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37" r:id="rId2"/>
    <p:sldId id="329" r:id="rId3"/>
    <p:sldId id="289" r:id="rId4"/>
    <p:sldId id="328" r:id="rId5"/>
    <p:sldId id="330" r:id="rId6"/>
    <p:sldId id="297" r:id="rId7"/>
    <p:sldId id="321" r:id="rId8"/>
    <p:sldId id="307" r:id="rId9"/>
    <p:sldId id="324" r:id="rId10"/>
    <p:sldId id="325" r:id="rId11"/>
    <p:sldId id="326" r:id="rId12"/>
    <p:sldId id="331" r:id="rId13"/>
    <p:sldId id="300" r:id="rId14"/>
    <p:sldId id="336" r:id="rId15"/>
    <p:sldId id="301" r:id="rId16"/>
    <p:sldId id="302" r:id="rId17"/>
    <p:sldId id="332" r:id="rId18"/>
    <p:sldId id="311" r:id="rId19"/>
    <p:sldId id="320" r:id="rId20"/>
    <p:sldId id="340" r:id="rId21"/>
    <p:sldId id="338" r:id="rId22"/>
    <p:sldId id="333" r:id="rId23"/>
    <p:sldId id="295" r:id="rId24"/>
    <p:sldId id="33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8BF"/>
    <a:srgbClr val="B340B6"/>
    <a:srgbClr val="FFCCFF"/>
    <a:srgbClr val="FF99FF"/>
    <a:srgbClr val="FFDEB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291" autoAdjust="0"/>
  </p:normalViewPr>
  <p:slideViewPr>
    <p:cSldViewPr snapToGrid="0">
      <p:cViewPr varScale="1">
        <p:scale>
          <a:sx n="61" d="100"/>
          <a:sy n="61" d="100"/>
        </p:scale>
        <p:origin x="10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0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668185-BE84-46B5-B287-8FA16CF80BA9}"/>
              </a:ext>
            </a:extLst>
          </p:cNvPr>
          <p:cNvSpPr/>
          <p:nvPr userDrawn="1"/>
        </p:nvSpPr>
        <p:spPr>
          <a:xfrm>
            <a:off x="167986" y="221189"/>
            <a:ext cx="11833514" cy="6418602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07C3C989-C5DD-A08D-2B22-43FCD7F6689A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F0BB6-39B8-0270-6FFE-3C0C817F2D66}"/>
              </a:ext>
            </a:extLst>
          </p:cNvPr>
          <p:cNvSpPr txBox="1"/>
          <p:nvPr/>
        </p:nvSpPr>
        <p:spPr>
          <a:xfrm>
            <a:off x="3874107" y="2719456"/>
            <a:ext cx="469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A9499-898E-48D1-E5D4-B37BA7622D5B}"/>
              </a:ext>
            </a:extLst>
          </p:cNvPr>
          <p:cNvSpPr txBox="1"/>
          <p:nvPr/>
        </p:nvSpPr>
        <p:spPr>
          <a:xfrm>
            <a:off x="3490307" y="1997408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TRƯỜNG TIỂU HỌC PHÚC LỢI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0" y="-212582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1937311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bụt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7124944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hụt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1937311" y="235776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lụt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7124943" y="2357764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sụt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dứt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nứt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58748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618984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260770" y="2301229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24980" y="2296276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70049" y="3633454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775563" y="364374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41656" y="494897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19170" y="4949045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194966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66" y="-194136"/>
            <a:ext cx="2444524" cy="146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373119" y="4072888"/>
            <a:ext cx="2893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chì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238553" y="4072888"/>
            <a:ext cx="3565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 dừa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914747" y="4072888"/>
            <a:ext cx="3771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 nẻ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62992" y="5156926"/>
            <a:ext cx="774067" cy="2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9133" y="5156926"/>
            <a:ext cx="691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541556" y="5131510"/>
            <a:ext cx="747390" cy="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7216" y="1945197"/>
            <a:ext cx="3583619" cy="2422515"/>
            <a:chOff x="4401917" y="2598137"/>
            <a:chExt cx="2241683" cy="173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2514"/>
            <a:stretch/>
          </p:blipFill>
          <p:spPr>
            <a:xfrm>
              <a:off x="4401917" y="2598137"/>
              <a:ext cx="2241683" cy="1735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43" l="1006" r="99425">
                          <a14:backgroundMark x1="1580" y1="1786" x2="15948" y2="12755"/>
                          <a14:backgroundMark x1="58333" y1="765" x2="96264" y2="4592"/>
                          <a14:backgroundMark x1="94828" y1="44388" x2="96121" y2="48214"/>
                          <a14:backgroundMark x1="94828" y1="37755" x2="97989" y2="41837"/>
                          <a14:backgroundMark x1="92098" y1="32653" x2="95402" y2="34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04" y="2819380"/>
              <a:ext cx="2030719" cy="120603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1431628"/>
            <a:ext cx="2826844" cy="2826844"/>
          </a:xfrm>
          <a:prstGeom prst="rect">
            <a:avLst/>
          </a:prstGeom>
        </p:spPr>
      </p:pic>
      <p:pic>
        <p:nvPicPr>
          <p:cNvPr id="19" name="Content Placeholder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52" y="1819353"/>
            <a:ext cx="2823387" cy="2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42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B3BF43F-ACE8-48C2-879E-B4B0C7BAD499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EA419-21F5-4EC1-9FF9-9566AB71B4C1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D3B2D-DA54-4F87-BFED-B73DB53017CD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21668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63592"/>
            <a:ext cx="2543955" cy="1494686"/>
          </a:xfrm>
          <a:prstGeom prst="rect">
            <a:avLst/>
          </a:prstGeom>
        </p:spPr>
      </p:pic>
      <p:pic>
        <p:nvPicPr>
          <p:cNvPr id="3" name="UT">
            <a:hlinkClick r:id="" action="ppaction://media"/>
            <a:extLst>
              <a:ext uri="{FF2B5EF4-FFF2-40B4-BE49-F238E27FC236}">
                <a16:creationId xmlns:a16="http://schemas.microsoft.com/office/drawing/2014/main" id="{17201692-1289-4239-B29A-BB3A0139C3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63592"/>
            <a:ext cx="2543955" cy="1494686"/>
          </a:xfrm>
          <a:prstGeom prst="rect">
            <a:avLst/>
          </a:prstGeom>
        </p:spPr>
      </p:pic>
      <p:pic>
        <p:nvPicPr>
          <p:cNvPr id="3" name="ƯT">
            <a:hlinkClick r:id="" action="ppaction://media"/>
            <a:extLst>
              <a:ext uri="{FF2B5EF4-FFF2-40B4-BE49-F238E27FC236}">
                <a16:creationId xmlns:a16="http://schemas.microsoft.com/office/drawing/2014/main" id="{8D70898A-7D6A-48E8-907C-070B2DEA74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99506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5" y="1462478"/>
            <a:ext cx="8730876" cy="50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44" y="-208741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1" y="1758601"/>
            <a:ext cx="9727179" cy="43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2219679-5F1D-46C2-B009-46E618B9201B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9EDE9-58BF-4E60-B64D-8347738B4B1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F20FD-2512-4D92-8002-B9261148F491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686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843"/>
            <a:ext cx="12192000" cy="55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5" y="-244022"/>
            <a:ext cx="2774914" cy="16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84" y="406392"/>
            <a:ext cx="9228029" cy="3356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8" y="-239462"/>
            <a:ext cx="2774914" cy="1663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429487" y="3762996"/>
            <a:ext cx="11333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 đấu thật gay cấn. Lúc đầu, đội bạn chơi rất hay, đội nhà bị dẫn một bàn. Bất ngờ,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7 sút xa, tỉ số là một đều. Phút chót, số 7 lại bứt phá ghi bàn. Khán giả hò reo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nhảy múa.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28F80-CE92-4988-A9E6-85E6CE198351}"/>
              </a:ext>
            </a:extLst>
          </p:cNvPr>
          <p:cNvSpPr txBox="1"/>
          <p:nvPr/>
        </p:nvSpPr>
        <p:spPr>
          <a:xfrm>
            <a:off x="654449" y="5007480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4488-372A-4378-B6CA-AAA6260BF347}"/>
              </a:ext>
            </a:extLst>
          </p:cNvPr>
          <p:cNvSpPr txBox="1"/>
          <p:nvPr/>
        </p:nvSpPr>
        <p:spPr>
          <a:xfrm>
            <a:off x="6350101" y="5005797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1FE40-F720-4F7E-BC67-238351CEA217}"/>
              </a:ext>
            </a:extLst>
          </p:cNvPr>
          <p:cNvSpPr txBox="1"/>
          <p:nvPr/>
        </p:nvSpPr>
        <p:spPr>
          <a:xfrm>
            <a:off x="10167378" y="5002718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F8198AA2-67A7-442B-A3EB-F6C79A4E8591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E3501-7AED-4888-B829-E2E01A503A98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A3319-B5CA-458D-9F70-78AE06638DE8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 BIẾT</a:t>
            </a:r>
          </a:p>
        </p:txBody>
      </p:sp>
    </p:spTree>
    <p:extLst>
      <p:ext uri="{BB962C8B-B14F-4D97-AF65-F5344CB8AC3E}">
        <p14:creationId xmlns:p14="http://schemas.microsoft.com/office/powerpoint/2010/main" val="6847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DE48A-9BCE-8681-5324-AD91657D8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A4DF3-FC11-A4A3-1802-C1C9B08F6C6F}"/>
              </a:ext>
            </a:extLst>
          </p:cNvPr>
          <p:cNvSpPr txBox="1"/>
          <p:nvPr/>
        </p:nvSpPr>
        <p:spPr>
          <a:xfrm>
            <a:off x="433347" y="1005798"/>
            <a:ext cx="5295100" cy="550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tiếng: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 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8DF3-7CF7-4D6D-531D-4EDBCDE6D14C}"/>
              </a:ext>
            </a:extLst>
          </p:cNvPr>
          <p:cNvSpPr txBox="1"/>
          <p:nvPr/>
        </p:nvSpPr>
        <p:spPr>
          <a:xfrm>
            <a:off x="6096000" y="1005798"/>
            <a:ext cx="52951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gay cấn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 xa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 chót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 phá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 reo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07B41-92A7-CB33-85A2-1CCDE6113D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8" y="-239462"/>
            <a:ext cx="2774914" cy="1663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1FBB5-EEE2-6BCE-DB7C-51A7459D9CFC}"/>
              </a:ext>
            </a:extLst>
          </p:cNvPr>
          <p:cNvSpPr txBox="1"/>
          <p:nvPr/>
        </p:nvSpPr>
        <p:spPr>
          <a:xfrm>
            <a:off x="429489" y="1584168"/>
            <a:ext cx="11333021" cy="442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 đấu thật gay cấn. Lúc đầu, đội bạn chơi rất hay, đội nhà bị dẫn một bàn. Bất ngờ, 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7 sút xa, tỉ số là một đều. Phút chót, số 7 lại bứt phá ghi bàn. Khán giả hò reo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nhảy múa.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48995-F2A6-8B16-DE65-27D758F567D0}"/>
              </a:ext>
            </a:extLst>
          </p:cNvPr>
          <p:cNvGrpSpPr/>
          <p:nvPr/>
        </p:nvGrpSpPr>
        <p:grpSpPr>
          <a:xfrm>
            <a:off x="705124" y="1146801"/>
            <a:ext cx="633706" cy="707886"/>
            <a:chOff x="489971" y="1560760"/>
            <a:chExt cx="633706" cy="7078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535556-DB5E-623E-0E15-7C77D15F2219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A3C272-B4E1-9061-C6C0-D2BB4C405982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031AEB-C37A-0FED-4329-D9029E75CCEB}"/>
              </a:ext>
            </a:extLst>
          </p:cNvPr>
          <p:cNvGrpSpPr/>
          <p:nvPr/>
        </p:nvGrpSpPr>
        <p:grpSpPr>
          <a:xfrm>
            <a:off x="6658754" y="1134055"/>
            <a:ext cx="633706" cy="707886"/>
            <a:chOff x="489971" y="1560760"/>
            <a:chExt cx="633706" cy="7078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3D2526-7BC0-BD94-C1A9-34471562C1B2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56E7F9-34A9-1C3C-D49C-3323B985A42C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853F22-F9EB-2BA7-B260-A15EE8F3CEBC}"/>
              </a:ext>
            </a:extLst>
          </p:cNvPr>
          <p:cNvGrpSpPr/>
          <p:nvPr/>
        </p:nvGrpSpPr>
        <p:grpSpPr>
          <a:xfrm>
            <a:off x="10310648" y="2231623"/>
            <a:ext cx="633706" cy="707886"/>
            <a:chOff x="489971" y="1560760"/>
            <a:chExt cx="633706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B1D9C2-4DD9-0307-237E-F61DD23FDC85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37A55A-5D80-5BB3-B70E-2107EC2390E1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651562-A104-AF8A-F088-989D33420408}"/>
              </a:ext>
            </a:extLst>
          </p:cNvPr>
          <p:cNvGrpSpPr/>
          <p:nvPr/>
        </p:nvGrpSpPr>
        <p:grpSpPr>
          <a:xfrm>
            <a:off x="-19465" y="4138386"/>
            <a:ext cx="633706" cy="707886"/>
            <a:chOff x="489971" y="1560760"/>
            <a:chExt cx="633706" cy="7078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B33CBE-976D-F340-E7FE-EFBF91F555D5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34645A-C4C0-CDCE-F9F7-83D9100D5D53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A5192-EB36-F6E3-A218-E140FFF44D87}"/>
              </a:ext>
            </a:extLst>
          </p:cNvPr>
          <p:cNvGrpSpPr/>
          <p:nvPr/>
        </p:nvGrpSpPr>
        <p:grpSpPr>
          <a:xfrm>
            <a:off x="9771619" y="4138386"/>
            <a:ext cx="633706" cy="707886"/>
            <a:chOff x="489971" y="1560760"/>
            <a:chExt cx="633706" cy="70788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8C593-2541-EDD3-A2C4-76C8C8521CC1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2C2C2-BB22-332E-7C0D-B941AD6E4E97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4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BFC08EC3-DB92-4F96-A62A-1A000BB582AF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40405-87B5-4EA0-B7DF-F5C30E53E529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6B2C1-0B59-44CB-8A03-3E9B407D54DE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NÓI</a:t>
            </a:r>
          </a:p>
        </p:txBody>
      </p:sp>
    </p:spTree>
    <p:extLst>
      <p:ext uri="{BB962C8B-B14F-4D97-AF65-F5344CB8AC3E}">
        <p14:creationId xmlns:p14="http://schemas.microsoft.com/office/powerpoint/2010/main" val="13296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91" y="-170730"/>
            <a:ext cx="2218759" cy="1369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07" y="1537996"/>
            <a:ext cx="8822761" cy="4686254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F9272E-10D3-41C9-BD91-9ED009335A31}"/>
              </a:ext>
            </a:extLst>
          </p:cNvPr>
          <p:cNvSpPr txBox="1"/>
          <p:nvPr/>
        </p:nvSpPr>
        <p:spPr>
          <a:xfrm>
            <a:off x="2908570" y="270394"/>
            <a:ext cx="6945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bóng</a:t>
            </a:r>
          </a:p>
        </p:txBody>
      </p:sp>
    </p:spTree>
    <p:extLst>
      <p:ext uri="{BB962C8B-B14F-4D97-AF65-F5344CB8AC3E}">
        <p14:creationId xmlns:p14="http://schemas.microsoft.com/office/powerpoint/2010/main" val="42216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3A402E-84FA-AF8B-D12E-9B5681F50B3D}"/>
              </a:ext>
            </a:extLst>
          </p:cNvPr>
          <p:cNvSpPr/>
          <p:nvPr/>
        </p:nvSpPr>
        <p:spPr>
          <a:xfrm>
            <a:off x="2829554" y="955964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  <a:buSzPts val="5200"/>
              <a:defRPr/>
            </a:pPr>
            <a:r>
              <a:rPr lang="en-GB" sz="8000" b="1" ker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 ĐỘNG TIẾP NỐI</a:t>
            </a:r>
            <a:endParaRPr lang="en-GB" sz="8000" b="1" kern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D02E4-4C18-3882-38CF-F44C42A4F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3969220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331676"/>
            <a:ext cx="11618901" cy="515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56920" y="5020358"/>
            <a:ext cx="8164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  <a:cs typeface="Times New Roman" panose="02020603050405020304" pitchFamily="18" charset="0"/>
              </a:rPr>
              <a:t>	Cầu thủ số 7 thu hút khán giả bằng một cú sút dứt điểm.</a:t>
            </a:r>
            <a:endParaRPr lang="en-US" sz="4000" dirty="0">
              <a:solidFill>
                <a:srgbClr val="FF0000"/>
              </a:solidFill>
              <a:latin typeface="HP-211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529536" y="5023394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123771" y="5631972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131493" y="5631972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03E1D5-1FDC-4E38-8CF2-42D1DABFCC95}"/>
              </a:ext>
            </a:extLst>
          </p:cNvPr>
          <p:cNvSpPr/>
          <p:nvPr/>
        </p:nvSpPr>
        <p:spPr>
          <a:xfrm>
            <a:off x="1849992" y="1518557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CA381-4A2C-42F6-BD48-675D765153BD}"/>
              </a:ext>
            </a:extLst>
          </p:cNvPr>
          <p:cNvSpPr txBox="1"/>
          <p:nvPr/>
        </p:nvSpPr>
        <p:spPr>
          <a:xfrm>
            <a:off x="1798928" y="2767280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52: 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ưt</a:t>
            </a:r>
            <a:r>
              <a:rPr lang="en-US" sz="80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n-US" sz="8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8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92F5D13-F6E7-4A70-91A9-20512AE3B268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8F460-B56F-4B4A-8EEE-08CCE883A8E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9A946-2F90-4710-AEA7-A15946043B64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2532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8" y="-221672"/>
            <a:ext cx="2444524" cy="1465542"/>
          </a:xfrm>
          <a:prstGeom prst="rect">
            <a:avLst/>
          </a:prstGeom>
        </p:spPr>
      </p:pic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91153"/>
              </p:ext>
            </p:extLst>
          </p:nvPr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8454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095878" y="661577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400720" y="59931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0" y="-231055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1937311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bụt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7124944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hụt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1937311" y="235776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lụt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7124943" y="2357764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sụt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dứt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nứt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58748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618984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260770" y="2301229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24980" y="2296276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70049" y="3633454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775563" y="364374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41656" y="494897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19170" y="4949045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40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29" y="-199597"/>
            <a:ext cx="2444524" cy="146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373119" y="4072888"/>
            <a:ext cx="2893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chì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238553" y="4072888"/>
            <a:ext cx="3565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 dừa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914747" y="4072888"/>
            <a:ext cx="3771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 nẻ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62992" y="5156926"/>
            <a:ext cx="774067" cy="2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9133" y="5156926"/>
            <a:ext cx="691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541556" y="5131510"/>
            <a:ext cx="747390" cy="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7216" y="1945197"/>
            <a:ext cx="3583619" cy="2422515"/>
            <a:chOff x="4401917" y="2598137"/>
            <a:chExt cx="2241683" cy="173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2514"/>
            <a:stretch/>
          </p:blipFill>
          <p:spPr>
            <a:xfrm>
              <a:off x="4401917" y="2598137"/>
              <a:ext cx="2241683" cy="1735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43" l="1006" r="99425">
                          <a14:backgroundMark x1="1580" y1="1786" x2="15948" y2="12755"/>
                          <a14:backgroundMark x1="58333" y1="765" x2="96264" y2="4592"/>
                          <a14:backgroundMark x1="94828" y1="44388" x2="96121" y2="48214"/>
                          <a14:backgroundMark x1="94828" y1="37755" x2="97989" y2="41837"/>
                          <a14:backgroundMark x1="92098" y1="32653" x2="95402" y2="34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04" y="2819380"/>
              <a:ext cx="2030719" cy="120603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788" y="2240020"/>
            <a:ext cx="3046542" cy="2009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1431628"/>
            <a:ext cx="2826844" cy="28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9" y="-203348"/>
            <a:ext cx="2444524" cy="1465542"/>
          </a:xfrm>
          <a:prstGeom prst="rect">
            <a:avLst/>
          </a:prstGeom>
        </p:spPr>
      </p:pic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8454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095878" y="661577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400720" y="59931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1645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253</Words>
  <Application>Microsoft Office PowerPoint</Application>
  <PresentationFormat>Widescreen</PresentationFormat>
  <Paragraphs>89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HP-211</vt:lpstr>
      <vt:lpstr>Quicksand Medium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Ms Quyen</cp:lastModifiedBy>
  <cp:revision>370</cp:revision>
  <dcterms:created xsi:type="dcterms:W3CDTF">2020-08-07T01:41:03Z</dcterms:created>
  <dcterms:modified xsi:type="dcterms:W3CDTF">2022-11-20T14:20:52Z</dcterms:modified>
</cp:coreProperties>
</file>