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9" r:id="rId4"/>
    <p:sldId id="264" r:id="rId5"/>
    <p:sldId id="260" r:id="rId6"/>
    <p:sldId id="256" r:id="rId7"/>
    <p:sldId id="266" r:id="rId8"/>
    <p:sldId id="258" r:id="rId9"/>
    <p:sldId id="267" r:id="rId10"/>
    <p:sldId id="261" r:id="rId11"/>
    <p:sldId id="268" r:id="rId12"/>
    <p:sldId id="269" r:id="rId13"/>
    <p:sldId id="270" r:id="rId14"/>
    <p:sldId id="272" r:id="rId15"/>
    <p:sldId id="271" r:id="rId16"/>
    <p:sldId id="273" r:id="rId17"/>
    <p:sldId id="262" r:id="rId18"/>
    <p:sldId id="274" r:id="rId19"/>
    <p:sldId id="275" r:id="rId20"/>
    <p:sldId id="26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4E"/>
    <a:srgbClr val="B3D487"/>
    <a:srgbClr val="8FCBC2"/>
    <a:srgbClr val="A0D3CC"/>
    <a:srgbClr val="94B174"/>
    <a:srgbClr val="262626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F161-740F-45E7-A359-AA07B1A0BFE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7898-795D-484C-A83B-AF5934D7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7898-795D-484C-A83B-AF5934D72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7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9">
            <a:extLst>
              <a:ext uri="{FF2B5EF4-FFF2-40B4-BE49-F238E27FC236}">
                <a16:creationId xmlns:a16="http://schemas.microsoft.com/office/drawing/2014/main" id="{D3EA26C4-F3CB-4B4A-9EC4-70D057B29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D25C-0698-4556-82FE-2F36C2A5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F9A4-6988-4775-B944-D7599964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F54D-B48D-4005-8848-DDDB027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9F87-428E-421D-9EDD-8D5B12F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DF3F-7DBB-48F6-9D07-7358F56A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537F6-E436-4881-8775-17D6BEBE7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381331" y="0"/>
            <a:ext cx="181066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3DE6-BC33-45ED-871C-3629722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17A97-BACD-4D14-803C-8DB6BDA3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0F7E-8155-4004-80CB-BA81494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F598-7063-42A7-A39D-A27165C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9B3C-EA40-4A0F-8EC2-397B8DA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EE5D-1C06-4D33-8CB1-51A382CE0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A0E6-8D00-46DE-80A4-28DD009E7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AA22-829D-40AB-A269-0BE5821C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25D5-06EE-4534-805B-70D84FC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4D6A-26FA-4AC3-B3C6-5E50CC3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9CCA-C12F-4B1C-9F03-B2EBDFB2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F9BC-7DB6-4E8B-BF10-1E95BF0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03C2-7740-48CA-B897-8C60093D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6C3C-0022-4666-9C7A-22B95BF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374A-0525-49CA-9682-DF35A4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vegetable&#10;&#10;Description automatically generated">
            <a:extLst>
              <a:ext uri="{FF2B5EF4-FFF2-40B4-BE49-F238E27FC236}">
                <a16:creationId xmlns:a16="http://schemas.microsoft.com/office/drawing/2014/main" id="{2FE0C0F4-D1FF-4E79-99F1-51978842D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"/>
            <a:ext cx="12192000" cy="68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2AA3-B508-4E78-9642-3A888ADD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529D-C3FD-46EC-A12A-EA8D9D53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BAB-8E0E-48AB-962C-409F4B2A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2FBA-4671-46B0-BD31-2F32934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7F27-1879-45F1-8DED-55662D2E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3430-3958-45B3-B9E6-9A10DF3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F634-F757-4CC6-B73E-57EC91B72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A5F7-D40A-47DB-BB2D-475205AC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B9C8-8CB6-4EAA-87C6-BCBDC2BF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6032-6FF6-47E8-AA34-3921F28A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E9BB-A5EB-4E4E-8670-03E8FA3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7">
            <a:extLst>
              <a:ext uri="{FF2B5EF4-FFF2-40B4-BE49-F238E27FC236}">
                <a16:creationId xmlns:a16="http://schemas.microsoft.com/office/drawing/2014/main" id="{A9310B33-89F1-4786-BD4E-429939E2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2"/>
            <a:ext cx="12195083" cy="68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1E5-5EC5-4C1B-9995-23E50C3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54DC-10D8-43A6-9838-EE79487B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76E16-A757-4833-A01A-75539C8BD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6F99-C0E1-4C75-B510-25E49BCF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DDC86-06DF-4E08-9780-40A701E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6E9C-9F42-445A-A43F-AA3D42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7B164-7048-45B3-9813-B3E0D579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E5E64-055D-429A-AE9E-72B4E8B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8F94-DA42-48AE-B5F4-AA18EB69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8E08-AE5A-45C2-93BF-321333AA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A63-560F-4CCA-AE1C-EF5F986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0CDB3-C985-4D86-B062-BFA5A923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2C179-CC58-4205-8EBE-640C8DA2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D2A18-1A44-4181-9CBE-FA41C080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7F1F6-1C88-49A1-B08B-4D9DFA55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8180-6FE7-4361-9860-2F5267F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750-3E3F-4147-AD58-191E3897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2305-0179-4F30-9EE1-8E52A1DE1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F8E9-0ED9-49E8-9E97-3EEFA102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FF99F-8AFA-4365-8EBC-5F45476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2D9A2-419E-4A7C-BF88-6BA35FC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0430-79B0-4A8F-B3C6-E6AE9FD6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11CC-1D99-464C-A95F-5682EBED1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CE0D-7E94-4E0E-A437-1FC162DB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844A-E2EF-43D7-AE78-51F18286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49A41-2146-4E8C-BB34-4DAA7BCD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5F49-A95C-4604-99ED-C8FC08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4052A-1016-450D-A9CF-B10E5EE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94EA-199B-4B09-A55D-761BC5B7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03F-77DD-4239-A765-62827EB4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B733-696D-442E-85F1-9409C483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C684-BFCD-4418-9129-92563D7E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">
            <a:extLst>
              <a:ext uri="{FF2B5EF4-FFF2-40B4-BE49-F238E27FC236}">
                <a16:creationId xmlns:a16="http://schemas.microsoft.com/office/drawing/2014/main" id="{DE247A3A-6801-7C26-6EAC-AA5B0A17CD83}"/>
              </a:ext>
            </a:extLst>
          </p:cNvPr>
          <p:cNvSpPr/>
          <p:nvPr/>
        </p:nvSpPr>
        <p:spPr>
          <a:xfrm>
            <a:off x="2362047" y="2558472"/>
            <a:ext cx="8213589" cy="1908724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13">
            <a:extLst>
              <a:ext uri="{FF2B5EF4-FFF2-40B4-BE49-F238E27FC236}">
                <a16:creationId xmlns:a16="http://schemas.microsoft.com/office/drawing/2014/main" id="{A9AFF0BD-F4C8-6008-AB32-48262EBA9F5E}"/>
              </a:ext>
            </a:extLst>
          </p:cNvPr>
          <p:cNvSpPr/>
          <p:nvPr/>
        </p:nvSpPr>
        <p:spPr>
          <a:xfrm>
            <a:off x="3658225" y="696913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13">
            <a:extLst>
              <a:ext uri="{FF2B5EF4-FFF2-40B4-BE49-F238E27FC236}">
                <a16:creationId xmlns:a16="http://schemas.microsoft.com/office/drawing/2014/main" id="{35A875C5-A127-6AE0-12AA-C4BA813DFF53}"/>
              </a:ext>
            </a:extLst>
          </p:cNvPr>
          <p:cNvSpPr/>
          <p:nvPr/>
        </p:nvSpPr>
        <p:spPr>
          <a:xfrm>
            <a:off x="2927882" y="2828835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03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AT">
            <a:hlinkClick r:id="" action="ppaction://media"/>
            <a:extLst>
              <a:ext uri="{FF2B5EF4-FFF2-40B4-BE49-F238E27FC236}">
                <a16:creationId xmlns:a16="http://schemas.microsoft.com/office/drawing/2014/main" id="{6135B21E-0538-4AC1-BC48-1B809D7BE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ĂT">
            <a:hlinkClick r:id="" action="ppaction://media"/>
            <a:extLst>
              <a:ext uri="{FF2B5EF4-FFF2-40B4-BE49-F238E27FC236}">
                <a16:creationId xmlns:a16="http://schemas.microsoft.com/office/drawing/2014/main" id="{ED78B26F-FF62-4E1F-A306-D4DBA3F3D2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ÂT">
            <a:hlinkClick r:id="" action="ppaction://media"/>
            <a:extLst>
              <a:ext uri="{FF2B5EF4-FFF2-40B4-BE49-F238E27FC236}">
                <a16:creationId xmlns:a16="http://schemas.microsoft.com/office/drawing/2014/main" id="{D5A689FC-3EC2-4EC2-AAF8-C2E81C9502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FA35E-6791-4811-B9BF-4F8C1C47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6" y="1387868"/>
            <a:ext cx="9613206" cy="4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693C1-CF78-4000-9A2F-97DAFBF2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67"/>
          <a:stretch/>
        </p:blipFill>
        <p:spPr>
          <a:xfrm>
            <a:off x="913326" y="1205654"/>
            <a:ext cx="10770408" cy="40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F05DD-FEBB-4594-BDEE-5E89E2E9D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1" y="1265410"/>
            <a:ext cx="9662997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04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3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FA071-A799-4B43-853A-8D8206D8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518"/>
            <a:ext cx="12192000" cy="615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53EF2E-623E-496B-8931-C4085999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" y="4049467"/>
            <a:ext cx="11705335" cy="2206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B8544D-BE2A-4AE2-93F3-5694C4C3267D}"/>
              </a:ext>
            </a:extLst>
          </p:cNvPr>
          <p:cNvCxnSpPr>
            <a:cxnSpLocks/>
          </p:cNvCxnSpPr>
          <p:nvPr/>
        </p:nvCxnSpPr>
        <p:spPr>
          <a:xfrm>
            <a:off x="6752760" y="4758783"/>
            <a:ext cx="41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246B168-C7EE-42F6-A9C3-C9F30EC7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"/>
            <a:ext cx="908685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96395-4AA2-42FB-A792-1984B13B0DEB}"/>
              </a:ext>
            </a:extLst>
          </p:cNvPr>
          <p:cNvCxnSpPr>
            <a:cxnSpLocks/>
          </p:cNvCxnSpPr>
          <p:nvPr/>
        </p:nvCxnSpPr>
        <p:spPr>
          <a:xfrm>
            <a:off x="7971960" y="4758783"/>
            <a:ext cx="41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63235-907A-4E85-9682-B6DEA279974C}"/>
              </a:ext>
            </a:extLst>
          </p:cNvPr>
          <p:cNvCxnSpPr>
            <a:cxnSpLocks/>
          </p:cNvCxnSpPr>
          <p:nvPr/>
        </p:nvCxnSpPr>
        <p:spPr>
          <a:xfrm>
            <a:off x="6447960" y="5349333"/>
            <a:ext cx="410040" cy="0"/>
          </a:xfrm>
          <a:prstGeom prst="line">
            <a:avLst/>
          </a:prstGeom>
          <a:ln w="38100">
            <a:solidFill>
              <a:srgbClr val="B3D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203847"/>
            <a:ext cx="8213589" cy="2263349"/>
            <a:chOff x="2362047" y="2203847"/>
            <a:chExt cx="8213589" cy="2263349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3544877" y="2203847"/>
              <a:ext cx="5847928" cy="2207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at  </a:t>
              </a:r>
              <a:r>
                <a:rPr lang="en-US" altLang="zh-CN" sz="12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ăt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 </a:t>
              </a:r>
              <a:r>
                <a:rPr lang="en-US" altLang="zh-CN" sz="12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ât</a:t>
              </a:r>
              <a:endParaRPr lang="zh-CN" altLang="en-US" sz="1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sp>
        <p:nvSpPr>
          <p:cNvPr id="13" name="33">
            <a:extLst>
              <a:ext uri="{FF2B5EF4-FFF2-40B4-BE49-F238E27FC236}">
                <a16:creationId xmlns:a16="http://schemas.microsoft.com/office/drawing/2014/main" id="{980D318C-E085-4595-AB41-10C53F9B657C}"/>
              </a:ext>
            </a:extLst>
          </p:cNvPr>
          <p:cNvSpPr txBox="1"/>
          <p:nvPr/>
        </p:nvSpPr>
        <p:spPr>
          <a:xfrm>
            <a:off x="4862970" y="1708517"/>
            <a:ext cx="2466060" cy="101566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en-US" altLang="zh-CN" sz="6000" b="1" dirty="0">
                <a:solidFill>
                  <a:srgbClr val="3B6E4E"/>
                </a:solidFill>
                <a:latin typeface="+mn-lt"/>
                <a:ea typeface="+mn-ea"/>
                <a:cs typeface="+mn-ea"/>
                <a:sym typeface="+mn-lt"/>
              </a:rPr>
              <a:t>BÀI 48</a:t>
            </a:r>
            <a:endParaRPr lang="zh-CN" altLang="en-US" sz="6000" b="1" dirty="0">
              <a:solidFill>
                <a:srgbClr val="3B6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05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8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">
            <a:extLst>
              <a:ext uri="{FF2B5EF4-FFF2-40B4-BE49-F238E27FC236}">
                <a16:creationId xmlns:a16="http://schemas.microsoft.com/office/drawing/2014/main" id="{785AF432-1CD8-4BDD-8FF9-8967E9DA330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05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F6D1DC84-5228-4E0F-A452-AFE277E5390F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3F65-F770-458A-81F9-18ECA10F9774}"/>
              </a:ext>
            </a:extLst>
          </p:cNvPr>
          <p:cNvSpPr txBox="1"/>
          <p:nvPr/>
        </p:nvSpPr>
        <p:spPr>
          <a:xfrm>
            <a:off x="4539717" y="657052"/>
            <a:ext cx="311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phép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A583D-3C09-4397-A4CB-184FF346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3" y="1716607"/>
            <a:ext cx="10736132" cy="486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82712A-D584-96BC-6244-496665A1E7F4}"/>
              </a:ext>
            </a:extLst>
          </p:cNvPr>
          <p:cNvGrpSpPr/>
          <p:nvPr/>
        </p:nvGrpSpPr>
        <p:grpSpPr>
          <a:xfrm>
            <a:off x="2362047" y="2558472"/>
            <a:ext cx="8213589" cy="1908724"/>
            <a:chOff x="2362047" y="2558472"/>
            <a:chExt cx="8213589" cy="1908724"/>
          </a:xfrm>
        </p:grpSpPr>
        <p:sp>
          <p:nvSpPr>
            <p:cNvPr id="3" name="5">
              <a:extLst>
                <a:ext uri="{FF2B5EF4-FFF2-40B4-BE49-F238E27FC236}">
                  <a16:creationId xmlns:a16="http://schemas.microsoft.com/office/drawing/2014/main" id="{07C51A05-75E3-DE98-8D3E-55ED9CFC7D7B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B0888B29-6792-BBBD-BCAD-5383D75B6B52}"/>
                </a:ext>
              </a:extLst>
            </p:cNvPr>
            <p:cNvSpPr/>
            <p:nvPr/>
          </p:nvSpPr>
          <p:spPr>
            <a:xfrm>
              <a:off x="3019360" y="2677833"/>
              <a:ext cx="7322820" cy="1361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2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Hoạt động tiếp nối</a:t>
              </a:r>
              <a:endParaRPr lang="zh-CN" altLang="en-US" sz="7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6" name="5">
            <a:extLst>
              <a:ext uri="{FF2B5EF4-FFF2-40B4-BE49-F238E27FC236}">
                <a16:creationId xmlns:a16="http://schemas.microsoft.com/office/drawing/2014/main" id="{5FBC726E-1D9E-D8CD-AC38-2FDBC03A1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87569" y="1948709"/>
            <a:ext cx="5556546" cy="5036973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07E5FF2B-EE3C-D7BD-7E47-857673E80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pic>
        <p:nvPicPr>
          <p:cNvPr id="8" name="5">
            <a:extLst>
              <a:ext uri="{FF2B5EF4-FFF2-40B4-BE49-F238E27FC236}">
                <a16:creationId xmlns:a16="http://schemas.microsoft.com/office/drawing/2014/main" id="{6CD02937-735D-985C-892C-8D9712E2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01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4203441" y="2644168"/>
            <a:ext cx="5854959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2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238F8-4738-41E7-BE0D-D20174B6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535709"/>
            <a:ext cx="11268364" cy="424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47B082-AC6A-4FB9-957A-B8E884D7DE43}"/>
              </a:ext>
            </a:extLst>
          </p:cNvPr>
          <p:cNvSpPr txBox="1"/>
          <p:nvPr/>
        </p:nvSpPr>
        <p:spPr>
          <a:xfrm>
            <a:off x="1274984" y="5041113"/>
            <a:ext cx="10820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bắt nhịp cho tất cả các bạn hát.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6BB56-532D-452A-A030-915A4A5769F0}"/>
              </a:ext>
            </a:extLst>
          </p:cNvPr>
          <p:cNvSpPr txBox="1"/>
          <p:nvPr/>
        </p:nvSpPr>
        <p:spPr>
          <a:xfrm>
            <a:off x="3087639" y="5041113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8E7E9-A467-41B1-A4F7-22FAEFE6A79A}"/>
              </a:ext>
            </a:extLst>
          </p:cNvPr>
          <p:cNvSpPr txBox="1"/>
          <p:nvPr/>
        </p:nvSpPr>
        <p:spPr>
          <a:xfrm>
            <a:off x="6325639" y="5041109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7EB10-F3FB-4B74-9804-6B6386A8D350}"/>
              </a:ext>
            </a:extLst>
          </p:cNvPr>
          <p:cNvSpPr txBox="1"/>
          <p:nvPr/>
        </p:nvSpPr>
        <p:spPr>
          <a:xfrm>
            <a:off x="10378559" y="5041109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171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02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04470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0C05EC5-8992-4AA1-933B-1E185EF1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7080"/>
              </p:ext>
            </p:extLst>
          </p:nvPr>
        </p:nvGraphicFramePr>
        <p:xfrm>
          <a:off x="3145999" y="2731805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4257CBC-AE38-478B-8EC7-B1CE05EB19B2}"/>
              </a:ext>
            </a:extLst>
          </p:cNvPr>
          <p:cNvSpPr txBox="1"/>
          <p:nvPr/>
        </p:nvSpPr>
        <p:spPr>
          <a:xfrm>
            <a:off x="3320810" y="260728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398A4F-4B23-408E-80A5-255BB9A799C6}"/>
              </a:ext>
            </a:extLst>
          </p:cNvPr>
          <p:cNvSpPr txBox="1"/>
          <p:nvPr/>
        </p:nvSpPr>
        <p:spPr>
          <a:xfrm>
            <a:off x="6424704" y="263417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A0EC35-AB3D-4416-B569-95FC072C6542}"/>
              </a:ext>
            </a:extLst>
          </p:cNvPr>
          <p:cNvSpPr txBox="1"/>
          <p:nvPr/>
        </p:nvSpPr>
        <p:spPr>
          <a:xfrm>
            <a:off x="2913291" y="4238497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961F9-37E9-4F8A-862E-DE02C4FFD00F}"/>
              </a:ext>
            </a:extLst>
          </p:cNvPr>
          <p:cNvSpPr txBox="1"/>
          <p:nvPr/>
        </p:nvSpPr>
        <p:spPr>
          <a:xfrm>
            <a:off x="5707510" y="4238700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CB4B79-E56B-4952-BCCA-0EE1E5FA30DC}"/>
              </a:ext>
            </a:extLst>
          </p:cNvPr>
          <p:cNvSpPr txBox="1"/>
          <p:nvPr/>
        </p:nvSpPr>
        <p:spPr>
          <a:xfrm>
            <a:off x="2874740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F019E-6F54-40DB-8E25-A40F480F2F4B}"/>
              </a:ext>
            </a:extLst>
          </p:cNvPr>
          <p:cNvSpPr txBox="1"/>
          <p:nvPr/>
        </p:nvSpPr>
        <p:spPr>
          <a:xfrm>
            <a:off x="5208832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0F894-4E84-4559-9217-F812B8F45AC6}"/>
              </a:ext>
            </a:extLst>
          </p:cNvPr>
          <p:cNvSpPr txBox="1"/>
          <p:nvPr/>
        </p:nvSpPr>
        <p:spPr>
          <a:xfrm>
            <a:off x="7542924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3C3B22-E4B7-4214-AF24-41D19A4D4458}"/>
              </a:ext>
            </a:extLst>
          </p:cNvPr>
          <p:cNvSpPr/>
          <p:nvPr/>
        </p:nvSpPr>
        <p:spPr>
          <a:xfrm>
            <a:off x="1937311" y="149980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2EC7B5C3-A8F1-4661-8F24-5D51AC2B1E63}"/>
              </a:ext>
            </a:extLst>
          </p:cNvPr>
          <p:cNvSpPr/>
          <p:nvPr/>
        </p:nvSpPr>
        <p:spPr>
          <a:xfrm>
            <a:off x="7124944" y="149980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A94CD398-73C6-4CE7-A340-44F62240F005}"/>
              </a:ext>
            </a:extLst>
          </p:cNvPr>
          <p:cNvSpPr/>
          <p:nvPr/>
        </p:nvSpPr>
        <p:spPr>
          <a:xfrm>
            <a:off x="1937311" y="3199633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A4A08771-A0D0-44E1-A932-180E7FDD4DB1}"/>
              </a:ext>
            </a:extLst>
          </p:cNvPr>
          <p:cNvSpPr/>
          <p:nvPr/>
        </p:nvSpPr>
        <p:spPr>
          <a:xfrm>
            <a:off x="7124943" y="3199632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</a:p>
        </p:txBody>
      </p:sp>
      <p:sp>
        <p:nvSpPr>
          <p:cNvPr id="30" name="Rectangle: Rounded Corners 17">
            <a:extLst>
              <a:ext uri="{FF2B5EF4-FFF2-40B4-BE49-F238E27FC236}">
                <a16:creationId xmlns:a16="http://schemas.microsoft.com/office/drawing/2014/main" id="{BBC5E45B-761B-4EB8-8D23-9C362C5D49D3}"/>
              </a:ext>
            </a:extLst>
          </p:cNvPr>
          <p:cNvSpPr/>
          <p:nvPr/>
        </p:nvSpPr>
        <p:spPr>
          <a:xfrm>
            <a:off x="1937311" y="485489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:a16="http://schemas.microsoft.com/office/drawing/2014/main" id="{E13FDB83-FDB6-454A-A93E-A5330AD2B7AE}"/>
              </a:ext>
            </a:extLst>
          </p:cNvPr>
          <p:cNvSpPr/>
          <p:nvPr/>
        </p:nvSpPr>
        <p:spPr>
          <a:xfrm>
            <a:off x="7124943" y="485489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D3AEC-20F3-47A9-A629-0B64F585A7E4}"/>
              </a:ext>
            </a:extLst>
          </p:cNvPr>
          <p:cNvSpPr txBox="1"/>
          <p:nvPr/>
        </p:nvSpPr>
        <p:spPr>
          <a:xfrm>
            <a:off x="3499324" y="1585414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620B0-799B-4224-BA2E-82B25583E949}"/>
              </a:ext>
            </a:extLst>
          </p:cNvPr>
          <p:cNvSpPr txBox="1"/>
          <p:nvPr/>
        </p:nvSpPr>
        <p:spPr>
          <a:xfrm>
            <a:off x="8530234" y="1583933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7715BA-E156-48FA-B09A-B00DF5F78212}"/>
              </a:ext>
            </a:extLst>
          </p:cNvPr>
          <p:cNvSpPr txBox="1"/>
          <p:nvPr/>
        </p:nvSpPr>
        <p:spPr>
          <a:xfrm>
            <a:off x="3447050" y="3284184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07ACBA-2A82-43E7-A637-0D685EC0D825}"/>
              </a:ext>
            </a:extLst>
          </p:cNvPr>
          <p:cNvSpPr txBox="1"/>
          <p:nvPr/>
        </p:nvSpPr>
        <p:spPr>
          <a:xfrm>
            <a:off x="8687472" y="3285069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93657-60C4-4E7F-87B1-038FC7B00036}"/>
              </a:ext>
            </a:extLst>
          </p:cNvPr>
          <p:cNvSpPr txBox="1"/>
          <p:nvPr/>
        </p:nvSpPr>
        <p:spPr>
          <a:xfrm>
            <a:off x="3499324" y="4939807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F8115-40C5-4118-8785-51696E1AC6BF}"/>
              </a:ext>
            </a:extLst>
          </p:cNvPr>
          <p:cNvSpPr txBox="1"/>
          <p:nvPr/>
        </p:nvSpPr>
        <p:spPr>
          <a:xfrm>
            <a:off x="8687472" y="4939730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1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A5009-D3DB-49E0-846B-E95671D724C4}"/>
              </a:ext>
            </a:extLst>
          </p:cNvPr>
          <p:cNvGrpSpPr/>
          <p:nvPr/>
        </p:nvGrpSpPr>
        <p:grpSpPr>
          <a:xfrm>
            <a:off x="4238124" y="1352226"/>
            <a:ext cx="3649591" cy="4851628"/>
            <a:chOff x="4238124" y="1352226"/>
            <a:chExt cx="3649591" cy="4851628"/>
          </a:xfrm>
        </p:grpSpPr>
        <p:cxnSp>
          <p:nvCxnSpPr>
            <p:cNvPr id="27" name="19">
              <a:extLst>
                <a:ext uri="{FF2B5EF4-FFF2-40B4-BE49-F238E27FC236}">
                  <a16:creationId xmlns:a16="http://schemas.microsoft.com/office/drawing/2014/main" id="{770A86B5-11E6-4B06-AB76-3F09060B8787}"/>
                </a:ext>
              </a:extLst>
            </p:cNvPr>
            <p:cNvCxnSpPr/>
            <p:nvPr/>
          </p:nvCxnSpPr>
          <p:spPr>
            <a:xfrm flipH="1">
              <a:off x="423812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0">
              <a:extLst>
                <a:ext uri="{FF2B5EF4-FFF2-40B4-BE49-F238E27FC236}">
                  <a16:creationId xmlns:a16="http://schemas.microsoft.com/office/drawing/2014/main" id="{BDA44B94-417C-4E56-804D-ED50D1838A76}"/>
                </a:ext>
              </a:extLst>
            </p:cNvPr>
            <p:cNvCxnSpPr/>
            <p:nvPr/>
          </p:nvCxnSpPr>
          <p:spPr>
            <a:xfrm flipH="1">
              <a:off x="684239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A415B0-96D0-4022-872C-264B1FF780B9}"/>
                </a:ext>
              </a:extLst>
            </p:cNvPr>
            <p:cNvGrpSpPr/>
            <p:nvPr/>
          </p:nvGrpSpPr>
          <p:grpSpPr>
            <a:xfrm>
              <a:off x="4238124" y="1352226"/>
              <a:ext cx="3649591" cy="4851628"/>
              <a:chOff x="4238124" y="1352226"/>
              <a:chExt cx="3649591" cy="48516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7FBE704-5CE7-4DD5-8F24-F787F28723C0}"/>
                  </a:ext>
                </a:extLst>
              </p:cNvPr>
              <p:cNvGrpSpPr/>
              <p:nvPr/>
            </p:nvGrpSpPr>
            <p:grpSpPr>
              <a:xfrm>
                <a:off x="4238124" y="1352226"/>
                <a:ext cx="3649591" cy="4851628"/>
                <a:chOff x="4238124" y="1352226"/>
                <a:chExt cx="3649591" cy="4851628"/>
              </a:xfrm>
            </p:grpSpPr>
            <p:cxnSp>
              <p:nvCxnSpPr>
                <p:cNvPr id="29" name="21">
                  <a:extLst>
                    <a:ext uri="{FF2B5EF4-FFF2-40B4-BE49-F238E27FC236}">
                      <a16:creationId xmlns:a16="http://schemas.microsoft.com/office/drawing/2014/main" id="{49DE336A-E20B-4329-9979-3AB40C27BD23}"/>
                    </a:ext>
                  </a:extLst>
                </p:cNvPr>
                <p:cNvCxnSpPr/>
                <p:nvPr/>
              </p:nvCxnSpPr>
              <p:spPr>
                <a:xfrm>
                  <a:off x="4238124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B3D4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22">
                  <a:extLst>
                    <a:ext uri="{FF2B5EF4-FFF2-40B4-BE49-F238E27FC236}">
                      <a16:creationId xmlns:a16="http://schemas.microsoft.com/office/drawing/2014/main" id="{EA01F7C3-81F1-4B85-AF93-878B18A8354A}"/>
                    </a:ext>
                  </a:extLst>
                </p:cNvPr>
                <p:cNvCxnSpPr/>
                <p:nvPr/>
              </p:nvCxnSpPr>
              <p:spPr>
                <a:xfrm>
                  <a:off x="4238124" y="6203854"/>
                  <a:ext cx="3649591" cy="0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23">
                  <a:extLst>
                    <a:ext uri="{FF2B5EF4-FFF2-40B4-BE49-F238E27FC236}">
                      <a16:creationId xmlns:a16="http://schemas.microsoft.com/office/drawing/2014/main" id="{B7513461-C855-4801-830C-0C2021DA4A3F}"/>
                    </a:ext>
                  </a:extLst>
                </p:cNvPr>
                <p:cNvCxnSpPr/>
                <p:nvPr/>
              </p:nvCxnSpPr>
              <p:spPr>
                <a:xfrm>
                  <a:off x="7884098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4">
                  <a:extLst>
                    <a:ext uri="{FF2B5EF4-FFF2-40B4-BE49-F238E27FC236}">
                      <a16:creationId xmlns:a16="http://schemas.microsoft.com/office/drawing/2014/main" id="{BCFD2ED6-E061-4ABA-B2EF-5E5375571B15}"/>
                    </a:ext>
                  </a:extLst>
                </p:cNvPr>
                <p:cNvSpPr/>
                <p:nvPr/>
              </p:nvSpPr>
              <p:spPr>
                <a:xfrm>
                  <a:off x="4420773" y="4847582"/>
                  <a:ext cx="3280678" cy="12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208" h="864096">
                      <a:moveTo>
                        <a:pt x="0" y="0"/>
                      </a:moveTo>
                      <a:lnTo>
                        <a:pt x="538419" y="0"/>
                      </a:lnTo>
                      <a:cubicBezTo>
                        <a:pt x="584683" y="179181"/>
                        <a:pt x="747807" y="310774"/>
                        <a:pt x="941667" y="310774"/>
                      </a:cubicBezTo>
                      <a:cubicBezTo>
                        <a:pt x="1135527" y="310774"/>
                        <a:pt x="1298651" y="179181"/>
                        <a:pt x="1344915" y="0"/>
                      </a:cubicBezTo>
                      <a:lnTo>
                        <a:pt x="1872208" y="0"/>
                      </a:lnTo>
                      <a:lnTo>
                        <a:pt x="187220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B3D487"/>
                </a:solidFill>
                <a:ln>
                  <a:solidFill>
                    <a:srgbClr val="B3D4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5B4DC3-3346-4C66-B264-0D72A237B24E}"/>
                    </a:ext>
                  </a:extLst>
                </p:cNvPr>
                <p:cNvSpPr/>
                <p:nvPr/>
              </p:nvSpPr>
              <p:spPr>
                <a:xfrm>
                  <a:off x="4433359" y="1352226"/>
                  <a:ext cx="3280678" cy="33426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D4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A3989B4-ADC7-4EF4-9E74-A4BD1761D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3964" y="1989851"/>
                <a:ext cx="2959469" cy="173333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559399-7D1F-40E3-8EB3-60685106F9C3}"/>
              </a:ext>
            </a:extLst>
          </p:cNvPr>
          <p:cNvGrpSpPr/>
          <p:nvPr/>
        </p:nvGrpSpPr>
        <p:grpSpPr>
          <a:xfrm>
            <a:off x="8305794" y="1352226"/>
            <a:ext cx="3649591" cy="4851628"/>
            <a:chOff x="8305794" y="1352226"/>
            <a:chExt cx="3649591" cy="4851628"/>
          </a:xfrm>
        </p:grpSpPr>
        <p:cxnSp>
          <p:nvCxnSpPr>
            <p:cNvPr id="36" name="19">
              <a:extLst>
                <a:ext uri="{FF2B5EF4-FFF2-40B4-BE49-F238E27FC236}">
                  <a16:creationId xmlns:a16="http://schemas.microsoft.com/office/drawing/2014/main" id="{E292D5E7-732F-4B0E-9887-3861105D369D}"/>
                </a:ext>
              </a:extLst>
            </p:cNvPr>
            <p:cNvCxnSpPr/>
            <p:nvPr/>
          </p:nvCxnSpPr>
          <p:spPr>
            <a:xfrm flipH="1">
              <a:off x="830579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20">
              <a:extLst>
                <a:ext uri="{FF2B5EF4-FFF2-40B4-BE49-F238E27FC236}">
                  <a16:creationId xmlns:a16="http://schemas.microsoft.com/office/drawing/2014/main" id="{5A0B9486-D1C9-4F72-B6AC-7A67CF40F342}"/>
                </a:ext>
              </a:extLst>
            </p:cNvPr>
            <p:cNvCxnSpPr/>
            <p:nvPr/>
          </p:nvCxnSpPr>
          <p:spPr>
            <a:xfrm flipH="1">
              <a:off x="1091006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21">
              <a:extLst>
                <a:ext uri="{FF2B5EF4-FFF2-40B4-BE49-F238E27FC236}">
                  <a16:creationId xmlns:a16="http://schemas.microsoft.com/office/drawing/2014/main" id="{0619B433-89EF-43EA-8339-A6952AF06F38}"/>
                </a:ext>
              </a:extLst>
            </p:cNvPr>
            <p:cNvCxnSpPr/>
            <p:nvPr/>
          </p:nvCxnSpPr>
          <p:spPr>
            <a:xfrm>
              <a:off x="830579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22">
              <a:extLst>
                <a:ext uri="{FF2B5EF4-FFF2-40B4-BE49-F238E27FC236}">
                  <a16:creationId xmlns:a16="http://schemas.microsoft.com/office/drawing/2014/main" id="{4697AABC-7A47-48B4-A38B-15FD98FD14A1}"/>
                </a:ext>
              </a:extLst>
            </p:cNvPr>
            <p:cNvCxnSpPr/>
            <p:nvPr/>
          </p:nvCxnSpPr>
          <p:spPr>
            <a:xfrm>
              <a:off x="8305794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3">
              <a:extLst>
                <a:ext uri="{FF2B5EF4-FFF2-40B4-BE49-F238E27FC236}">
                  <a16:creationId xmlns:a16="http://schemas.microsoft.com/office/drawing/2014/main" id="{4AAF6267-52C3-44E4-ADB7-82D7312072D5}"/>
                </a:ext>
              </a:extLst>
            </p:cNvPr>
            <p:cNvCxnSpPr/>
            <p:nvPr/>
          </p:nvCxnSpPr>
          <p:spPr>
            <a:xfrm>
              <a:off x="11951768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34">
              <a:extLst>
                <a:ext uri="{FF2B5EF4-FFF2-40B4-BE49-F238E27FC236}">
                  <a16:creationId xmlns:a16="http://schemas.microsoft.com/office/drawing/2014/main" id="{77EBD158-12D5-4DCF-A600-FF282DE6EC1C}"/>
                </a:ext>
              </a:extLst>
            </p:cNvPr>
            <p:cNvSpPr/>
            <p:nvPr/>
          </p:nvSpPr>
          <p:spPr>
            <a:xfrm>
              <a:off x="8488443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63AE0D-BEC9-4BE9-91BD-2409581CE043}"/>
                </a:ext>
              </a:extLst>
            </p:cNvPr>
            <p:cNvSpPr/>
            <p:nvPr/>
          </p:nvSpPr>
          <p:spPr>
            <a:xfrm>
              <a:off x="8501029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DB67FD7-17E5-4FB8-84B8-93898191A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647" y="2089850"/>
              <a:ext cx="2495937" cy="153333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5D7BE3-5741-4CB7-850D-748EC61D9EF3}"/>
              </a:ext>
            </a:extLst>
          </p:cNvPr>
          <p:cNvGrpSpPr/>
          <p:nvPr/>
        </p:nvGrpSpPr>
        <p:grpSpPr>
          <a:xfrm>
            <a:off x="170455" y="1352226"/>
            <a:ext cx="3649591" cy="4851628"/>
            <a:chOff x="170455" y="1352226"/>
            <a:chExt cx="3649591" cy="4851628"/>
          </a:xfrm>
        </p:grpSpPr>
        <p:cxnSp>
          <p:nvCxnSpPr>
            <p:cNvPr id="8" name="10">
              <a:extLst>
                <a:ext uri="{FF2B5EF4-FFF2-40B4-BE49-F238E27FC236}">
                  <a16:creationId xmlns:a16="http://schemas.microsoft.com/office/drawing/2014/main" id="{91EC20D2-5A4E-4092-9277-1ECF352D3276}"/>
                </a:ext>
              </a:extLst>
            </p:cNvPr>
            <p:cNvCxnSpPr/>
            <p:nvPr/>
          </p:nvCxnSpPr>
          <p:spPr>
            <a:xfrm flipH="1">
              <a:off x="2774722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1">
              <a:extLst>
                <a:ext uri="{FF2B5EF4-FFF2-40B4-BE49-F238E27FC236}">
                  <a16:creationId xmlns:a16="http://schemas.microsoft.com/office/drawing/2014/main" id="{23E073D3-FC2B-48BC-9305-A04002D67544}"/>
                </a:ext>
              </a:extLst>
            </p:cNvPr>
            <p:cNvCxnSpPr/>
            <p:nvPr/>
          </p:nvCxnSpPr>
          <p:spPr>
            <a:xfrm>
              <a:off x="170455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30DE9B-F75E-4FA0-9872-7BD3917D3F92}"/>
                </a:ext>
              </a:extLst>
            </p:cNvPr>
            <p:cNvGrpSpPr/>
            <p:nvPr/>
          </p:nvGrpSpPr>
          <p:grpSpPr>
            <a:xfrm>
              <a:off x="170455" y="1352226"/>
              <a:ext cx="3649591" cy="4851628"/>
              <a:chOff x="170455" y="1352226"/>
              <a:chExt cx="3649591" cy="4851628"/>
            </a:xfrm>
          </p:grpSpPr>
          <p:cxnSp>
            <p:nvCxnSpPr>
              <p:cNvPr id="7" name="12">
                <a:extLst>
                  <a:ext uri="{FF2B5EF4-FFF2-40B4-BE49-F238E27FC236}">
                    <a16:creationId xmlns:a16="http://schemas.microsoft.com/office/drawing/2014/main" id="{357D4645-8E92-438A-A9D3-0C961986D329}"/>
                  </a:ext>
                </a:extLst>
              </p:cNvPr>
              <p:cNvCxnSpPr/>
              <p:nvPr/>
            </p:nvCxnSpPr>
            <p:spPr>
              <a:xfrm flipH="1">
                <a:off x="170455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22">
                <a:extLst>
                  <a:ext uri="{FF2B5EF4-FFF2-40B4-BE49-F238E27FC236}">
                    <a16:creationId xmlns:a16="http://schemas.microsoft.com/office/drawing/2014/main" id="{C30EDB43-0911-483E-AE92-BEAE493B0157}"/>
                  </a:ext>
                </a:extLst>
              </p:cNvPr>
              <p:cNvCxnSpPr/>
              <p:nvPr/>
            </p:nvCxnSpPr>
            <p:spPr>
              <a:xfrm>
                <a:off x="170455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430F345-2E3C-4EAB-B182-216547D35CB5}"/>
                  </a:ext>
                </a:extLst>
              </p:cNvPr>
              <p:cNvGrpSpPr/>
              <p:nvPr/>
            </p:nvGrpSpPr>
            <p:grpSpPr>
              <a:xfrm>
                <a:off x="353104" y="1352226"/>
                <a:ext cx="3463325" cy="4851628"/>
                <a:chOff x="353104" y="1352226"/>
                <a:chExt cx="3463325" cy="4851628"/>
              </a:xfrm>
            </p:grpSpPr>
            <p:cxnSp>
              <p:nvCxnSpPr>
                <p:cNvPr id="11" name="23">
                  <a:extLst>
                    <a:ext uri="{FF2B5EF4-FFF2-40B4-BE49-F238E27FC236}">
                      <a16:creationId xmlns:a16="http://schemas.microsoft.com/office/drawing/2014/main" id="{318B5489-3280-4F64-AA3C-BFA2CC424396}"/>
                    </a:ext>
                  </a:extLst>
                </p:cNvPr>
                <p:cNvCxnSpPr/>
                <p:nvPr/>
              </p:nvCxnSpPr>
              <p:spPr>
                <a:xfrm>
                  <a:off x="3816429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34">
                  <a:extLst>
                    <a:ext uri="{FF2B5EF4-FFF2-40B4-BE49-F238E27FC236}">
                      <a16:creationId xmlns:a16="http://schemas.microsoft.com/office/drawing/2014/main" id="{264AB498-7108-43C8-A517-35DFB7270223}"/>
                    </a:ext>
                  </a:extLst>
                </p:cNvPr>
                <p:cNvSpPr/>
                <p:nvPr/>
              </p:nvSpPr>
              <p:spPr>
                <a:xfrm>
                  <a:off x="353104" y="4847582"/>
                  <a:ext cx="3280678" cy="12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208" h="864096">
                      <a:moveTo>
                        <a:pt x="0" y="0"/>
                      </a:moveTo>
                      <a:lnTo>
                        <a:pt x="538419" y="0"/>
                      </a:lnTo>
                      <a:cubicBezTo>
                        <a:pt x="584683" y="179181"/>
                        <a:pt x="747807" y="310774"/>
                        <a:pt x="941667" y="310774"/>
                      </a:cubicBezTo>
                      <a:cubicBezTo>
                        <a:pt x="1135527" y="310774"/>
                        <a:pt x="1298651" y="179181"/>
                        <a:pt x="1344915" y="0"/>
                      </a:cubicBezTo>
                      <a:lnTo>
                        <a:pt x="1872208" y="0"/>
                      </a:lnTo>
                      <a:lnTo>
                        <a:pt x="187220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A0D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188171D2-C226-4823-87A3-625BD2B77736}"/>
                    </a:ext>
                  </a:extLst>
                </p:cNvPr>
                <p:cNvSpPr/>
                <p:nvPr/>
              </p:nvSpPr>
              <p:spPr>
                <a:xfrm>
                  <a:off x="365690" y="1352226"/>
                  <a:ext cx="3280678" cy="33426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0D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9239C204-C321-41B2-8422-DB68C9A98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6789" y="2115980"/>
                  <a:ext cx="2935697" cy="161904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0EF9AD-C355-4D77-AAF6-54F2D4265597}"/>
              </a:ext>
            </a:extLst>
          </p:cNvPr>
          <p:cNvSpPr txBox="1"/>
          <p:nvPr/>
        </p:nvSpPr>
        <p:spPr>
          <a:xfrm>
            <a:off x="495842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111A6-8241-4765-BA9F-3417B8BF5B55}"/>
              </a:ext>
            </a:extLst>
          </p:cNvPr>
          <p:cNvSpPr txBox="1"/>
          <p:nvPr/>
        </p:nvSpPr>
        <p:spPr>
          <a:xfrm>
            <a:off x="4396963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60FEA7-8506-4098-9A27-C0CA373EFBD6}"/>
              </a:ext>
            </a:extLst>
          </p:cNvPr>
          <p:cNvSpPr txBox="1"/>
          <p:nvPr/>
        </p:nvSpPr>
        <p:spPr>
          <a:xfrm>
            <a:off x="8226906" y="5119650"/>
            <a:ext cx="376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74CEAF-321A-4E5F-A1E9-7658DA6A15C8}"/>
              </a:ext>
            </a:extLst>
          </p:cNvPr>
          <p:cNvSpPr txBox="1"/>
          <p:nvPr/>
        </p:nvSpPr>
        <p:spPr>
          <a:xfrm>
            <a:off x="2328375" y="5154953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C29C6-E19E-4B5D-8B2E-288FFC61370D}"/>
              </a:ext>
            </a:extLst>
          </p:cNvPr>
          <p:cNvSpPr txBox="1"/>
          <p:nvPr/>
        </p:nvSpPr>
        <p:spPr>
          <a:xfrm>
            <a:off x="5429023" y="5162692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48BD16-87B1-44CC-A2A8-A34C56AB4E57}"/>
              </a:ext>
            </a:extLst>
          </p:cNvPr>
          <p:cNvSpPr txBox="1"/>
          <p:nvPr/>
        </p:nvSpPr>
        <p:spPr>
          <a:xfrm>
            <a:off x="9410372" y="5152240"/>
            <a:ext cx="935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21F28-64E1-451C-B5BE-144DA8F9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74" y="995404"/>
            <a:ext cx="3853026" cy="2341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3EE6B-5654-440F-BEEF-77DA451A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01" y="874707"/>
            <a:ext cx="6063135" cy="2582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40191-C558-410F-A7B3-491F7709F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973" y="3642876"/>
            <a:ext cx="9340952" cy="29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97</Words>
  <Application>Microsoft Office PowerPoint</Application>
  <PresentationFormat>Widescreen</PresentationFormat>
  <Paragraphs>70</Paragraphs>
  <Slides>22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68</cp:revision>
  <dcterms:created xsi:type="dcterms:W3CDTF">2021-07-07T08:56:09Z</dcterms:created>
  <dcterms:modified xsi:type="dcterms:W3CDTF">2022-11-13T15:31:45Z</dcterms:modified>
</cp:coreProperties>
</file>