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257" r:id="rId3"/>
    <p:sldId id="259" r:id="rId4"/>
    <p:sldId id="264" r:id="rId5"/>
    <p:sldId id="260" r:id="rId6"/>
    <p:sldId id="256" r:id="rId7"/>
    <p:sldId id="266" r:id="rId8"/>
    <p:sldId id="278" r:id="rId9"/>
    <p:sldId id="267" r:id="rId10"/>
    <p:sldId id="261" r:id="rId11"/>
    <p:sldId id="268" r:id="rId12"/>
    <p:sldId id="269" r:id="rId13"/>
    <p:sldId id="270" r:id="rId14"/>
    <p:sldId id="272" r:id="rId15"/>
    <p:sldId id="271" r:id="rId16"/>
    <p:sldId id="273" r:id="rId17"/>
    <p:sldId id="262" r:id="rId18"/>
    <p:sldId id="274" r:id="rId19"/>
    <p:sldId id="275" r:id="rId20"/>
    <p:sldId id="263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47B"/>
    <a:srgbClr val="94B174"/>
    <a:srgbClr val="8FCBC2"/>
    <a:srgbClr val="B3D487"/>
    <a:srgbClr val="A0D3CC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">
            <a:extLst>
              <a:ext uri="{FF2B5EF4-FFF2-40B4-BE49-F238E27FC236}">
                <a16:creationId xmlns:a16="http://schemas.microsoft.com/office/drawing/2014/main" id="{42E5ED5D-6E77-CE2E-DF29-226A6AEE160E}"/>
              </a:ext>
            </a:extLst>
          </p:cNvPr>
          <p:cNvSpPr/>
          <p:nvPr/>
        </p:nvSpPr>
        <p:spPr>
          <a:xfrm>
            <a:off x="2362047" y="2558472"/>
            <a:ext cx="8213589" cy="1908724"/>
          </a:xfrm>
          <a:prstGeom prst="rect">
            <a:avLst/>
          </a:prstGeom>
          <a:solidFill>
            <a:srgbClr val="B3D4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13">
            <a:extLst>
              <a:ext uri="{FF2B5EF4-FFF2-40B4-BE49-F238E27FC236}">
                <a16:creationId xmlns:a16="http://schemas.microsoft.com/office/drawing/2014/main" id="{0E8F98A6-C439-68CF-4CAA-8B6A4817FB0A}"/>
              </a:ext>
            </a:extLst>
          </p:cNvPr>
          <p:cNvSpPr/>
          <p:nvPr/>
        </p:nvSpPr>
        <p:spPr>
          <a:xfrm>
            <a:off x="3658225" y="696913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13">
            <a:extLst>
              <a:ext uri="{FF2B5EF4-FFF2-40B4-BE49-F238E27FC236}">
                <a16:creationId xmlns:a16="http://schemas.microsoft.com/office/drawing/2014/main" id="{67A4EC20-BC8C-44BF-7C23-5B2FD1A79943}"/>
              </a:ext>
            </a:extLst>
          </p:cNvPr>
          <p:cNvSpPr/>
          <p:nvPr/>
        </p:nvSpPr>
        <p:spPr>
          <a:xfrm>
            <a:off x="2927882" y="2828835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AC">
            <a:hlinkClick r:id="" action="ppaction://media"/>
            <a:extLst>
              <a:ext uri="{FF2B5EF4-FFF2-40B4-BE49-F238E27FC236}">
                <a16:creationId xmlns:a16="http://schemas.microsoft.com/office/drawing/2014/main" id="{C16B7203-D69B-49B0-A542-6CBF04064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ĂC">
            <a:hlinkClick r:id="" action="ppaction://media"/>
            <a:extLst>
              <a:ext uri="{FF2B5EF4-FFF2-40B4-BE49-F238E27FC236}">
                <a16:creationId xmlns:a16="http://schemas.microsoft.com/office/drawing/2014/main" id="{A7A8FFF1-EE9B-4A08-84DD-66F8BE156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ÂC">
            <a:hlinkClick r:id="" action="ppaction://media"/>
            <a:extLst>
              <a:ext uri="{FF2B5EF4-FFF2-40B4-BE49-F238E27FC236}">
                <a16:creationId xmlns:a16="http://schemas.microsoft.com/office/drawing/2014/main" id="{A769453E-E489-431E-B7D3-2E4D2C75F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D9447-3A3F-427E-A736-E77221187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5" y="1441931"/>
            <a:ext cx="10290940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8B45-6C06-47C4-8CAE-34BAEE7F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5" y="1443355"/>
            <a:ext cx="1040067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AA781-A3FD-4BF3-BDA9-0B0EDB21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2" y="1414563"/>
            <a:ext cx="949839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7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28EBB-150A-4C18-A294-CC783C03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3664132"/>
            <a:ext cx="12192000" cy="30655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67E6DA-4255-4BA6-BB5F-3B2AFB4D0528}"/>
              </a:ext>
            </a:extLst>
          </p:cNvPr>
          <p:cNvCxnSpPr/>
          <p:nvPr/>
        </p:nvCxnSpPr>
        <p:spPr>
          <a:xfrm>
            <a:off x="2553629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447D2F-AC90-478E-81C1-9ADDBA8A1542}"/>
              </a:ext>
            </a:extLst>
          </p:cNvPr>
          <p:cNvCxnSpPr/>
          <p:nvPr/>
        </p:nvCxnSpPr>
        <p:spPr>
          <a:xfrm>
            <a:off x="3724508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4A8602-F94F-43DF-8191-97DF7824DBB5}"/>
              </a:ext>
            </a:extLst>
          </p:cNvPr>
          <p:cNvCxnSpPr/>
          <p:nvPr/>
        </p:nvCxnSpPr>
        <p:spPr>
          <a:xfrm>
            <a:off x="9166303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8544D-BE2A-4AE2-93F3-5694C4C3267D}"/>
              </a:ext>
            </a:extLst>
          </p:cNvPr>
          <p:cNvCxnSpPr/>
          <p:nvPr/>
        </p:nvCxnSpPr>
        <p:spPr>
          <a:xfrm>
            <a:off x="4438185" y="441588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03847"/>
            <a:ext cx="8213589" cy="2263349"/>
            <a:chOff x="2362047" y="2203847"/>
            <a:chExt cx="8213589" cy="2263349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544877" y="2203847"/>
              <a:ext cx="5847928" cy="2207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ac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ăc</a:t>
              </a: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âc</a:t>
              </a:r>
              <a:endParaRPr lang="zh-CN" altLang="en-US" sz="12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70851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5C947B"/>
                </a:solidFill>
                <a:latin typeface="+mn-lt"/>
                <a:ea typeface="+mn-ea"/>
                <a:cs typeface="+mn-ea"/>
                <a:sym typeface="+mn-lt"/>
              </a:rPr>
              <a:t>BÀI 46</a:t>
            </a:r>
            <a:endParaRPr lang="zh-CN" altLang="en-US" sz="6000" b="1" dirty="0">
              <a:solidFill>
                <a:srgbClr val="5C947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4DC3C-2E75-485C-9166-E675BC8D7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90" y="1723716"/>
            <a:ext cx="8219017" cy="481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539717" y="657052"/>
            <a:ext cx="311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phép</a:t>
            </a:r>
          </a:p>
        </p:txBody>
      </p:sp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03E747-D146-A569-7CF8-DDEB9E2D8B2D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3" name="5">
              <a:extLst>
                <a:ext uri="{FF2B5EF4-FFF2-40B4-BE49-F238E27FC236}">
                  <a16:creationId xmlns:a16="http://schemas.microsoft.com/office/drawing/2014/main" id="{A3931FFF-E5AC-0299-F55B-D2CE90EEC721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7">
              <a:extLst>
                <a:ext uri="{FF2B5EF4-FFF2-40B4-BE49-F238E27FC236}">
                  <a16:creationId xmlns:a16="http://schemas.microsoft.com/office/drawing/2014/main" id="{D8F37FC5-BED9-7037-C206-8E7CA1593EE6}"/>
                </a:ext>
              </a:extLst>
            </p:cNvPr>
            <p:cNvSpPr/>
            <p:nvPr/>
          </p:nvSpPr>
          <p:spPr>
            <a:xfrm>
              <a:off x="3019360" y="2677833"/>
              <a:ext cx="7322820" cy="1361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72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Hoạt động tiếp nối</a:t>
              </a:r>
              <a:endParaRPr lang="zh-CN" altLang="en-US" sz="7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5">
            <a:extLst>
              <a:ext uri="{FF2B5EF4-FFF2-40B4-BE49-F238E27FC236}">
                <a16:creationId xmlns:a16="http://schemas.microsoft.com/office/drawing/2014/main" id="{4C67F3D8-F8FC-8561-671A-2FB580C05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87569" y="1948709"/>
            <a:ext cx="5556546" cy="5036973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9AA5698C-BCFC-8068-B03A-28EC48747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AC535807-EF5C-F014-28AA-E8A6BE606C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B9095-0865-4056-939D-DD8959D6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476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150FA-1101-4C1B-9C11-04BA110B204A}"/>
              </a:ext>
            </a:extLst>
          </p:cNvPr>
          <p:cNvSpPr txBox="1"/>
          <p:nvPr/>
        </p:nvSpPr>
        <p:spPr>
          <a:xfrm>
            <a:off x="524608" y="512470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 Bắc có ruộng bậc thang, có thác nước.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A079D-2A74-4181-90F7-58D001B5FD0D}"/>
              </a:ext>
            </a:extLst>
          </p:cNvPr>
          <p:cNvSpPr txBox="1"/>
          <p:nvPr/>
        </p:nvSpPr>
        <p:spPr>
          <a:xfrm>
            <a:off x="1643351" y="512439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952D7-0033-45D4-AD4C-A24A7CAA9BC5}"/>
              </a:ext>
            </a:extLst>
          </p:cNvPr>
          <p:cNvSpPr txBox="1"/>
          <p:nvPr/>
        </p:nvSpPr>
        <p:spPr>
          <a:xfrm>
            <a:off x="5140107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262F0-ADC5-4190-A760-8B7CB0989E11}"/>
              </a:ext>
            </a:extLst>
          </p:cNvPr>
          <p:cNvSpPr txBox="1"/>
          <p:nvPr/>
        </p:nvSpPr>
        <p:spPr>
          <a:xfrm>
            <a:off x="8882868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424704" y="263417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913291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727532" y="4238700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CB4B79-E56B-4952-BCCA-0EE1E5FA30DC}"/>
              </a:ext>
            </a:extLst>
          </p:cNvPr>
          <p:cNvSpPr txBox="1"/>
          <p:nvPr/>
        </p:nvSpPr>
        <p:spPr>
          <a:xfrm>
            <a:off x="2874740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F019E-6F54-40DB-8E25-A40F480F2F4B}"/>
              </a:ext>
            </a:extLst>
          </p:cNvPr>
          <p:cNvSpPr txBox="1"/>
          <p:nvPr/>
        </p:nvSpPr>
        <p:spPr>
          <a:xfrm>
            <a:off x="5208832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0F894-4E84-4559-9217-F812B8F45AC6}"/>
              </a:ext>
            </a:extLst>
          </p:cNvPr>
          <p:cNvSpPr txBox="1"/>
          <p:nvPr/>
        </p:nvSpPr>
        <p:spPr>
          <a:xfrm>
            <a:off x="7542924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DBB863-1228-4E76-B207-ED5A6B039030}"/>
              </a:ext>
            </a:extLst>
          </p:cNvPr>
          <p:cNvSpPr/>
          <p:nvPr/>
        </p:nvSpPr>
        <p:spPr>
          <a:xfrm>
            <a:off x="1832208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16C9F5B3-09DB-4260-92E3-C95CE3E6C9A6}"/>
              </a:ext>
            </a:extLst>
          </p:cNvPr>
          <p:cNvSpPr/>
          <p:nvPr/>
        </p:nvSpPr>
        <p:spPr>
          <a:xfrm>
            <a:off x="7019841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DE306D8-9081-45B1-B61B-F8A8E35E2EA9}"/>
              </a:ext>
            </a:extLst>
          </p:cNvPr>
          <p:cNvSpPr/>
          <p:nvPr/>
        </p:nvSpPr>
        <p:spPr>
          <a:xfrm>
            <a:off x="1832208" y="3086083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38B42911-870B-49EA-B6CD-3FBB19318698}"/>
              </a:ext>
            </a:extLst>
          </p:cNvPr>
          <p:cNvSpPr/>
          <p:nvPr/>
        </p:nvSpPr>
        <p:spPr>
          <a:xfrm>
            <a:off x="7019840" y="308608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0982A4-D442-4A6F-8292-336BA5336FD8}"/>
              </a:ext>
            </a:extLst>
          </p:cNvPr>
          <p:cNvSpPr/>
          <p:nvPr/>
        </p:nvSpPr>
        <p:spPr>
          <a:xfrm>
            <a:off x="1832208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gấc</a:t>
            </a:r>
          </a:p>
        </p:txBody>
      </p:sp>
      <p:sp>
        <p:nvSpPr>
          <p:cNvPr id="19" name="Rectangle: Rounded Corners 19">
            <a:extLst>
              <a:ext uri="{FF2B5EF4-FFF2-40B4-BE49-F238E27FC236}">
                <a16:creationId xmlns:a16="http://schemas.microsoft.com/office/drawing/2014/main" id="{11A4791E-D270-4015-9F56-B55A48E92A62}"/>
              </a:ext>
            </a:extLst>
          </p:cNvPr>
          <p:cNvSpPr/>
          <p:nvPr/>
        </p:nvSpPr>
        <p:spPr>
          <a:xfrm>
            <a:off x="7019840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3AEC-20F3-47A9-A629-0B64F585A7E4}"/>
              </a:ext>
            </a:extLst>
          </p:cNvPr>
          <p:cNvSpPr txBox="1"/>
          <p:nvPr/>
        </p:nvSpPr>
        <p:spPr>
          <a:xfrm>
            <a:off x="3149610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620B0-799B-4224-BA2E-82B25583E949}"/>
              </a:ext>
            </a:extLst>
          </p:cNvPr>
          <p:cNvSpPr txBox="1"/>
          <p:nvPr/>
        </p:nvSpPr>
        <p:spPr>
          <a:xfrm>
            <a:off x="8721339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715BA-E156-48FA-B09A-B00DF5F78212}"/>
              </a:ext>
            </a:extLst>
          </p:cNvPr>
          <p:cNvSpPr txBox="1"/>
          <p:nvPr/>
        </p:nvSpPr>
        <p:spPr>
          <a:xfrm>
            <a:off x="3427698" y="3076655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CBA-2A82-43E7-A637-0D685EC0D825}"/>
              </a:ext>
            </a:extLst>
          </p:cNvPr>
          <p:cNvSpPr txBox="1"/>
          <p:nvPr/>
        </p:nvSpPr>
        <p:spPr>
          <a:xfrm>
            <a:off x="8721339" y="3077031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93657-60C4-4E7F-87B1-038FC7B00036}"/>
              </a:ext>
            </a:extLst>
          </p:cNvPr>
          <p:cNvSpPr txBox="1"/>
          <p:nvPr/>
        </p:nvSpPr>
        <p:spPr>
          <a:xfrm>
            <a:off x="3303580" y="45744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F8115-40C5-4118-8785-51696E1AC6BF}"/>
              </a:ext>
            </a:extLst>
          </p:cNvPr>
          <p:cNvSpPr txBox="1"/>
          <p:nvPr/>
        </p:nvSpPr>
        <p:spPr>
          <a:xfrm>
            <a:off x="8584648" y="4574496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991920-FBD4-4F19-92CD-69BD57EE68BE}"/>
              </a:ext>
            </a:extLst>
          </p:cNvPr>
          <p:cNvGrpSpPr/>
          <p:nvPr/>
        </p:nvGrpSpPr>
        <p:grpSpPr>
          <a:xfrm>
            <a:off x="170455" y="1352226"/>
            <a:ext cx="3649591" cy="4851628"/>
            <a:chOff x="170455" y="1352226"/>
            <a:chExt cx="3649591" cy="48516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5D7BE3-5741-4CB7-850D-748EC61D9EF3}"/>
                </a:ext>
              </a:extLst>
            </p:cNvPr>
            <p:cNvGrpSpPr/>
            <p:nvPr/>
          </p:nvGrpSpPr>
          <p:grpSpPr>
            <a:xfrm>
              <a:off x="170455" y="1352226"/>
              <a:ext cx="3649591" cy="4851628"/>
              <a:chOff x="170455" y="1352226"/>
              <a:chExt cx="3649591" cy="4851628"/>
            </a:xfrm>
          </p:grpSpPr>
          <p:cxnSp>
            <p:nvCxnSpPr>
              <p:cNvPr id="8" name="1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2774722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70455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30DE9B-F75E-4FA0-9872-7BD3917D3F92}"/>
                  </a:ext>
                </a:extLst>
              </p:cNvPr>
              <p:cNvGrpSpPr/>
              <p:nvPr/>
            </p:nvGrpSpPr>
            <p:grpSpPr>
              <a:xfrm>
                <a:off x="170455" y="1352226"/>
                <a:ext cx="3649591" cy="4851628"/>
                <a:chOff x="170455" y="1352226"/>
                <a:chExt cx="3649591" cy="4851628"/>
              </a:xfrm>
            </p:grpSpPr>
            <p:cxnSp>
              <p:nvCxnSpPr>
                <p:cNvPr id="7" name="12">
                  <a:extLst>
                    <a:ext uri="{FF2B5EF4-FFF2-40B4-BE49-F238E27FC236}">
                      <a16:creationId xmlns:a16="http://schemas.microsoft.com/office/drawing/2014/main" id="{357D4645-8E92-438A-A9D3-0C961986D329}"/>
                    </a:ext>
                  </a:extLst>
                </p:cNvPr>
                <p:cNvCxnSpPr/>
                <p:nvPr/>
              </p:nvCxnSpPr>
              <p:spPr>
                <a:xfrm flipH="1">
                  <a:off x="170455" y="4694866"/>
                  <a:ext cx="1041707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22">
                  <a:extLst>
                    <a:ext uri="{FF2B5EF4-FFF2-40B4-BE49-F238E27FC236}">
                      <a16:creationId xmlns:a16="http://schemas.microsoft.com/office/drawing/2014/main" id="{C30EDB43-0911-483E-AE92-BEAE493B0157}"/>
                    </a:ext>
                  </a:extLst>
                </p:cNvPr>
                <p:cNvCxnSpPr/>
                <p:nvPr/>
              </p:nvCxnSpPr>
              <p:spPr>
                <a:xfrm>
                  <a:off x="170455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430F345-2E3C-4EAB-B182-216547D35CB5}"/>
                    </a:ext>
                  </a:extLst>
                </p:cNvPr>
                <p:cNvGrpSpPr/>
                <p:nvPr/>
              </p:nvGrpSpPr>
              <p:grpSpPr>
                <a:xfrm>
                  <a:off x="353104" y="1352226"/>
                  <a:ext cx="3463325" cy="4851628"/>
                  <a:chOff x="353104" y="1352226"/>
                  <a:chExt cx="3463325" cy="4851628"/>
                </a:xfrm>
              </p:grpSpPr>
              <p:cxnSp>
                <p:nvCxnSpPr>
                  <p:cNvPr id="11" name="23">
                    <a:extLst>
                      <a:ext uri="{FF2B5EF4-FFF2-40B4-BE49-F238E27FC236}">
                        <a16:creationId xmlns:a16="http://schemas.microsoft.com/office/drawing/2014/main" id="{318B5489-3280-4F64-AA3C-BFA2CC424396}"/>
                      </a:ext>
                    </a:extLst>
                  </p:cNvPr>
                  <p:cNvCxnSpPr/>
                  <p:nvPr/>
                </p:nvCxnSpPr>
                <p:spPr>
                  <a:xfrm>
                    <a:off x="3816429" y="4694866"/>
                    <a:ext cx="0" cy="1508988"/>
                  </a:xfrm>
                  <a:prstGeom prst="line">
                    <a:avLst/>
                  </a:prstGeom>
                  <a:ln w="3175">
                    <a:solidFill>
                      <a:srgbClr val="A0D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34">
                    <a:extLst>
                      <a:ext uri="{FF2B5EF4-FFF2-40B4-BE49-F238E27FC236}">
                        <a16:creationId xmlns:a16="http://schemas.microsoft.com/office/drawing/2014/main" id="{264AB498-7108-43C8-A517-35DFB7270223}"/>
                      </a:ext>
                    </a:extLst>
                  </p:cNvPr>
                  <p:cNvSpPr/>
                  <p:nvPr/>
                </p:nvSpPr>
                <p:spPr>
                  <a:xfrm>
                    <a:off x="353104" y="4847582"/>
                    <a:ext cx="3280678" cy="120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2208" h="864096">
                        <a:moveTo>
                          <a:pt x="0" y="0"/>
                        </a:moveTo>
                        <a:lnTo>
                          <a:pt x="538419" y="0"/>
                        </a:lnTo>
                        <a:cubicBezTo>
                          <a:pt x="584683" y="179181"/>
                          <a:pt x="747807" y="310774"/>
                          <a:pt x="941667" y="310774"/>
                        </a:cubicBezTo>
                        <a:cubicBezTo>
                          <a:pt x="1135527" y="310774"/>
                          <a:pt x="1298651" y="179181"/>
                          <a:pt x="1344915" y="0"/>
                        </a:cubicBezTo>
                        <a:lnTo>
                          <a:pt x="1872208" y="0"/>
                        </a:lnTo>
                        <a:lnTo>
                          <a:pt x="1872208" y="864096"/>
                        </a:lnTo>
                        <a:lnTo>
                          <a:pt x="0" y="864096"/>
                        </a:lnTo>
                        <a:close/>
                      </a:path>
                    </a:pathLst>
                  </a:custGeom>
                  <a:solidFill>
                    <a:srgbClr val="A0D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188171D2-C226-4823-87A3-625BD2B77736}"/>
                      </a:ext>
                    </a:extLst>
                  </p:cNvPr>
                  <p:cNvSpPr/>
                  <p:nvPr/>
                </p:nvSpPr>
                <p:spPr>
                  <a:xfrm>
                    <a:off x="365690" y="1352226"/>
                    <a:ext cx="3280678" cy="3342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A0D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B053A06-9E4A-4CA5-A831-4FAC0842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726" y="1437340"/>
              <a:ext cx="2299228" cy="28916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E4C1F3-B39D-4187-9F88-91FEDE510D0F}"/>
              </a:ext>
            </a:extLst>
          </p:cNvPr>
          <p:cNvGrpSpPr/>
          <p:nvPr/>
        </p:nvGrpSpPr>
        <p:grpSpPr>
          <a:xfrm>
            <a:off x="4238124" y="1352226"/>
            <a:ext cx="3649591" cy="4851628"/>
            <a:chOff x="4238124" y="1352226"/>
            <a:chExt cx="3649591" cy="48516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A5009-D3DB-49E0-846B-E95671D724C4}"/>
                </a:ext>
              </a:extLst>
            </p:cNvPr>
            <p:cNvGrpSpPr/>
            <p:nvPr/>
          </p:nvGrpSpPr>
          <p:grpSpPr>
            <a:xfrm>
              <a:off x="4238124" y="1352226"/>
              <a:ext cx="3649591" cy="4851628"/>
              <a:chOff x="4238124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423812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684239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BE704-5CE7-4DD5-8F24-F787F28723C0}"/>
                  </a:ext>
                </a:extLst>
              </p:cNvPr>
              <p:cNvGrpSpPr/>
              <p:nvPr/>
            </p:nvGrpSpPr>
            <p:grpSpPr>
              <a:xfrm>
                <a:off x="4238124" y="1352226"/>
                <a:ext cx="3649591" cy="4851628"/>
                <a:chOff x="4238124" y="1352226"/>
                <a:chExt cx="3649591" cy="4851628"/>
              </a:xfrm>
            </p:grpSpPr>
            <p:cxnSp>
              <p:nvCxnSpPr>
                <p:cNvPr id="29" name="21">
                  <a:extLst>
                    <a:ext uri="{FF2B5EF4-FFF2-40B4-BE49-F238E27FC236}">
                      <a16:creationId xmlns:a16="http://schemas.microsoft.com/office/drawing/2014/main" id="{49DE336A-E20B-4329-9979-3AB40C27BD23}"/>
                    </a:ext>
                  </a:extLst>
                </p:cNvPr>
                <p:cNvCxnSpPr/>
                <p:nvPr/>
              </p:nvCxnSpPr>
              <p:spPr>
                <a:xfrm>
                  <a:off x="4238124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B3D4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2">
                  <a:extLst>
                    <a:ext uri="{FF2B5EF4-FFF2-40B4-BE49-F238E27FC236}">
                      <a16:creationId xmlns:a16="http://schemas.microsoft.com/office/drawing/2014/main" id="{EA01F7C3-81F1-4B85-AF93-878B18A8354A}"/>
                    </a:ext>
                  </a:extLst>
                </p:cNvPr>
                <p:cNvCxnSpPr/>
                <p:nvPr/>
              </p:nvCxnSpPr>
              <p:spPr>
                <a:xfrm>
                  <a:off x="4238124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23">
                  <a:extLst>
                    <a:ext uri="{FF2B5EF4-FFF2-40B4-BE49-F238E27FC236}">
                      <a16:creationId xmlns:a16="http://schemas.microsoft.com/office/drawing/2014/main" id="{B7513461-C855-4801-830C-0C2021DA4A3F}"/>
                    </a:ext>
                  </a:extLst>
                </p:cNvPr>
                <p:cNvCxnSpPr/>
                <p:nvPr/>
              </p:nvCxnSpPr>
              <p:spPr>
                <a:xfrm>
                  <a:off x="7884098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4">
                  <a:extLst>
                    <a:ext uri="{FF2B5EF4-FFF2-40B4-BE49-F238E27FC236}">
                      <a16:creationId xmlns:a16="http://schemas.microsoft.com/office/drawing/2014/main" id="{BCFD2ED6-E061-4ABA-B2EF-5E5375571B15}"/>
                    </a:ext>
                  </a:extLst>
                </p:cNvPr>
                <p:cNvSpPr/>
                <p:nvPr/>
              </p:nvSpPr>
              <p:spPr>
                <a:xfrm>
                  <a:off x="4420773" y="4847582"/>
                  <a:ext cx="3280678" cy="120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08" h="864096">
                      <a:moveTo>
                        <a:pt x="0" y="0"/>
                      </a:moveTo>
                      <a:lnTo>
                        <a:pt x="538419" y="0"/>
                      </a:lnTo>
                      <a:cubicBezTo>
                        <a:pt x="584683" y="179181"/>
                        <a:pt x="747807" y="310774"/>
                        <a:pt x="941667" y="310774"/>
                      </a:cubicBezTo>
                      <a:cubicBezTo>
                        <a:pt x="1135527" y="310774"/>
                        <a:pt x="1298651" y="179181"/>
                        <a:pt x="1344915" y="0"/>
                      </a:cubicBezTo>
                      <a:lnTo>
                        <a:pt x="1872208" y="0"/>
                      </a:lnTo>
                      <a:lnTo>
                        <a:pt x="1872208" y="864096"/>
                      </a:lnTo>
                      <a:lnTo>
                        <a:pt x="0" y="864096"/>
                      </a:lnTo>
                      <a:close/>
                    </a:path>
                  </a:pathLst>
                </a:custGeom>
                <a:solidFill>
                  <a:srgbClr val="B3D487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PHẠM DUYÊN">
                  <a:extLst>
                    <a:ext uri="{FF2B5EF4-FFF2-40B4-BE49-F238E27FC236}">
                      <a16:creationId xmlns:a16="http://schemas.microsoft.com/office/drawing/2014/main" id="{DB5B4DC3-3346-4C66-B264-0D72A237B24E}"/>
                    </a:ext>
                  </a:extLst>
                </p:cNvPr>
                <p:cNvSpPr/>
                <p:nvPr/>
              </p:nvSpPr>
              <p:spPr>
                <a:xfrm>
                  <a:off x="4433359" y="1352226"/>
                  <a:ext cx="3280678" cy="3342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A9E2DC7-C210-4718-AB6B-1B3F131A7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951" y="1948773"/>
              <a:ext cx="2802116" cy="17798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A3051-9E18-49F3-99B6-090352D9B519}"/>
              </a:ext>
            </a:extLst>
          </p:cNvPr>
          <p:cNvGrpSpPr/>
          <p:nvPr/>
        </p:nvGrpSpPr>
        <p:grpSpPr>
          <a:xfrm>
            <a:off x="8305794" y="1352226"/>
            <a:ext cx="3649591" cy="4851628"/>
            <a:chOff x="8305794" y="1352226"/>
            <a:chExt cx="3649591" cy="48516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559399-7D1F-40E3-8EB3-60685106F9C3}"/>
                </a:ext>
              </a:extLst>
            </p:cNvPr>
            <p:cNvGrpSpPr/>
            <p:nvPr/>
          </p:nvGrpSpPr>
          <p:grpSpPr>
            <a:xfrm>
              <a:off x="8305794" y="1352226"/>
              <a:ext cx="3649591" cy="4851628"/>
              <a:chOff x="8305794" y="1352226"/>
              <a:chExt cx="3649591" cy="4851628"/>
            </a:xfrm>
          </p:grpSpPr>
          <p:cxnSp>
            <p:nvCxnSpPr>
              <p:cNvPr id="36" name="19">
                <a:extLst>
                  <a:ext uri="{FF2B5EF4-FFF2-40B4-BE49-F238E27FC236}">
                    <a16:creationId xmlns:a16="http://schemas.microsoft.com/office/drawing/2014/main" id="{E292D5E7-732F-4B0E-9887-3861105D369D}"/>
                  </a:ext>
                </a:extLst>
              </p:cNvPr>
              <p:cNvCxnSpPr/>
              <p:nvPr/>
            </p:nvCxnSpPr>
            <p:spPr>
              <a:xfrm flipH="1">
                <a:off x="8305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20">
                <a:extLst>
                  <a:ext uri="{FF2B5EF4-FFF2-40B4-BE49-F238E27FC236}">
                    <a16:creationId xmlns:a16="http://schemas.microsoft.com/office/drawing/2014/main" id="{5A0B9486-D1C9-4F72-B6AC-7A67CF40F342}"/>
                  </a:ext>
                </a:extLst>
              </p:cNvPr>
              <p:cNvCxnSpPr/>
              <p:nvPr/>
            </p:nvCxnSpPr>
            <p:spPr>
              <a:xfrm flipH="1">
                <a:off x="10910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21">
                <a:extLst>
                  <a:ext uri="{FF2B5EF4-FFF2-40B4-BE49-F238E27FC236}">
                    <a16:creationId xmlns:a16="http://schemas.microsoft.com/office/drawing/2014/main" id="{0619B433-89EF-43EA-8339-A6952AF06F38}"/>
                  </a:ext>
                </a:extLst>
              </p:cNvPr>
              <p:cNvCxnSpPr/>
              <p:nvPr/>
            </p:nvCxnSpPr>
            <p:spPr>
              <a:xfrm>
                <a:off x="8305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22">
                <a:extLst>
                  <a:ext uri="{FF2B5EF4-FFF2-40B4-BE49-F238E27FC236}">
                    <a16:creationId xmlns:a16="http://schemas.microsoft.com/office/drawing/2014/main" id="{4697AABC-7A47-48B4-A38B-15FD98FD14A1}"/>
                  </a:ext>
                </a:extLst>
              </p:cNvPr>
              <p:cNvCxnSpPr/>
              <p:nvPr/>
            </p:nvCxnSpPr>
            <p:spPr>
              <a:xfrm>
                <a:off x="8305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23">
                <a:extLst>
                  <a:ext uri="{FF2B5EF4-FFF2-40B4-BE49-F238E27FC236}">
                    <a16:creationId xmlns:a16="http://schemas.microsoft.com/office/drawing/2014/main" id="{4AAF6267-52C3-44E4-ADB7-82D7312072D5}"/>
                  </a:ext>
                </a:extLst>
              </p:cNvPr>
              <p:cNvCxnSpPr/>
              <p:nvPr/>
            </p:nvCxnSpPr>
            <p:spPr>
              <a:xfrm>
                <a:off x="11951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34">
                <a:extLst>
                  <a:ext uri="{FF2B5EF4-FFF2-40B4-BE49-F238E27FC236}">
                    <a16:creationId xmlns:a16="http://schemas.microsoft.com/office/drawing/2014/main" id="{77EBD158-12D5-4DCF-A600-FF282DE6EC1C}"/>
                  </a:ext>
                </a:extLst>
              </p:cNvPr>
              <p:cNvSpPr/>
              <p:nvPr/>
            </p:nvSpPr>
            <p:spPr>
              <a:xfrm>
                <a:off x="8488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PHẠM DUYÊN - 34">
                <a:extLst>
                  <a:ext uri="{FF2B5EF4-FFF2-40B4-BE49-F238E27FC236}">
                    <a16:creationId xmlns:a16="http://schemas.microsoft.com/office/drawing/2014/main" id="{C263AE0D-BEC9-4BE9-91BD-2409581CE043}"/>
                  </a:ext>
                </a:extLst>
              </p:cNvPr>
              <p:cNvSpPr/>
              <p:nvPr/>
            </p:nvSpPr>
            <p:spPr>
              <a:xfrm>
                <a:off x="8501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016A0A6-845F-4CCE-9AB2-FB2B263D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7789" y="1777012"/>
              <a:ext cx="2296485" cy="22123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4327A04-2F00-4B6E-8134-EEDB21C0A517}"/>
              </a:ext>
            </a:extLst>
          </p:cNvPr>
          <p:cNvSpPr txBox="1"/>
          <p:nvPr/>
        </p:nvSpPr>
        <p:spPr>
          <a:xfrm>
            <a:off x="495842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sĩ	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566E5D-5FD3-4838-A477-C29CF9989DEE}"/>
              </a:ext>
            </a:extLst>
          </p:cNvPr>
          <p:cNvSpPr txBox="1"/>
          <p:nvPr/>
        </p:nvSpPr>
        <p:spPr>
          <a:xfrm>
            <a:off x="4396963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 áo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1C4522-29C8-48A8-B887-81465720987D}"/>
              </a:ext>
            </a:extLst>
          </p:cNvPr>
          <p:cNvSpPr txBox="1"/>
          <p:nvPr/>
        </p:nvSpPr>
        <p:spPr>
          <a:xfrm>
            <a:off x="8226906" y="5119650"/>
            <a:ext cx="37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gấc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01E353-7F37-498A-92EC-8C99E552B719}"/>
              </a:ext>
            </a:extLst>
          </p:cNvPr>
          <p:cNvSpPr txBox="1"/>
          <p:nvPr/>
        </p:nvSpPr>
        <p:spPr>
          <a:xfrm>
            <a:off x="1383717" y="5156353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B4FCD4-EF25-4BD9-BC42-59D4EE270559}"/>
              </a:ext>
            </a:extLst>
          </p:cNvPr>
          <p:cNvSpPr txBox="1"/>
          <p:nvPr/>
        </p:nvSpPr>
        <p:spPr>
          <a:xfrm>
            <a:off x="5429023" y="5165405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E71C76-8F10-421B-8125-C0F1D726F9C3}"/>
              </a:ext>
            </a:extLst>
          </p:cNvPr>
          <p:cNvSpPr txBox="1"/>
          <p:nvPr/>
        </p:nvSpPr>
        <p:spPr>
          <a:xfrm>
            <a:off x="10514706" y="5153757"/>
            <a:ext cx="935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5" grpId="0"/>
      <p:bldP spid="46" grpId="0"/>
      <p:bldP spid="47" grpId="0"/>
      <p:bldP spid="57" grpId="0"/>
      <p:bldP spid="58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72731-281A-4616-AAAD-8BAC5E68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5" y="827068"/>
            <a:ext cx="4036423" cy="2693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0F663-87C5-4F52-8060-A11EA0FB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657" y="929284"/>
            <a:ext cx="5980188" cy="278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7AA1F-195E-4361-8223-A217948C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3607189"/>
            <a:ext cx="10933611" cy="3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98</Words>
  <Application>Microsoft Office PowerPoint</Application>
  <PresentationFormat>Widescreen</PresentationFormat>
  <Paragraphs>69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50</cp:revision>
  <dcterms:created xsi:type="dcterms:W3CDTF">2021-07-07T08:56:09Z</dcterms:created>
  <dcterms:modified xsi:type="dcterms:W3CDTF">2022-11-13T15:31:12Z</dcterms:modified>
</cp:coreProperties>
</file>