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5" r:id="rId6"/>
  </p:sldMasterIdLst>
  <p:notesMasterIdLst>
    <p:notesMasterId r:id="rId27"/>
  </p:notesMasterIdLst>
  <p:sldIdLst>
    <p:sldId id="336" r:id="rId7"/>
    <p:sldId id="337" r:id="rId8"/>
    <p:sldId id="338" r:id="rId9"/>
    <p:sldId id="339" r:id="rId10"/>
    <p:sldId id="325" r:id="rId11"/>
    <p:sldId id="326" r:id="rId12"/>
    <p:sldId id="333" r:id="rId13"/>
    <p:sldId id="340" r:id="rId14"/>
    <p:sldId id="341" r:id="rId15"/>
    <p:sldId id="334" r:id="rId16"/>
    <p:sldId id="342" r:id="rId17"/>
    <p:sldId id="335" r:id="rId18"/>
    <p:sldId id="343" r:id="rId19"/>
    <p:sldId id="344" r:id="rId20"/>
    <p:sldId id="346" r:id="rId21"/>
    <p:sldId id="347" r:id="rId22"/>
    <p:sldId id="327" r:id="rId23"/>
    <p:sldId id="328" r:id="rId24"/>
    <p:sldId id="329" r:id="rId25"/>
    <p:sldId id="348" r:id="rId26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F4E"/>
    <a:srgbClr val="FFFFFF"/>
    <a:srgbClr val="9CD19B"/>
    <a:srgbClr val="9DD29B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7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3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7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48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8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345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9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05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19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0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2" indent="0" algn="ctr">
              <a:buNone/>
              <a:defRPr sz="1350"/>
            </a:lvl3pPr>
            <a:lvl4pPr marL="1028568" indent="0" algn="ctr">
              <a:buNone/>
              <a:defRPr sz="1125"/>
            </a:lvl4pPr>
            <a:lvl5pPr marL="1371425" indent="0" algn="ctr">
              <a:buNone/>
              <a:defRPr sz="1125"/>
            </a:lvl5pPr>
            <a:lvl6pPr marL="1714280" indent="0" algn="ctr">
              <a:buNone/>
              <a:defRPr sz="1125"/>
            </a:lvl6pPr>
            <a:lvl7pPr marL="2057137" indent="0" algn="ctr">
              <a:buNone/>
              <a:defRPr sz="1125"/>
            </a:lvl7pPr>
            <a:lvl8pPr marL="2399993" indent="0" algn="ctr">
              <a:buNone/>
              <a:defRPr sz="1125"/>
            </a:lvl8pPr>
            <a:lvl9pPr marL="2742849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6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8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6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42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8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13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9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84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4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2" indent="0">
              <a:buNone/>
              <a:defRPr sz="1800"/>
            </a:lvl3pPr>
            <a:lvl4pPr marL="1028568" indent="0">
              <a:buNone/>
              <a:defRPr sz="1500"/>
            </a:lvl4pPr>
            <a:lvl5pPr marL="1371425" indent="0">
              <a:buNone/>
              <a:defRPr sz="1500"/>
            </a:lvl5pPr>
            <a:lvl6pPr marL="1714280" indent="0">
              <a:buNone/>
              <a:defRPr sz="1500"/>
            </a:lvl6pPr>
            <a:lvl7pPr marL="2057137" indent="0">
              <a:buNone/>
              <a:defRPr sz="1500"/>
            </a:lvl7pPr>
            <a:lvl8pPr marL="2399993" indent="0">
              <a:buNone/>
              <a:defRPr sz="1500"/>
            </a:lvl8pPr>
            <a:lvl9pPr marL="2742849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8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081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168184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2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33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1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1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801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483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127533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583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12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0426" y="164640"/>
            <a:ext cx="9123574" cy="4814222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16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7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29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567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19735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51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50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6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529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637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469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27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94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142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101413"/>
            <a:ext cx="338612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0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07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71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8" indent="-171428" algn="l" defTabSz="6857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1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6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3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0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6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2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77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2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8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5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3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93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49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7474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3.png"/><Relationship Id="rId3" Type="http://schemas.openxmlformats.org/officeDocument/2006/relationships/audio" Target="../media/media3.m4a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microsoft.com/office/2007/relationships/media" Target="../media/media3.m4a"/><Relationship Id="rId1" Type="http://schemas.openxmlformats.org/officeDocument/2006/relationships/tags" Target="../tags/tag8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5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1" y="2837174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7" y="-218794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6" y="2531381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5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1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4" y="3233977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0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4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marL="0" marR="0" lvl="0" indent="0" algn="ctr" defTabSz="8207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580004" y="3243636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ĐỘNG TRẢI NGHIỆM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6000">
        <p:split orient="vert"/>
      </p:transition>
    </mc:Choice>
    <mc:Fallback xmlns="">
      <p:transition advClick="0" advTm="26000">
        <p:split orient="vert"/>
      </p:transition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3600" y="111833"/>
            <a:ext cx="28870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7954" y="3779702"/>
            <a:ext cx="89155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chồng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nặng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925" y="186799"/>
            <a:ext cx="4429460" cy="35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000">
        <p:comb/>
      </p:transition>
    </mc:Choice>
    <mc:Fallback xmlns="">
      <p:transition advClick="0" advTm="22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2941642" y="688513"/>
            <a:ext cx="5328901" cy="4134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6" y="210786"/>
            <a:ext cx="3176291" cy="85961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5902657" y="566383"/>
            <a:ext cx="2763671" cy="1146412"/>
          </a:xfrm>
          <a:prstGeom prst="wedgeEllipseCallout">
            <a:avLst>
              <a:gd name="adj1" fmla="val -28222"/>
              <a:gd name="adj2" fmla="val 734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ơi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đê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̉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chúng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bê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giúp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ạ !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866633" y="900752"/>
            <a:ext cx="3807725" cy="1549021"/>
          </a:xfrm>
          <a:prstGeom prst="wedgeEllipseCallout">
            <a:avLst>
              <a:gd name="adj1" fmla="val 59846"/>
              <a:gd name="adj2" fmla="val -2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Các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ngoan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quá !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cảm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ơn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hai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nhe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́!</a:t>
            </a:r>
          </a:p>
        </p:txBody>
      </p:sp>
    </p:spTree>
    <p:extLst>
      <p:ext uri="{BB962C8B-B14F-4D97-AF65-F5344CB8AC3E}">
        <p14:creationId xmlns:p14="http://schemas.microsoft.com/office/powerpoint/2010/main" val="1943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prism/>
      </p:transition>
    </mc:Choice>
    <mc:Fallback xmlns="">
      <p:transition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1300" y="2936449"/>
            <a:ext cx="7718425" cy="168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vi-VN" altLang="zh-CN" sz="2400" b="1" dirty="0">
              <a:solidFill>
                <a:schemeClr val="accent6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5464808" y="271805"/>
            <a:ext cx="3054529" cy="2801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961" y="301065"/>
            <a:ext cx="3955458" cy="2771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24884" y="209881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3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0">
        <p14:doors dir="vert"/>
      </p:transition>
    </mc:Choice>
    <mc:Fallback xmlns="">
      <p:transition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1277"/>
          <a:stretch/>
        </p:blipFill>
        <p:spPr>
          <a:xfrm>
            <a:off x="605048" y="355481"/>
            <a:ext cx="2957018" cy="1976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193" r="10057"/>
          <a:stretch/>
        </p:blipFill>
        <p:spPr>
          <a:xfrm>
            <a:off x="3758368" y="355481"/>
            <a:ext cx="2044378" cy="1898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0806"/>
          <a:stretch/>
        </p:blipFill>
        <p:spPr>
          <a:xfrm>
            <a:off x="5999048" y="394247"/>
            <a:ext cx="2265529" cy="1898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920" y="2633592"/>
            <a:ext cx="2604448" cy="1953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145" y="2633592"/>
            <a:ext cx="3432413" cy="19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0">
        <p14:switch dir="r"/>
      </p:transition>
    </mc:Choice>
    <mc:Fallback xmlns="">
      <p:transition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76897" y="428660"/>
            <a:ext cx="4237630" cy="56638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6DAA2D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HOẠT ĐỘNG 4: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4152" y="1428824"/>
            <a:ext cx="7826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50000"/>
                  </a:schemeClr>
                </a:solidFill>
              </a:rPr>
              <a:t>LÀM THIỆP ĐỂ TẶNG THẦY CÔ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320" y="2399896"/>
            <a:ext cx="4270200" cy="21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11" y="701212"/>
            <a:ext cx="4374108" cy="3280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02" y="701213"/>
            <a:ext cx="3484285" cy="328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643" y="972422"/>
            <a:ext cx="6376685" cy="349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22531" y="912797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602" y="76540"/>
            <a:ext cx="2969009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4116" y="797572"/>
            <a:ext cx="909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zh-CN" altLang="en-US" sz="2400" b="1" dirty="0">
              <a:solidFill>
                <a:schemeClr val="accent4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84394" y="150125"/>
            <a:ext cx="2954740" cy="565551"/>
            <a:chOff x="3084394" y="150125"/>
            <a:chExt cx="2954740" cy="565551"/>
          </a:xfrm>
        </p:grpSpPr>
        <p:sp>
          <p:nvSpPr>
            <p:cNvPr id="3" name="Rectangle 2"/>
            <p:cNvSpPr/>
            <p:nvPr/>
          </p:nvSpPr>
          <p:spPr>
            <a:xfrm>
              <a:off x="3084394" y="150125"/>
              <a:ext cx="2954740" cy="5655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8C08EF97-40EE-4A1F-ADE7-08E23EFD0A1F}"/>
                </a:ext>
              </a:extLst>
            </p:cNvPr>
            <p:cNvSpPr txBox="1"/>
            <p:nvPr/>
          </p:nvSpPr>
          <p:spPr>
            <a:xfrm>
              <a:off x="3406837" y="158336"/>
              <a:ext cx="2262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Hoạt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489" y="1401838"/>
            <a:ext cx="2379645" cy="1582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889" y="1401838"/>
            <a:ext cx="2189612" cy="164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9122" y="1413266"/>
            <a:ext cx="2339408" cy="1559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537" y="3152098"/>
            <a:ext cx="2896964" cy="1628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969" y="3177955"/>
            <a:ext cx="2208335" cy="1587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8950" y="3109756"/>
            <a:ext cx="2207253" cy="1655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Vận dụ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8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28333" y="1392066"/>
            <a:ext cx="544742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ngoan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xã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kính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2800" dirty="0">
              <a:solidFill>
                <a:srgbClr val="C0000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49" y="218463"/>
            <a:ext cx="3961221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54" y="1317009"/>
            <a:ext cx="3425588" cy="360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000">
        <p:fade/>
      </p:transition>
    </mc:Choice>
    <mc:Fallback xmlns="">
      <p:transition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64" tmFilter="0, 0; 0.125,0.2665; 0.25,0.4; 0.375,0.465; 0.5,0.5;  0.625,0.535; 0.75,0.6; 0.875,0.7335; 1,1">
                                          <p:stCondLst>
                                            <p:cond delay="5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82" tmFilter="0, 0; 0.125,0.2665; 0.25,0.4; 0.375,0.465; 0.5,0.5;  0.625,0.535; 0.75,0.6; 0.875,0.7335; 1,1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9" tmFilter="0, 0; 0.125,0.2665; 0.25,0.4; 0.375,0.465; 0.5,0.5;  0.625,0.535; 0.75,0.6; 0.875,0.7335; 1,1">
                                          <p:stCondLst>
                                            <p:cond delay="14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2">
                                          <p:stCondLst>
                                            <p:cond delay="55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1" decel="50000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2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1" de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2">
                                          <p:stCondLst>
                                            <p:cond delay="13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1" decel="50000">
                                          <p:stCondLst>
                                            <p:cond delay="14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2">
                                          <p:stCondLst>
                                            <p:cond delay="15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1" decel="50000">
                                          <p:stCondLst>
                                            <p:cond delay="15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2057" y="292739"/>
            <a:ext cx="1841957" cy="6973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CHỦ ĐỀ 3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32690" y="269715"/>
            <a:ext cx="4979862" cy="7433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TRUYỀN THỐNG TRƯỜNG EM</a:t>
            </a:r>
          </a:p>
        </p:txBody>
      </p:sp>
      <p:sp>
        <p:nvSpPr>
          <p:cNvPr id="5" name="文本框 3"/>
          <p:cNvSpPr txBox="1"/>
          <p:nvPr/>
        </p:nvSpPr>
        <p:spPr>
          <a:xfrm>
            <a:off x="1203850" y="1544968"/>
            <a:ext cx="6372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Bài</a:t>
            </a:r>
            <a:r>
              <a:rPr lang="en-GB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7:</a:t>
            </a:r>
          </a:p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Kính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thầy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tiết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2)</a:t>
            </a:r>
            <a:endParaRPr lang="zh-CN" altLang="en-US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3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push dir="u"/>
      </p:transition>
    </mc:Choice>
    <mc:Fallback xmlns="">
      <p:transition advClick="0" advTm="8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4741" y="1494431"/>
            <a:ext cx="30043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rgbClr val="FFFF00"/>
                </a:solidFill>
              </a:rPr>
              <a:t>TẠM BIỆT</a:t>
            </a:r>
          </a:p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rgbClr val="FFFF00"/>
                </a:solidFill>
              </a:rPr>
              <a:t>CÁC CON!</a:t>
            </a:r>
          </a:p>
        </p:txBody>
      </p:sp>
      <p:pic>
        <p:nvPicPr>
          <p:cNvPr id="1028" name="Picture 4" descr="File:Bye-Bye2.gif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28575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t bai 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2753" y="187679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78" y="279635"/>
            <a:ext cx="7972651" cy="44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0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10000">
        <p15:prstTrans prst="origami"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001" y="278792"/>
            <a:ext cx="2808771" cy="2106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6" y="181546"/>
            <a:ext cx="2782807" cy="2256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417" y="2572161"/>
            <a:ext cx="2999546" cy="221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695" y="2572161"/>
            <a:ext cx="3094640" cy="2233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388" y="1332081"/>
            <a:ext cx="2211050" cy="221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t hoạt độ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6000">
        <p:blinds dir="vert"/>
      </p:transition>
    </mc:Choice>
    <mc:Fallback xmlns="">
      <p:transition advClick="0" advTm="3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2447494" y="183000"/>
            <a:ext cx="4237630" cy="566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HOẠT ĐỘNG 3: </a:t>
            </a:r>
          </a:p>
        </p:txBody>
      </p:sp>
    </p:spTree>
    <p:extLst>
      <p:ext uri="{BB962C8B-B14F-4D97-AF65-F5344CB8AC3E}">
        <p14:creationId xmlns:p14="http://schemas.microsoft.com/office/powerpoint/2010/main" val="424504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6000">
        <p15:prstTrans prst="peelOff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75463" y="223529"/>
            <a:ext cx="2736376" cy="500908"/>
          </a:xfrm>
          <a:prstGeom prst="roundRect">
            <a:avLst/>
          </a:prstGeom>
          <a:solidFill>
            <a:srgbClr val="139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 SGK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8201" y="81989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282" y="1443913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4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10000">
        <p15:prstTrans prst="pageCurlDouble"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4499" y="508692"/>
            <a:ext cx="5993743" cy="4501199"/>
          </a:xfrm>
          <a:prstGeom prst="rect">
            <a:avLst/>
          </a:prstGeom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240" y="284799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3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2000">
        <p:push dir="u"/>
      </p:transition>
    </mc:Choice>
    <mc:Fallback xmlns="">
      <p:transition advClick="0" advTm="3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23" y="489237"/>
            <a:ext cx="7112976" cy="4244338"/>
          </a:xfrm>
          <a:prstGeom prst="rect">
            <a:avLst/>
          </a:prstGeom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3546" y="270872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5908" y="1426191"/>
            <a:ext cx="313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Chúng</a:t>
            </a:r>
            <a:r>
              <a:rPr lang="en-GB" sz="2000" b="1" dirty="0"/>
              <a:t> con </a:t>
            </a:r>
            <a:r>
              <a:rPr lang="en-GB" sz="2000" b="1" dirty="0" err="1"/>
              <a:t>chào</a:t>
            </a:r>
            <a:r>
              <a:rPr lang="en-GB" sz="2000" b="1" dirty="0"/>
              <a:t> </a:t>
            </a:r>
            <a:r>
              <a:rPr lang="en-GB" sz="2000" b="1" dirty="0" err="1"/>
              <a:t>cô</a:t>
            </a:r>
            <a:r>
              <a:rPr lang="en-GB" sz="2000" b="1" dirty="0"/>
              <a:t> ạ!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6796453" y="720969"/>
            <a:ext cx="1899138" cy="705222"/>
          </a:xfrm>
          <a:prstGeom prst="wedgeEllipseCallout">
            <a:avLst>
              <a:gd name="adj1" fmla="val -40704"/>
              <a:gd name="adj2" fmla="val 840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chào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các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!</a:t>
            </a:r>
          </a:p>
        </p:txBody>
      </p:sp>
    </p:spTree>
    <p:extLst>
      <p:ext uri="{BB962C8B-B14F-4D97-AF65-F5344CB8AC3E}">
        <p14:creationId xmlns:p14="http://schemas.microsoft.com/office/powerpoint/2010/main" val="3496237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45000">
        <p15:prstTrans prst="drape"/>
      </p:transition>
    </mc:Choice>
    <mc:Fallback xmlns="">
      <p:transition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SGK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8201" y="81989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282" y="1443913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over/>
      </p:transition>
    </mc:Choice>
    <mc:Fallback xmlns="">
      <p:transition advClick="0" advTm="15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schemas.microsoft.com/office/infopath/2007/PartnerControls"/>
    <ds:schemaRef ds:uri="http://schemas.microsoft.com/office/2006/documentManagement/types"/>
    <ds:schemaRef ds:uri="2954521b-b4ab-4ce3-8aa8-8bfa99a4c36e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2621</TotalTime>
  <Words>242</Words>
  <Application>Microsoft Office PowerPoint</Application>
  <PresentationFormat>On-screen Show (16:9)</PresentationFormat>
  <Paragraphs>41</Paragraphs>
  <Slides>20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微软雅黑</vt:lpstr>
      <vt:lpstr>Arial</vt:lpstr>
      <vt:lpstr>Arial SGK</vt:lpstr>
      <vt:lpstr>Arial-Rounded</vt:lpstr>
      <vt:lpstr>Calibri</vt:lpstr>
      <vt:lpstr>Calibri Light</vt:lpstr>
      <vt:lpstr>Times New Roman</vt:lpstr>
      <vt:lpstr>UTM Cookies</vt:lpstr>
      <vt:lpstr>第一PPT，www.1ppt.com​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Ms Quyen</cp:lastModifiedBy>
  <cp:revision>110</cp:revision>
  <dcterms:created xsi:type="dcterms:W3CDTF">2017-03-04T06:55:50Z</dcterms:created>
  <dcterms:modified xsi:type="dcterms:W3CDTF">2022-11-20T13:29:44Z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