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358" r:id="rId2"/>
    <p:sldId id="257" r:id="rId3"/>
    <p:sldId id="264" r:id="rId4"/>
    <p:sldId id="337" r:id="rId5"/>
    <p:sldId id="350" r:id="rId6"/>
    <p:sldId id="351" r:id="rId7"/>
    <p:sldId id="352" r:id="rId8"/>
    <p:sldId id="338" r:id="rId9"/>
    <p:sldId id="353" r:id="rId10"/>
    <p:sldId id="354" r:id="rId11"/>
    <p:sldId id="355" r:id="rId12"/>
    <p:sldId id="356" r:id="rId13"/>
    <p:sldId id="357" r:id="rId14"/>
    <p:sldId id="336" r:id="rId15"/>
  </p:sldIdLst>
  <p:sldSz cx="12192000" cy="6858000"/>
  <p:notesSz cx="6858000" cy="9144000"/>
  <p:embeddedFontLst>
    <p:embeddedFont>
      <p:font typeface="#9Slide01 Noi dung ngan" panose="020B0604020202020204" charset="0"/>
      <p:regular r:id="rId18"/>
    </p:embeddedFont>
    <p:embeddedFont>
      <p:font typeface="#9Slide03 Sofia Pro Soft" panose="020B0604020202020204" charset="0"/>
      <p:regular r:id="rId19"/>
    </p:embeddedFont>
    <p:embeddedFont>
      <p:font typeface="#9Slide03 Sofia Pro Soft Bold" panose="020B0604020202020204" charset="0"/>
      <p:bold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HP-167" panose="020B0803050302020204" pitchFamily="34" charset="0"/>
      <p:bold r:id="rId25"/>
    </p:embeddedFont>
    <p:embeddedFont>
      <p:font typeface="HP-168" panose="020B0803050302020204" pitchFamily="34" charset="0"/>
      <p:bold r:id="rId26"/>
    </p:embeddedFont>
    <p:embeddedFont>
      <p:font typeface="Lato" panose="020F0502020204030203" pitchFamily="34" charset="0"/>
      <p:regular r:id="rId27"/>
      <p:bold r:id="rId28"/>
      <p:italic r:id="rId29"/>
      <p:boldItalic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87B7"/>
    <a:srgbClr val="43C8F3"/>
    <a:srgbClr val="FFDE51"/>
    <a:srgbClr val="F3FEFF"/>
    <a:srgbClr val="F1563A"/>
    <a:srgbClr val="758AD4"/>
    <a:srgbClr val="FEA1C5"/>
    <a:srgbClr val="87C7FC"/>
    <a:srgbClr val="F66A6D"/>
    <a:srgbClr val="F999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273" autoAdjust="0"/>
    <p:restoredTop sz="94660"/>
  </p:normalViewPr>
  <p:slideViewPr>
    <p:cSldViewPr snapToGrid="0" showGuides="1">
      <p:cViewPr varScale="1">
        <p:scale>
          <a:sx n="63" d="100"/>
          <a:sy n="63" d="100"/>
        </p:scale>
        <p:origin x="762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 varScale="1">
        <p:scale>
          <a:sx n="80" d="100"/>
          <a:sy n="80" d="100"/>
        </p:scale>
        <p:origin x="400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5" Type="http://schemas.openxmlformats.org/officeDocument/2006/relationships/font" Target="fonts/font8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FAF0F00-9E66-904A-ECD7-A3A46EE79B4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E63B61-2524-9ED6-92B1-8C6DFDDB6C7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C7A611-2B40-4CD7-946D-10835ED475CE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C2BD0B-C3E6-736B-11A1-03673BDFC8D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71918E-509B-0D43-7093-D7A2C46ED32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9A51F0-4E41-492C-88C3-7D9832814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0557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8A1751-B0EC-4705-8F67-92B9EEF084E6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7FE803-3634-43A0-BF79-9177D1F38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373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svg"/><Relationship Id="rId9" Type="http://schemas.openxmlformats.org/officeDocument/2006/relationships/image" Target="../media/image9.svg"/><Relationship Id="rId14" Type="http://schemas.openxmlformats.org/officeDocument/2006/relationships/image" Target="../media/image1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25.png"/><Relationship Id="rId26" Type="http://schemas.openxmlformats.org/officeDocument/2006/relationships/image" Target="../media/image21.png"/><Relationship Id="rId3" Type="http://schemas.openxmlformats.org/officeDocument/2006/relationships/image" Target="../media/image22.png"/><Relationship Id="rId21" Type="http://schemas.openxmlformats.org/officeDocument/2006/relationships/image" Target="../media/image26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24.png"/><Relationship Id="rId25" Type="http://schemas.openxmlformats.org/officeDocument/2006/relationships/image" Target="../media/image20.png"/><Relationship Id="rId2" Type="http://schemas.openxmlformats.org/officeDocument/2006/relationships/image" Target="../media/image2.png"/><Relationship Id="rId16" Type="http://schemas.openxmlformats.org/officeDocument/2006/relationships/image" Target="../media/image14.png"/><Relationship Id="rId20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svg"/><Relationship Id="rId11" Type="http://schemas.openxmlformats.org/officeDocument/2006/relationships/image" Target="../media/image9.svg"/><Relationship Id="rId24" Type="http://schemas.openxmlformats.org/officeDocument/2006/relationships/image" Target="../media/image1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18.png"/><Relationship Id="rId10" Type="http://schemas.openxmlformats.org/officeDocument/2006/relationships/image" Target="../media/image8.png"/><Relationship Id="rId19" Type="http://schemas.openxmlformats.org/officeDocument/2006/relationships/image" Target="../media/image15.png"/><Relationship Id="rId4" Type="http://schemas.openxmlformats.org/officeDocument/2006/relationships/image" Target="../media/image23.sv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17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HẠM DUYÊN 1 - 9Slide.vn">
            <a:extLst>
              <a:ext uri="{FF2B5EF4-FFF2-40B4-BE49-F238E27FC236}">
                <a16:creationId xmlns:a16="http://schemas.microsoft.com/office/drawing/2014/main" id="{612D755C-7DF5-D5BA-4728-2730EE24DEE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6894"/>
          <a:stretch>
            <a:fillRect/>
          </a:stretch>
        </p:blipFill>
        <p:spPr>
          <a:xfrm>
            <a:off x="1" y="-328392"/>
            <a:ext cx="5050058" cy="7186392"/>
          </a:xfrm>
          <a:prstGeom prst="rect">
            <a:avLst/>
          </a:prstGeom>
        </p:spPr>
      </p:pic>
      <p:pic>
        <p:nvPicPr>
          <p:cNvPr id="66" name="PHẠM DUYÊN 2 - 9Slide.vn">
            <a:extLst>
              <a:ext uri="{FF2B5EF4-FFF2-40B4-BE49-F238E27FC236}">
                <a16:creationId xmlns:a16="http://schemas.microsoft.com/office/drawing/2014/main" id="{90A985FF-6A45-DE7D-6D7D-2E9C9E88424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6894"/>
          <a:stretch>
            <a:fillRect/>
          </a:stretch>
        </p:blipFill>
        <p:spPr>
          <a:xfrm>
            <a:off x="7141943" y="-331440"/>
            <a:ext cx="5050058" cy="7186392"/>
          </a:xfrm>
          <a:prstGeom prst="rect">
            <a:avLst/>
          </a:prstGeom>
        </p:spPr>
      </p:pic>
      <p:pic>
        <p:nvPicPr>
          <p:cNvPr id="67" name="PHẠM DUYÊN 3 - 9Slide.vn">
            <a:extLst>
              <a:ext uri="{FF2B5EF4-FFF2-40B4-BE49-F238E27FC236}">
                <a16:creationId xmlns:a16="http://schemas.microsoft.com/office/drawing/2014/main" id="{7D0D04EB-237C-44D9-73A6-D51A5F66D18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6894"/>
          <a:stretch>
            <a:fillRect/>
          </a:stretch>
        </p:blipFill>
        <p:spPr>
          <a:xfrm>
            <a:off x="3434330" y="-328392"/>
            <a:ext cx="5050058" cy="7186392"/>
          </a:xfrm>
          <a:prstGeom prst="rect">
            <a:avLst/>
          </a:prstGeom>
        </p:spPr>
      </p:pic>
      <p:pic>
        <p:nvPicPr>
          <p:cNvPr id="69" name="PHẠM DUYÊN 4 - 9Slide.vn">
            <a:extLst>
              <a:ext uri="{FF2B5EF4-FFF2-40B4-BE49-F238E27FC236}">
                <a16:creationId xmlns:a16="http://schemas.microsoft.com/office/drawing/2014/main" id="{DA9382D5-9500-B132-5B5D-DE3E3463BE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" y="6183807"/>
            <a:ext cx="4876800" cy="682752"/>
          </a:xfrm>
          <a:prstGeom prst="rect">
            <a:avLst/>
          </a:prstGeom>
        </p:spPr>
      </p:pic>
      <p:pic>
        <p:nvPicPr>
          <p:cNvPr id="70" name="PHẠM DUYÊN 5 - 9Slide.vn">
            <a:extLst>
              <a:ext uri="{FF2B5EF4-FFF2-40B4-BE49-F238E27FC236}">
                <a16:creationId xmlns:a16="http://schemas.microsoft.com/office/drawing/2014/main" id="{7B731AD2-5E7E-2FFF-4E7A-AA51ACCB060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48224"/>
          <a:stretch/>
        </p:blipFill>
        <p:spPr>
          <a:xfrm>
            <a:off x="9666972" y="6183807"/>
            <a:ext cx="2525028" cy="682752"/>
          </a:xfrm>
          <a:prstGeom prst="rect">
            <a:avLst/>
          </a:prstGeom>
        </p:spPr>
      </p:pic>
      <p:pic>
        <p:nvPicPr>
          <p:cNvPr id="71" name="PHẠM DUYÊN 6 - 9Slide.vn">
            <a:extLst>
              <a:ext uri="{FF2B5EF4-FFF2-40B4-BE49-F238E27FC236}">
                <a16:creationId xmlns:a16="http://schemas.microsoft.com/office/drawing/2014/main" id="{B6E809EA-D014-9D83-28E8-BADD0ECBF3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4790172" y="6183807"/>
            <a:ext cx="4876800" cy="682752"/>
          </a:xfrm>
          <a:prstGeom prst="rect">
            <a:avLst/>
          </a:prstGeom>
        </p:spPr>
      </p:pic>
      <p:pic>
        <p:nvPicPr>
          <p:cNvPr id="72" name="PHẠM DUYÊN 7 - 9Slide.vn">
            <a:extLst>
              <a:ext uri="{FF2B5EF4-FFF2-40B4-BE49-F238E27FC236}">
                <a16:creationId xmlns:a16="http://schemas.microsoft.com/office/drawing/2014/main" id="{6DFD2733-E447-88D5-B769-C5C3978403D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0901817" y="5712394"/>
            <a:ext cx="641521" cy="680659"/>
          </a:xfrm>
          <a:prstGeom prst="rect">
            <a:avLst/>
          </a:prstGeom>
        </p:spPr>
      </p:pic>
      <p:pic>
        <p:nvPicPr>
          <p:cNvPr id="73" name="PHẠM DUYÊN 8 - 9Slide.vn">
            <a:extLst>
              <a:ext uri="{FF2B5EF4-FFF2-40B4-BE49-F238E27FC236}">
                <a16:creationId xmlns:a16="http://schemas.microsoft.com/office/drawing/2014/main" id="{8F484E3F-246A-68DE-B270-73A940682EB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3680" b="3680"/>
          <a:stretch>
            <a:fillRect/>
          </a:stretch>
        </p:blipFill>
        <p:spPr>
          <a:xfrm>
            <a:off x="2863233" y="5770483"/>
            <a:ext cx="574291" cy="564480"/>
          </a:xfrm>
          <a:prstGeom prst="rect">
            <a:avLst/>
          </a:prstGeom>
        </p:spPr>
      </p:pic>
      <p:pic>
        <p:nvPicPr>
          <p:cNvPr id="74" name="PHẠM DUYÊN 9 - 9Slide.vn">
            <a:extLst>
              <a:ext uri="{FF2B5EF4-FFF2-40B4-BE49-F238E27FC236}">
                <a16:creationId xmlns:a16="http://schemas.microsoft.com/office/drawing/2014/main" id="{CAF76F93-DC2A-5389-AF3D-65B646176215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1665119" y="3707238"/>
            <a:ext cx="353623" cy="673568"/>
          </a:xfrm>
          <a:prstGeom prst="rect">
            <a:avLst/>
          </a:prstGeom>
        </p:spPr>
      </p:pic>
      <p:pic>
        <p:nvPicPr>
          <p:cNvPr id="75" name="PHẠM DUYÊN 10 - 9Slide.vn">
            <a:extLst>
              <a:ext uri="{FF2B5EF4-FFF2-40B4-BE49-F238E27FC236}">
                <a16:creationId xmlns:a16="http://schemas.microsoft.com/office/drawing/2014/main" id="{DFF6D95B-8142-B4CF-7B08-47E6E22D568D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0833479" y="4516494"/>
            <a:ext cx="1358521" cy="2073003"/>
          </a:xfrm>
          <a:prstGeom prst="rect">
            <a:avLst/>
          </a:prstGeom>
        </p:spPr>
      </p:pic>
      <p:pic>
        <p:nvPicPr>
          <p:cNvPr id="76" name="PHẠM DUYÊN 11 - 9Slide.vn">
            <a:extLst>
              <a:ext uri="{FF2B5EF4-FFF2-40B4-BE49-F238E27FC236}">
                <a16:creationId xmlns:a16="http://schemas.microsoft.com/office/drawing/2014/main" id="{33530130-31F6-DE08-D61D-254D5D5B41A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0776" y="-92887"/>
            <a:ext cx="2863232" cy="1001319"/>
          </a:xfrm>
          <a:prstGeom prst="rect">
            <a:avLst/>
          </a:prstGeom>
        </p:spPr>
      </p:pic>
      <p:pic>
        <p:nvPicPr>
          <p:cNvPr id="77" name="PHẠM DUYÊN 12 - 9Slide.vn">
            <a:extLst>
              <a:ext uri="{FF2B5EF4-FFF2-40B4-BE49-F238E27FC236}">
                <a16:creationId xmlns:a16="http://schemas.microsoft.com/office/drawing/2014/main" id="{92A6DB47-5182-0DBA-8FD0-14C4D52D6FD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618443" y="-92887"/>
            <a:ext cx="2712582" cy="948635"/>
          </a:xfrm>
          <a:prstGeom prst="rect">
            <a:avLst/>
          </a:prstGeom>
        </p:spPr>
      </p:pic>
      <p:pic>
        <p:nvPicPr>
          <p:cNvPr id="78" name="PHẠM DUYÊN 13 - 9Slide.vn">
            <a:extLst>
              <a:ext uri="{FF2B5EF4-FFF2-40B4-BE49-F238E27FC236}">
                <a16:creationId xmlns:a16="http://schemas.microsoft.com/office/drawing/2014/main" id="{2B87C341-3C31-6BE8-DC05-859EE59F96A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6793636" y="-92887"/>
            <a:ext cx="2712582" cy="948635"/>
          </a:xfrm>
          <a:prstGeom prst="rect">
            <a:avLst/>
          </a:prstGeom>
        </p:spPr>
      </p:pic>
      <p:pic>
        <p:nvPicPr>
          <p:cNvPr id="79" name="PHẠM DUYÊN 14 - 9Slide.vn">
            <a:extLst>
              <a:ext uri="{FF2B5EF4-FFF2-40B4-BE49-F238E27FC236}">
                <a16:creationId xmlns:a16="http://schemas.microsoft.com/office/drawing/2014/main" id="{84F5EB33-A75B-E276-407C-05B0FEDCDD47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2732962" y="6172200"/>
            <a:ext cx="509297" cy="619205"/>
          </a:xfrm>
          <a:prstGeom prst="rect">
            <a:avLst/>
          </a:prstGeom>
        </p:spPr>
      </p:pic>
      <p:pic>
        <p:nvPicPr>
          <p:cNvPr id="80" name="PHẠM DUYÊN 15 - 9Slide.vn">
            <a:extLst>
              <a:ext uri="{FF2B5EF4-FFF2-40B4-BE49-F238E27FC236}">
                <a16:creationId xmlns:a16="http://schemas.microsoft.com/office/drawing/2014/main" id="{1638EE1B-AFA9-C5C2-F6FD-8865326338BF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6327870" y="5961814"/>
            <a:ext cx="814073" cy="519989"/>
          </a:xfrm>
          <a:prstGeom prst="rect">
            <a:avLst/>
          </a:prstGeom>
        </p:spPr>
      </p:pic>
      <p:pic>
        <p:nvPicPr>
          <p:cNvPr id="81" name="PHẠM DUYÊN 16 - 9Slide.vn">
            <a:extLst>
              <a:ext uri="{FF2B5EF4-FFF2-40B4-BE49-F238E27FC236}">
                <a16:creationId xmlns:a16="http://schemas.microsoft.com/office/drawing/2014/main" id="{FF78FA87-8509-339A-F017-505077037FB4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10323624" y="5770483"/>
            <a:ext cx="508289" cy="519989"/>
          </a:xfrm>
          <a:prstGeom prst="rect">
            <a:avLst/>
          </a:prstGeom>
        </p:spPr>
      </p:pic>
      <p:pic>
        <p:nvPicPr>
          <p:cNvPr id="82" name="PHẠM DUYÊN 17 - 9Slide.vn">
            <a:extLst>
              <a:ext uri="{FF2B5EF4-FFF2-40B4-BE49-F238E27FC236}">
                <a16:creationId xmlns:a16="http://schemas.microsoft.com/office/drawing/2014/main" id="{33C705FC-011B-E045-193A-0FC6EE3A089D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7569802" y="6329502"/>
            <a:ext cx="580124" cy="519989"/>
          </a:xfrm>
          <a:prstGeom prst="rect">
            <a:avLst/>
          </a:prstGeom>
        </p:spPr>
      </p:pic>
      <p:pic>
        <p:nvPicPr>
          <p:cNvPr id="83" name="PHẠM DUYÊN 18 - 9Slide.vn">
            <a:extLst>
              <a:ext uri="{FF2B5EF4-FFF2-40B4-BE49-F238E27FC236}">
                <a16:creationId xmlns:a16="http://schemas.microsoft.com/office/drawing/2014/main" id="{6B3DBAB0-CFA5-E154-1EF8-99796D117748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8768340" y="6005194"/>
            <a:ext cx="1619097" cy="794443"/>
          </a:xfrm>
          <a:prstGeom prst="rect">
            <a:avLst/>
          </a:prstGeom>
        </p:spPr>
      </p:pic>
      <p:pic>
        <p:nvPicPr>
          <p:cNvPr id="86" name="PHẠM DUYÊN 19 - 9Slide.vn">
            <a:extLst>
              <a:ext uri="{FF2B5EF4-FFF2-40B4-BE49-F238E27FC236}">
                <a16:creationId xmlns:a16="http://schemas.microsoft.com/office/drawing/2014/main" id="{95DDD128-0AEA-CD97-E340-28A6DF1D22CE}"/>
              </a:ext>
            </a:extLst>
          </p:cNvPr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3527187" y="5202624"/>
            <a:ext cx="333402" cy="1655707"/>
          </a:xfrm>
          <a:prstGeom prst="rect">
            <a:avLst/>
          </a:prstGeom>
        </p:spPr>
      </p:pic>
      <p:pic>
        <p:nvPicPr>
          <p:cNvPr id="87" name="PHẠM DUYÊN 20 - 9Slide.vn">
            <a:extLst>
              <a:ext uri="{FF2B5EF4-FFF2-40B4-BE49-F238E27FC236}">
                <a16:creationId xmlns:a16="http://schemas.microsoft.com/office/drawing/2014/main" id="{7064F21D-9BCE-07FB-1104-0F0DE8870D4B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>
          <a:xfrm>
            <a:off x="1" y="3881997"/>
            <a:ext cx="2698287" cy="2984561"/>
          </a:xfrm>
          <a:prstGeom prst="rect">
            <a:avLst/>
          </a:prstGeom>
        </p:spPr>
      </p:pic>
      <p:pic>
        <p:nvPicPr>
          <p:cNvPr id="89" name="PHẠM DUYÊN 21 - 9Slide.vn">
            <a:extLst>
              <a:ext uri="{FF2B5EF4-FFF2-40B4-BE49-F238E27FC236}">
                <a16:creationId xmlns:a16="http://schemas.microsoft.com/office/drawing/2014/main" id="{1462BAD3-1B84-671A-DDB5-46385C7B34D5}"/>
              </a:ext>
            </a:extLst>
          </p:cNvPr>
          <p:cNvPicPr>
            <a:picLocks noChangeAspect="1"/>
          </p:cNvPicPr>
          <p:nvPr/>
        </p:nvPicPr>
        <p:blipFill>
          <a:blip r:embed="rId17"/>
          <a:srcRect/>
          <a:stretch>
            <a:fillRect/>
          </a:stretch>
        </p:blipFill>
        <p:spPr>
          <a:xfrm>
            <a:off x="10756203" y="5124471"/>
            <a:ext cx="324211" cy="777328"/>
          </a:xfrm>
          <a:prstGeom prst="rect">
            <a:avLst/>
          </a:prstGeom>
        </p:spPr>
      </p:pic>
      <p:pic>
        <p:nvPicPr>
          <p:cNvPr id="90" name="PHẠM DUYÊN 22 - 9Slide.vn">
            <a:extLst>
              <a:ext uri="{FF2B5EF4-FFF2-40B4-BE49-F238E27FC236}">
                <a16:creationId xmlns:a16="http://schemas.microsoft.com/office/drawing/2014/main" id="{4407C690-AD81-0FA0-7F2D-CBB270CEBED1}"/>
              </a:ext>
            </a:extLst>
          </p:cNvPr>
          <p:cNvPicPr>
            <a:picLocks noChangeAspect="1"/>
          </p:cNvPicPr>
          <p:nvPr/>
        </p:nvPicPr>
        <p:blipFill>
          <a:blip r:embed="rId18"/>
          <a:srcRect/>
          <a:stretch>
            <a:fillRect/>
          </a:stretch>
        </p:blipFill>
        <p:spPr>
          <a:xfrm>
            <a:off x="3849142" y="6199266"/>
            <a:ext cx="279531" cy="659065"/>
          </a:xfrm>
          <a:prstGeom prst="rect">
            <a:avLst/>
          </a:prstGeom>
        </p:spPr>
      </p:pic>
      <p:pic>
        <p:nvPicPr>
          <p:cNvPr id="91" name="PHẠM DUYÊN 23 - 9Slide.vn">
            <a:extLst>
              <a:ext uri="{FF2B5EF4-FFF2-40B4-BE49-F238E27FC236}">
                <a16:creationId xmlns:a16="http://schemas.microsoft.com/office/drawing/2014/main" id="{E2522D0B-BF50-0F62-2FA7-7E609A561C55}"/>
              </a:ext>
            </a:extLst>
          </p:cNvPr>
          <p:cNvPicPr>
            <a:picLocks noChangeAspect="1"/>
          </p:cNvPicPr>
          <p:nvPr/>
        </p:nvPicPr>
        <p:blipFill>
          <a:blip r:embed="rId19"/>
          <a:srcRect/>
          <a:stretch>
            <a:fillRect/>
          </a:stretch>
        </p:blipFill>
        <p:spPr>
          <a:xfrm rot="16951035">
            <a:off x="10338211" y="-367594"/>
            <a:ext cx="1484407" cy="2106787"/>
          </a:xfrm>
          <a:prstGeom prst="rect">
            <a:avLst/>
          </a:prstGeom>
        </p:spPr>
      </p:pic>
      <p:pic>
        <p:nvPicPr>
          <p:cNvPr id="92" name="PHẠM DUYÊN 24 - 9Slide.vn">
            <a:extLst>
              <a:ext uri="{FF2B5EF4-FFF2-40B4-BE49-F238E27FC236}">
                <a16:creationId xmlns:a16="http://schemas.microsoft.com/office/drawing/2014/main" id="{8472878F-448D-72F5-5388-CA30BD11F64B}"/>
              </a:ext>
            </a:extLst>
          </p:cNvPr>
          <p:cNvPicPr>
            <a:picLocks noChangeAspect="1"/>
          </p:cNvPicPr>
          <p:nvPr/>
        </p:nvPicPr>
        <p:blipFill>
          <a:blip r:embed="rId20"/>
          <a:srcRect/>
          <a:stretch>
            <a:fillRect/>
          </a:stretch>
        </p:blipFill>
        <p:spPr>
          <a:xfrm>
            <a:off x="4471734" y="5943378"/>
            <a:ext cx="1156649" cy="694187"/>
          </a:xfrm>
          <a:prstGeom prst="rect">
            <a:avLst/>
          </a:prstGeom>
        </p:spPr>
      </p:pic>
      <p:pic>
        <p:nvPicPr>
          <p:cNvPr id="93" name="PHẠM DUYÊN 25 - 9Slide.vn">
            <a:extLst>
              <a:ext uri="{FF2B5EF4-FFF2-40B4-BE49-F238E27FC236}">
                <a16:creationId xmlns:a16="http://schemas.microsoft.com/office/drawing/2014/main" id="{FC76B8DB-A809-5442-0D52-02A3ABC303D2}"/>
              </a:ext>
            </a:extLst>
          </p:cNvPr>
          <p:cNvPicPr>
            <a:picLocks noChangeAspect="1"/>
          </p:cNvPicPr>
          <p:nvPr/>
        </p:nvPicPr>
        <p:blipFill>
          <a:blip r:embed="rId21"/>
          <a:srcRect/>
          <a:stretch>
            <a:fillRect/>
          </a:stretch>
        </p:blipFill>
        <p:spPr>
          <a:xfrm rot="5400000">
            <a:off x="192688" y="5988690"/>
            <a:ext cx="327162" cy="659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5423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34819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C8A94A-7AB0-4C6A-B5AD-A6ECD8606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3A49DE-EE95-4675-A451-BD0CF83562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56B7F4-40DC-44F5-BD7E-A149207F44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0EFB97-7500-4C18-9839-3B0A9E0F8E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E9FE30-A851-4F72-84B0-A335ABFB48D2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EF822C-F102-489A-9B88-6874D6E15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43BB57-1242-4738-8624-BA150A73F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4E46AC-5224-458B-A84B-E70A631FC5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596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5A989D-865A-4DEF-BC3A-F161BDDDD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A1C8AD-A63C-4C15-8129-C9D3152665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BC251F-CA75-49A9-B02B-43D38A4A40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AE731E-6C70-44D3-963C-7A0219C395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E9FE30-A851-4F72-84B0-A335ABFB48D2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84F1CA-AC1F-4B21-8101-F6EA328BA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AD3D84-E516-4D57-AFB7-50ACC40CD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4E46AC-5224-458B-A84B-E70A631FC5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9964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22D36-D6EC-4914-8BED-56048A572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DFC60B-5D31-4D32-8CC8-A43167C6C6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9BC142-799A-42F0-972F-04DC8B0CAB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E9FE30-A851-4F72-84B0-A335ABFB48D2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FD71FE-CB2D-4349-9A5F-1214FAB2A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BF85CE-362B-4782-8EB3-9BD8E61E9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4E46AC-5224-458B-A84B-E70A631FC5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0290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PD">
            <a:extLst>
              <a:ext uri="{FF2B5EF4-FFF2-40B4-BE49-F238E27FC236}">
                <a16:creationId xmlns:a16="http://schemas.microsoft.com/office/drawing/2014/main" id="{DF41FFB1-B88F-5C50-274D-79D2B45A6E8D}"/>
              </a:ext>
            </a:extLst>
          </p:cNvPr>
          <p:cNvGrpSpPr/>
          <p:nvPr userDrawn="1"/>
        </p:nvGrpSpPr>
        <p:grpSpPr>
          <a:xfrm>
            <a:off x="672902" y="-118019"/>
            <a:ext cx="3171285" cy="1446550"/>
            <a:chOff x="2250002" y="802713"/>
            <a:chExt cx="5211149" cy="1446550"/>
          </a:xfrm>
        </p:grpSpPr>
        <p:sp>
          <p:nvSpPr>
            <p:cNvPr id="3" name="PD">
              <a:extLst>
                <a:ext uri="{FF2B5EF4-FFF2-40B4-BE49-F238E27FC236}">
                  <a16:creationId xmlns:a16="http://schemas.microsoft.com/office/drawing/2014/main" id="{DE86DE97-4A6B-E6C7-EF7E-1A3B6782BFDB}"/>
                </a:ext>
              </a:extLst>
            </p:cNvPr>
            <p:cNvSpPr txBox="1"/>
            <p:nvPr/>
          </p:nvSpPr>
          <p:spPr>
            <a:xfrm>
              <a:off x="2250002" y="802713"/>
              <a:ext cx="5211148" cy="144655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800" b="0" i="0" u="none" strike="noStrike" kern="1200" cap="none" spc="0" normalizeH="0" baseline="0" noProof="0">
                  <a:ln w="190500">
                    <a:solidFill>
                      <a:srgbClr val="FFFFFF"/>
                    </a:solidFill>
                  </a:ln>
                  <a:solidFill>
                    <a:srgbClr val="60BCD4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UTM Showcard" panose="02040603050506020204" pitchFamily="18" charset="0"/>
                  <a:ea typeface="字魂156号-萌趣苏打饼" panose="00000500000000000000" pitchFamily="2" charset="-122"/>
                  <a:cs typeface="字体视界-蓝瘦想哭体" panose="02010601030101010101" charset="-122"/>
                  <a:sym typeface="思源黑体 CN" panose="020B0500000000000000" pitchFamily="34" charset="-122"/>
                </a:rPr>
                <a:t>bài 8</a:t>
              </a:r>
              <a:endParaRPr kumimoji="0" lang="en-US" altLang="zh-CN" sz="8800" b="0" i="0" u="none" strike="noStrike" kern="1200" cap="none" spc="0" normalizeH="0" baseline="0" noProof="0" dirty="0">
                <a:ln w="190500">
                  <a:solidFill>
                    <a:srgbClr val="FFFFFF"/>
                  </a:solidFill>
                </a:ln>
                <a:solidFill>
                  <a:srgbClr val="60BCD4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TM Showcard" panose="02040603050506020204" pitchFamily="18" charset="0"/>
                <a:ea typeface="字魂156号-萌趣苏打饼" panose="00000500000000000000" pitchFamily="2" charset="-122"/>
                <a:cs typeface="字体视界-蓝瘦想哭体" panose="02010601030101010101" charset="-122"/>
                <a:sym typeface="思源黑体 CN" panose="020B0500000000000000" pitchFamily="34" charset="-122"/>
              </a:endParaRPr>
            </a:p>
          </p:txBody>
        </p:sp>
        <p:sp>
          <p:nvSpPr>
            <p:cNvPr id="4" name="PD">
              <a:extLst>
                <a:ext uri="{FF2B5EF4-FFF2-40B4-BE49-F238E27FC236}">
                  <a16:creationId xmlns:a16="http://schemas.microsoft.com/office/drawing/2014/main" id="{96458C80-EB89-5DAA-E706-54831C3AE762}"/>
                </a:ext>
              </a:extLst>
            </p:cNvPr>
            <p:cNvSpPr txBox="1"/>
            <p:nvPr/>
          </p:nvSpPr>
          <p:spPr>
            <a:xfrm>
              <a:off x="2250002" y="802713"/>
              <a:ext cx="5211149" cy="144655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8800">
                  <a:solidFill>
                    <a:srgbClr val="F97F85"/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latin typeface="UTM Showcard" panose="02040603050506020204" pitchFamily="18" charset="0"/>
                  <a:ea typeface="字魂156号-萌趣苏打饼" panose="00000500000000000000" pitchFamily="2" charset="-122"/>
                  <a:cs typeface="字体视界-蓝瘦想哭体" panose="02010601030101010101" charset="-122"/>
                  <a:sym typeface="思源黑体 CN" panose="020B0500000000000000" pitchFamily="34" charset="-122"/>
                </a:rPr>
                <a:t>bài 8</a:t>
              </a:r>
              <a:endParaRPr lang="en-US" altLang="zh-CN" sz="8800" dirty="0">
                <a:solidFill>
                  <a:srgbClr val="F97F85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UTM Showcard" panose="02040603050506020204" pitchFamily="18" charset="0"/>
                <a:ea typeface="字魂156号-萌趣苏打饼" panose="00000500000000000000" pitchFamily="2" charset="-122"/>
                <a:cs typeface="字体视界-蓝瘦想哭体" panose="02010601030101010101" charset="-122"/>
                <a:sym typeface="思源黑体 CN" panose="020B0500000000000000" pitchFamily="34" charset="-122"/>
              </a:endParaRPr>
            </a:p>
          </p:txBody>
        </p:sp>
      </p:grpSp>
      <p:sp>
        <p:nvSpPr>
          <p:cNvPr id="5" name="8">
            <a:extLst>
              <a:ext uri="{FF2B5EF4-FFF2-40B4-BE49-F238E27FC236}">
                <a16:creationId xmlns:a16="http://schemas.microsoft.com/office/drawing/2014/main" id="{0DF349C4-2571-C09B-3CE9-8E35EEC6BC1B}"/>
              </a:ext>
            </a:extLst>
          </p:cNvPr>
          <p:cNvSpPr/>
          <p:nvPr userDrawn="1"/>
        </p:nvSpPr>
        <p:spPr>
          <a:xfrm>
            <a:off x="-316090" y="1996660"/>
            <a:ext cx="13010292" cy="39325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19170">
              <a:lnSpc>
                <a:spcPct val="140000"/>
              </a:lnSpc>
              <a:buClr>
                <a:srgbClr val="000000"/>
              </a:buClr>
            </a:pPr>
            <a:r>
              <a:rPr lang="en-US" altLang="zh-CN" sz="9600" kern="0">
                <a:ln w="47625" cap="rnd" cmpd="thinThick">
                  <a:gradFill>
                    <a:gsLst>
                      <a:gs pos="32000">
                        <a:srgbClr val="758AD4"/>
                      </a:gs>
                      <a:gs pos="78000">
                        <a:srgbClr val="F66A6D"/>
                      </a:gs>
                      <a:gs pos="58000">
                        <a:srgbClr val="FEA1C5"/>
                      </a:gs>
                    </a:gsLst>
                    <a:lin ang="5400000" scaled="1"/>
                  </a:gradFill>
                  <a:miter lim="800000"/>
                </a:ln>
                <a:solidFill>
                  <a:schemeClr val="bg1"/>
                </a:solidFill>
                <a:effectLst>
                  <a:glow rad="228600">
                    <a:srgbClr val="D7E6AA">
                      <a:alpha val="40000"/>
                    </a:srgbClr>
                  </a:glow>
                </a:effectLst>
                <a:latin typeface="UTM Guanine" panose="02040603050506020204" pitchFamily="18" charset="0"/>
                <a:ea typeface="字魂27号-布丁体" panose="00000505000000000000" pitchFamily="2" charset="-122"/>
                <a:cs typeface="Arial"/>
                <a:sym typeface="Arial"/>
              </a:rPr>
              <a:t>Thực hành lắp ghép,</a:t>
            </a:r>
            <a:br>
              <a:rPr lang="en-US" altLang="zh-CN" sz="9600" kern="0">
                <a:ln w="47625" cap="rnd" cmpd="thinThick">
                  <a:gradFill>
                    <a:gsLst>
                      <a:gs pos="32000">
                        <a:srgbClr val="758AD4"/>
                      </a:gs>
                      <a:gs pos="78000">
                        <a:srgbClr val="F66A6D"/>
                      </a:gs>
                      <a:gs pos="58000">
                        <a:srgbClr val="FEA1C5"/>
                      </a:gs>
                    </a:gsLst>
                    <a:lin ang="5400000" scaled="1"/>
                  </a:gradFill>
                  <a:miter lim="800000"/>
                </a:ln>
                <a:solidFill>
                  <a:schemeClr val="bg1"/>
                </a:solidFill>
                <a:effectLst>
                  <a:glow rad="228600">
                    <a:srgbClr val="D7E6AA">
                      <a:alpha val="40000"/>
                    </a:srgbClr>
                  </a:glow>
                </a:effectLst>
                <a:latin typeface="UTM Guanine" panose="02040603050506020204" pitchFamily="18" charset="0"/>
                <a:ea typeface="字魂27号-布丁体" panose="00000505000000000000" pitchFamily="2" charset="-122"/>
                <a:cs typeface="Arial"/>
                <a:sym typeface="Arial"/>
              </a:rPr>
            </a:br>
            <a:r>
              <a:rPr lang="en-US" altLang="zh-CN" sz="9600" kern="0">
                <a:ln w="47625" cap="rnd" cmpd="thinThick">
                  <a:gradFill>
                    <a:gsLst>
                      <a:gs pos="32000">
                        <a:srgbClr val="758AD4"/>
                      </a:gs>
                      <a:gs pos="78000">
                        <a:srgbClr val="F66A6D"/>
                      </a:gs>
                      <a:gs pos="58000">
                        <a:srgbClr val="FEA1C5"/>
                      </a:gs>
                    </a:gsLst>
                    <a:lin ang="5400000" scaled="1"/>
                  </a:gradFill>
                  <a:miter lim="800000"/>
                </a:ln>
                <a:solidFill>
                  <a:schemeClr val="bg1"/>
                </a:solidFill>
                <a:effectLst>
                  <a:glow rad="228600">
                    <a:srgbClr val="D7E6AA">
                      <a:alpha val="40000"/>
                    </a:srgbClr>
                  </a:glow>
                </a:effectLst>
                <a:latin typeface="UTM Guanine" panose="02040603050506020204" pitchFamily="18" charset="0"/>
                <a:ea typeface="字魂27号-布丁体" panose="00000505000000000000" pitchFamily="2" charset="-122"/>
                <a:cs typeface="Arial"/>
                <a:sym typeface="Arial"/>
              </a:rPr>
              <a:t>xếp hình</a:t>
            </a:r>
            <a:endParaRPr lang="zh-CN" altLang="en-US" sz="9600" kern="0" dirty="0">
              <a:ln w="47625" cap="rnd" cmpd="thinThick">
                <a:gradFill>
                  <a:gsLst>
                    <a:gs pos="32000">
                      <a:srgbClr val="758AD4"/>
                    </a:gs>
                    <a:gs pos="78000">
                      <a:srgbClr val="F66A6D"/>
                    </a:gs>
                    <a:gs pos="58000">
                      <a:srgbClr val="FEA1C5"/>
                    </a:gs>
                  </a:gsLst>
                  <a:lin ang="5400000" scaled="1"/>
                </a:gradFill>
                <a:miter lim="800000"/>
              </a:ln>
              <a:solidFill>
                <a:schemeClr val="bg1"/>
              </a:solidFill>
              <a:effectLst>
                <a:glow rad="228600">
                  <a:srgbClr val="D7E6AA">
                    <a:alpha val="40000"/>
                  </a:srgbClr>
                </a:glow>
              </a:effectLst>
              <a:latin typeface="UTM Guanine" panose="02040603050506020204" pitchFamily="18" charset="0"/>
              <a:ea typeface="字魂27号-布丁体" panose="00000505000000000000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325238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4"/>
            <a:ext cx="9144000" cy="2387600"/>
          </a:xfrm>
        </p:spPr>
        <p:txBody>
          <a:bodyPr anchor="b"/>
          <a:lstStyle>
            <a:lvl1pPr algn="ctr">
              <a:defRPr sz="59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9"/>
            <a:ext cx="9144000" cy="1655762"/>
          </a:xfrm>
        </p:spPr>
        <p:txBody>
          <a:bodyPr/>
          <a:lstStyle>
            <a:lvl1pPr marL="0" indent="0" algn="ctr">
              <a:buNone/>
              <a:defRPr sz="2399"/>
            </a:lvl1pPr>
            <a:lvl2pPr marL="457173" indent="0" algn="ctr">
              <a:buNone/>
              <a:defRPr sz="1999"/>
            </a:lvl2pPr>
            <a:lvl3pPr marL="914347" indent="0" algn="ctr">
              <a:buNone/>
              <a:defRPr sz="1799"/>
            </a:lvl3pPr>
            <a:lvl4pPr marL="1371519" indent="0" algn="ctr">
              <a:buNone/>
              <a:defRPr sz="1599"/>
            </a:lvl4pPr>
            <a:lvl5pPr marL="1828693" indent="0" algn="ctr">
              <a:buNone/>
              <a:defRPr sz="1599"/>
            </a:lvl5pPr>
            <a:lvl6pPr marL="2285866" indent="0" algn="ctr">
              <a:buNone/>
              <a:defRPr sz="1599"/>
            </a:lvl6pPr>
            <a:lvl7pPr marL="2743040" indent="0" algn="ctr">
              <a:buNone/>
              <a:defRPr sz="1599"/>
            </a:lvl7pPr>
            <a:lvl8pPr marL="3200213" indent="0" algn="ctr">
              <a:buNone/>
              <a:defRPr sz="1599"/>
            </a:lvl8pPr>
            <a:lvl9pPr marL="3657387" indent="0" algn="ctr">
              <a:buNone/>
              <a:defRPr sz="159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t>28/10/2022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8217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HẠM DUYÊN 1 - 9Slide.vn">
            <a:extLst>
              <a:ext uri="{FF2B5EF4-FFF2-40B4-BE49-F238E27FC236}">
                <a16:creationId xmlns:a16="http://schemas.microsoft.com/office/drawing/2014/main" id="{612D755C-7DF5-D5BA-4728-2730EE24DEE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6894"/>
          <a:stretch>
            <a:fillRect/>
          </a:stretch>
        </p:blipFill>
        <p:spPr>
          <a:xfrm>
            <a:off x="1" y="-328392"/>
            <a:ext cx="5050058" cy="7186392"/>
          </a:xfrm>
          <a:prstGeom prst="rect">
            <a:avLst/>
          </a:prstGeom>
        </p:spPr>
      </p:pic>
      <p:pic>
        <p:nvPicPr>
          <p:cNvPr id="66" name="PHẠM DUYÊN 2 - 9Slide.vn">
            <a:extLst>
              <a:ext uri="{FF2B5EF4-FFF2-40B4-BE49-F238E27FC236}">
                <a16:creationId xmlns:a16="http://schemas.microsoft.com/office/drawing/2014/main" id="{90A985FF-6A45-DE7D-6D7D-2E9C9E88424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6894"/>
          <a:stretch>
            <a:fillRect/>
          </a:stretch>
        </p:blipFill>
        <p:spPr>
          <a:xfrm>
            <a:off x="7141943" y="-331440"/>
            <a:ext cx="5050058" cy="7186392"/>
          </a:xfrm>
          <a:prstGeom prst="rect">
            <a:avLst/>
          </a:prstGeom>
        </p:spPr>
      </p:pic>
      <p:pic>
        <p:nvPicPr>
          <p:cNvPr id="67" name="PHẠM DUYÊN 3 - 9Slide.vn">
            <a:extLst>
              <a:ext uri="{FF2B5EF4-FFF2-40B4-BE49-F238E27FC236}">
                <a16:creationId xmlns:a16="http://schemas.microsoft.com/office/drawing/2014/main" id="{7D0D04EB-237C-44D9-73A6-D51A5F66D18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6894"/>
          <a:stretch>
            <a:fillRect/>
          </a:stretch>
        </p:blipFill>
        <p:spPr>
          <a:xfrm>
            <a:off x="3434330" y="-328392"/>
            <a:ext cx="5050058" cy="7186392"/>
          </a:xfrm>
          <a:prstGeom prst="rect">
            <a:avLst/>
          </a:prstGeom>
        </p:spPr>
      </p:pic>
      <p:pic>
        <p:nvPicPr>
          <p:cNvPr id="68" name="PHẠM DUYÊN 4 - 9Slide.vn">
            <a:extLst>
              <a:ext uri="{FF2B5EF4-FFF2-40B4-BE49-F238E27FC236}">
                <a16:creationId xmlns:a16="http://schemas.microsoft.com/office/drawing/2014/main" id="{D506390E-2344-72E0-6867-4035AD13DB5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647718" y="1881507"/>
            <a:ext cx="6623282" cy="3094987"/>
          </a:xfrm>
          <a:prstGeom prst="rect">
            <a:avLst/>
          </a:prstGeom>
        </p:spPr>
      </p:pic>
      <p:pic>
        <p:nvPicPr>
          <p:cNvPr id="69" name="PHẠM DUYÊN 5 - 9Slide.vn">
            <a:extLst>
              <a:ext uri="{FF2B5EF4-FFF2-40B4-BE49-F238E27FC236}">
                <a16:creationId xmlns:a16="http://schemas.microsoft.com/office/drawing/2014/main" id="{DA9382D5-9500-B132-5B5D-DE3E3463BE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" y="6183807"/>
            <a:ext cx="4876800" cy="682752"/>
          </a:xfrm>
          <a:prstGeom prst="rect">
            <a:avLst/>
          </a:prstGeom>
        </p:spPr>
      </p:pic>
      <p:pic>
        <p:nvPicPr>
          <p:cNvPr id="70" name="PHẠM DUYÊN 6 - 9Slide.vn">
            <a:extLst>
              <a:ext uri="{FF2B5EF4-FFF2-40B4-BE49-F238E27FC236}">
                <a16:creationId xmlns:a16="http://schemas.microsoft.com/office/drawing/2014/main" id="{7B731AD2-5E7E-2FFF-4E7A-AA51ACCB06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9666972" y="6183807"/>
            <a:ext cx="4876800" cy="682752"/>
          </a:xfrm>
          <a:prstGeom prst="rect">
            <a:avLst/>
          </a:prstGeom>
        </p:spPr>
      </p:pic>
      <p:pic>
        <p:nvPicPr>
          <p:cNvPr id="71" name="PHẠM DUYÊN 7 - 9Slide.vn">
            <a:extLst>
              <a:ext uri="{FF2B5EF4-FFF2-40B4-BE49-F238E27FC236}">
                <a16:creationId xmlns:a16="http://schemas.microsoft.com/office/drawing/2014/main" id="{B6E809EA-D014-9D83-28E8-BADD0ECBF3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4790172" y="6183807"/>
            <a:ext cx="4876800" cy="682752"/>
          </a:xfrm>
          <a:prstGeom prst="rect">
            <a:avLst/>
          </a:prstGeom>
        </p:spPr>
      </p:pic>
      <p:pic>
        <p:nvPicPr>
          <p:cNvPr id="72" name="PHẠM DUYÊN 8 - 9Slide.vn">
            <a:extLst>
              <a:ext uri="{FF2B5EF4-FFF2-40B4-BE49-F238E27FC236}">
                <a16:creationId xmlns:a16="http://schemas.microsoft.com/office/drawing/2014/main" id="{6DFD2733-E447-88D5-B769-C5C3978403D0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0901817" y="5712394"/>
            <a:ext cx="641521" cy="680659"/>
          </a:xfrm>
          <a:prstGeom prst="rect">
            <a:avLst/>
          </a:prstGeom>
        </p:spPr>
      </p:pic>
      <p:pic>
        <p:nvPicPr>
          <p:cNvPr id="73" name="PHẠM DUYÊN 9 - 9Slide.vn">
            <a:extLst>
              <a:ext uri="{FF2B5EF4-FFF2-40B4-BE49-F238E27FC236}">
                <a16:creationId xmlns:a16="http://schemas.microsoft.com/office/drawing/2014/main" id="{8F484E3F-246A-68DE-B270-73A940682EB4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t="3680" b="3680"/>
          <a:stretch>
            <a:fillRect/>
          </a:stretch>
        </p:blipFill>
        <p:spPr>
          <a:xfrm>
            <a:off x="2863233" y="5770483"/>
            <a:ext cx="574291" cy="564480"/>
          </a:xfrm>
          <a:prstGeom prst="rect">
            <a:avLst/>
          </a:prstGeom>
        </p:spPr>
      </p:pic>
      <p:pic>
        <p:nvPicPr>
          <p:cNvPr id="74" name="PHẠM DUYÊN 10 - 9Slide.vn">
            <a:extLst>
              <a:ext uri="{FF2B5EF4-FFF2-40B4-BE49-F238E27FC236}">
                <a16:creationId xmlns:a16="http://schemas.microsoft.com/office/drawing/2014/main" id="{CAF76F93-DC2A-5389-AF3D-65B646176215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1665119" y="3707238"/>
            <a:ext cx="353623" cy="673568"/>
          </a:xfrm>
          <a:prstGeom prst="rect">
            <a:avLst/>
          </a:prstGeom>
        </p:spPr>
      </p:pic>
      <p:pic>
        <p:nvPicPr>
          <p:cNvPr id="75" name="PHẠM DUYÊN 11 - 9Slide.vn">
            <a:extLst>
              <a:ext uri="{FF2B5EF4-FFF2-40B4-BE49-F238E27FC236}">
                <a16:creationId xmlns:a16="http://schemas.microsoft.com/office/drawing/2014/main" id="{DFF6D95B-8142-B4CF-7B08-47E6E22D568D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0833479" y="4516494"/>
            <a:ext cx="1358521" cy="2073003"/>
          </a:xfrm>
          <a:prstGeom prst="rect">
            <a:avLst/>
          </a:prstGeom>
        </p:spPr>
      </p:pic>
      <p:pic>
        <p:nvPicPr>
          <p:cNvPr id="76" name="PHẠM DUYÊN 12 - 9Slide.vn">
            <a:extLst>
              <a:ext uri="{FF2B5EF4-FFF2-40B4-BE49-F238E27FC236}">
                <a16:creationId xmlns:a16="http://schemas.microsoft.com/office/drawing/2014/main" id="{33530130-31F6-DE08-D61D-254D5D5B41A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200776" y="-92887"/>
            <a:ext cx="2863232" cy="1001319"/>
          </a:xfrm>
          <a:prstGeom prst="rect">
            <a:avLst/>
          </a:prstGeom>
        </p:spPr>
      </p:pic>
      <p:pic>
        <p:nvPicPr>
          <p:cNvPr id="77" name="PHẠM DUYÊN 13 - 9Slide.vn">
            <a:extLst>
              <a:ext uri="{FF2B5EF4-FFF2-40B4-BE49-F238E27FC236}">
                <a16:creationId xmlns:a16="http://schemas.microsoft.com/office/drawing/2014/main" id="{92A6DB47-5182-0DBA-8FD0-14C4D52D6FD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3618443" y="-92887"/>
            <a:ext cx="2712582" cy="948635"/>
          </a:xfrm>
          <a:prstGeom prst="rect">
            <a:avLst/>
          </a:prstGeom>
        </p:spPr>
      </p:pic>
      <p:pic>
        <p:nvPicPr>
          <p:cNvPr id="78" name="PHẠM DUYÊN 14 - 9Slide.vn">
            <a:extLst>
              <a:ext uri="{FF2B5EF4-FFF2-40B4-BE49-F238E27FC236}">
                <a16:creationId xmlns:a16="http://schemas.microsoft.com/office/drawing/2014/main" id="{2B87C341-3C31-6BE8-DC05-859EE59F96A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6793636" y="-92887"/>
            <a:ext cx="2712582" cy="948635"/>
          </a:xfrm>
          <a:prstGeom prst="rect">
            <a:avLst/>
          </a:prstGeom>
        </p:spPr>
      </p:pic>
      <p:pic>
        <p:nvPicPr>
          <p:cNvPr id="79" name="PHẠM DUYÊN 15 - 9Slide.vn">
            <a:extLst>
              <a:ext uri="{FF2B5EF4-FFF2-40B4-BE49-F238E27FC236}">
                <a16:creationId xmlns:a16="http://schemas.microsoft.com/office/drawing/2014/main" id="{84F5EB33-A75B-E276-407C-05B0FEDCDD47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2732962" y="6172200"/>
            <a:ext cx="509297" cy="619205"/>
          </a:xfrm>
          <a:prstGeom prst="rect">
            <a:avLst/>
          </a:prstGeom>
        </p:spPr>
      </p:pic>
      <p:pic>
        <p:nvPicPr>
          <p:cNvPr id="80" name="PHẠM DUYÊN 16 - 9Slide.vn">
            <a:extLst>
              <a:ext uri="{FF2B5EF4-FFF2-40B4-BE49-F238E27FC236}">
                <a16:creationId xmlns:a16="http://schemas.microsoft.com/office/drawing/2014/main" id="{1638EE1B-AFA9-C5C2-F6FD-8865326338BF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6327870" y="5961814"/>
            <a:ext cx="814073" cy="519989"/>
          </a:xfrm>
          <a:prstGeom prst="rect">
            <a:avLst/>
          </a:prstGeom>
        </p:spPr>
      </p:pic>
      <p:pic>
        <p:nvPicPr>
          <p:cNvPr id="81" name="PHẠM DUYÊN 17 - 9Slide.vn">
            <a:extLst>
              <a:ext uri="{FF2B5EF4-FFF2-40B4-BE49-F238E27FC236}">
                <a16:creationId xmlns:a16="http://schemas.microsoft.com/office/drawing/2014/main" id="{FF78FA87-8509-339A-F017-505077037FB4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10323624" y="5770483"/>
            <a:ext cx="508289" cy="519989"/>
          </a:xfrm>
          <a:prstGeom prst="rect">
            <a:avLst/>
          </a:prstGeom>
        </p:spPr>
      </p:pic>
      <p:pic>
        <p:nvPicPr>
          <p:cNvPr id="82" name="PHẠM DUYÊN 18 - 9Slide.vn">
            <a:extLst>
              <a:ext uri="{FF2B5EF4-FFF2-40B4-BE49-F238E27FC236}">
                <a16:creationId xmlns:a16="http://schemas.microsoft.com/office/drawing/2014/main" id="{33C705FC-011B-E045-193A-0FC6EE3A089D}"/>
              </a:ext>
            </a:extLst>
          </p:cNvPr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7569802" y="6329502"/>
            <a:ext cx="580124" cy="519989"/>
          </a:xfrm>
          <a:prstGeom prst="rect">
            <a:avLst/>
          </a:prstGeom>
        </p:spPr>
      </p:pic>
      <p:pic>
        <p:nvPicPr>
          <p:cNvPr id="83" name="PHẠM DUYÊN 19 - 9Slide.vn">
            <a:extLst>
              <a:ext uri="{FF2B5EF4-FFF2-40B4-BE49-F238E27FC236}">
                <a16:creationId xmlns:a16="http://schemas.microsoft.com/office/drawing/2014/main" id="{6B3DBAB0-CFA5-E154-1EF8-99796D117748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>
          <a:xfrm>
            <a:off x="8768340" y="6005194"/>
            <a:ext cx="1619097" cy="794443"/>
          </a:xfrm>
          <a:prstGeom prst="rect">
            <a:avLst/>
          </a:prstGeom>
        </p:spPr>
      </p:pic>
      <p:pic>
        <p:nvPicPr>
          <p:cNvPr id="84" name="PHẠM DUYÊN 20 - 9Slide.vn">
            <a:extLst>
              <a:ext uri="{FF2B5EF4-FFF2-40B4-BE49-F238E27FC236}">
                <a16:creationId xmlns:a16="http://schemas.microsoft.com/office/drawing/2014/main" id="{AC255569-1D36-05E3-3715-8C133E1EBDAC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rcRect/>
          <a:stretch>
            <a:fillRect/>
          </a:stretch>
        </p:blipFill>
        <p:spPr>
          <a:xfrm>
            <a:off x="2929447" y="3564687"/>
            <a:ext cx="436647" cy="1353377"/>
          </a:xfrm>
          <a:prstGeom prst="rect">
            <a:avLst/>
          </a:prstGeom>
        </p:spPr>
      </p:pic>
      <p:pic>
        <p:nvPicPr>
          <p:cNvPr id="85" name="PHẠM DUYÊN 21 - 9Slide.vn">
            <a:extLst>
              <a:ext uri="{FF2B5EF4-FFF2-40B4-BE49-F238E27FC236}">
                <a16:creationId xmlns:a16="http://schemas.microsoft.com/office/drawing/2014/main" id="{CD126036-EFFE-B972-73A1-7A4BAFC4D1BB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rcRect/>
          <a:stretch>
            <a:fillRect/>
          </a:stretch>
        </p:blipFill>
        <p:spPr>
          <a:xfrm>
            <a:off x="3147770" y="3883682"/>
            <a:ext cx="477843" cy="1034383"/>
          </a:xfrm>
          <a:prstGeom prst="rect">
            <a:avLst/>
          </a:prstGeom>
        </p:spPr>
      </p:pic>
      <p:pic>
        <p:nvPicPr>
          <p:cNvPr id="86" name="PHẠM DUYÊN 22 - 9Slide.vn">
            <a:extLst>
              <a:ext uri="{FF2B5EF4-FFF2-40B4-BE49-F238E27FC236}">
                <a16:creationId xmlns:a16="http://schemas.microsoft.com/office/drawing/2014/main" id="{95DDD128-0AEA-CD97-E340-28A6DF1D22CE}"/>
              </a:ext>
            </a:extLst>
          </p:cNvPr>
          <p:cNvPicPr>
            <a:picLocks noChangeAspect="1"/>
          </p:cNvPicPr>
          <p:nvPr/>
        </p:nvPicPr>
        <p:blipFill>
          <a:blip r:embed="rId19"/>
          <a:srcRect/>
          <a:stretch>
            <a:fillRect/>
          </a:stretch>
        </p:blipFill>
        <p:spPr>
          <a:xfrm>
            <a:off x="3527187" y="5202624"/>
            <a:ext cx="333402" cy="1655707"/>
          </a:xfrm>
          <a:prstGeom prst="rect">
            <a:avLst/>
          </a:prstGeom>
        </p:spPr>
      </p:pic>
      <p:pic>
        <p:nvPicPr>
          <p:cNvPr id="87" name="PHẠM DUYÊN 23 - 9Slide.vn">
            <a:extLst>
              <a:ext uri="{FF2B5EF4-FFF2-40B4-BE49-F238E27FC236}">
                <a16:creationId xmlns:a16="http://schemas.microsoft.com/office/drawing/2014/main" id="{7064F21D-9BCE-07FB-1104-0F0DE8870D4B}"/>
              </a:ext>
            </a:extLst>
          </p:cNvPr>
          <p:cNvPicPr>
            <a:picLocks noChangeAspect="1"/>
          </p:cNvPicPr>
          <p:nvPr/>
        </p:nvPicPr>
        <p:blipFill>
          <a:blip r:embed="rId20"/>
          <a:srcRect/>
          <a:stretch>
            <a:fillRect/>
          </a:stretch>
        </p:blipFill>
        <p:spPr>
          <a:xfrm>
            <a:off x="1" y="4577613"/>
            <a:ext cx="2069393" cy="2288945"/>
          </a:xfrm>
          <a:prstGeom prst="rect">
            <a:avLst/>
          </a:prstGeom>
        </p:spPr>
      </p:pic>
      <p:pic>
        <p:nvPicPr>
          <p:cNvPr id="88" name="PHẠM DUYÊN 24 - 9Slide.vn">
            <a:extLst>
              <a:ext uri="{FF2B5EF4-FFF2-40B4-BE49-F238E27FC236}">
                <a16:creationId xmlns:a16="http://schemas.microsoft.com/office/drawing/2014/main" id="{3D675424-2339-0768-8B12-B6EC78C4D6DC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rcRect/>
          <a:stretch>
            <a:fillRect/>
          </a:stretch>
        </p:blipFill>
        <p:spPr>
          <a:xfrm>
            <a:off x="3481172" y="4488423"/>
            <a:ext cx="280341" cy="429642"/>
          </a:xfrm>
          <a:prstGeom prst="rect">
            <a:avLst/>
          </a:prstGeom>
        </p:spPr>
      </p:pic>
      <p:pic>
        <p:nvPicPr>
          <p:cNvPr id="89" name="PHẠM DUYÊN 25 - 9Slide.vn">
            <a:extLst>
              <a:ext uri="{FF2B5EF4-FFF2-40B4-BE49-F238E27FC236}">
                <a16:creationId xmlns:a16="http://schemas.microsoft.com/office/drawing/2014/main" id="{1462BAD3-1B84-671A-DDB5-46385C7B34D5}"/>
              </a:ext>
            </a:extLst>
          </p:cNvPr>
          <p:cNvPicPr>
            <a:picLocks noChangeAspect="1"/>
          </p:cNvPicPr>
          <p:nvPr/>
        </p:nvPicPr>
        <p:blipFill>
          <a:blip r:embed="rId22"/>
          <a:srcRect/>
          <a:stretch>
            <a:fillRect/>
          </a:stretch>
        </p:blipFill>
        <p:spPr>
          <a:xfrm>
            <a:off x="10756203" y="5124471"/>
            <a:ext cx="324211" cy="777328"/>
          </a:xfrm>
          <a:prstGeom prst="rect">
            <a:avLst/>
          </a:prstGeom>
        </p:spPr>
      </p:pic>
      <p:pic>
        <p:nvPicPr>
          <p:cNvPr id="90" name="PHẠM DUYÊN 26 - 9Slide.vn">
            <a:extLst>
              <a:ext uri="{FF2B5EF4-FFF2-40B4-BE49-F238E27FC236}">
                <a16:creationId xmlns:a16="http://schemas.microsoft.com/office/drawing/2014/main" id="{4407C690-AD81-0FA0-7F2D-CBB270CEBED1}"/>
              </a:ext>
            </a:extLst>
          </p:cNvPr>
          <p:cNvPicPr>
            <a:picLocks noChangeAspect="1"/>
          </p:cNvPicPr>
          <p:nvPr/>
        </p:nvPicPr>
        <p:blipFill>
          <a:blip r:embed="rId23"/>
          <a:srcRect/>
          <a:stretch>
            <a:fillRect/>
          </a:stretch>
        </p:blipFill>
        <p:spPr>
          <a:xfrm>
            <a:off x="3849142" y="6199266"/>
            <a:ext cx="279531" cy="659065"/>
          </a:xfrm>
          <a:prstGeom prst="rect">
            <a:avLst/>
          </a:prstGeom>
        </p:spPr>
      </p:pic>
      <p:pic>
        <p:nvPicPr>
          <p:cNvPr id="91" name="PHẠM DUYÊN 27 - 9Slide.vn">
            <a:extLst>
              <a:ext uri="{FF2B5EF4-FFF2-40B4-BE49-F238E27FC236}">
                <a16:creationId xmlns:a16="http://schemas.microsoft.com/office/drawing/2014/main" id="{E2522D0B-BF50-0F62-2FA7-7E609A561C55}"/>
              </a:ext>
            </a:extLst>
          </p:cNvPr>
          <p:cNvPicPr>
            <a:picLocks noChangeAspect="1"/>
          </p:cNvPicPr>
          <p:nvPr/>
        </p:nvPicPr>
        <p:blipFill>
          <a:blip r:embed="rId24"/>
          <a:srcRect/>
          <a:stretch>
            <a:fillRect/>
          </a:stretch>
        </p:blipFill>
        <p:spPr>
          <a:xfrm rot="16951035">
            <a:off x="10338211" y="-367594"/>
            <a:ext cx="1484407" cy="2106787"/>
          </a:xfrm>
          <a:prstGeom prst="rect">
            <a:avLst/>
          </a:prstGeom>
        </p:spPr>
      </p:pic>
      <p:pic>
        <p:nvPicPr>
          <p:cNvPr id="92" name="PHẠM DUYÊN 28 - 9Slide.vn">
            <a:extLst>
              <a:ext uri="{FF2B5EF4-FFF2-40B4-BE49-F238E27FC236}">
                <a16:creationId xmlns:a16="http://schemas.microsoft.com/office/drawing/2014/main" id="{8472878F-448D-72F5-5388-CA30BD11F64B}"/>
              </a:ext>
            </a:extLst>
          </p:cNvPr>
          <p:cNvPicPr>
            <a:picLocks noChangeAspect="1"/>
          </p:cNvPicPr>
          <p:nvPr/>
        </p:nvPicPr>
        <p:blipFill>
          <a:blip r:embed="rId25"/>
          <a:srcRect/>
          <a:stretch>
            <a:fillRect/>
          </a:stretch>
        </p:blipFill>
        <p:spPr>
          <a:xfrm>
            <a:off x="4471734" y="5943378"/>
            <a:ext cx="1156649" cy="694187"/>
          </a:xfrm>
          <a:prstGeom prst="rect">
            <a:avLst/>
          </a:prstGeom>
        </p:spPr>
      </p:pic>
      <p:pic>
        <p:nvPicPr>
          <p:cNvPr id="93" name="PHẠM DUYÊN 29 - 9Slide.vn">
            <a:extLst>
              <a:ext uri="{FF2B5EF4-FFF2-40B4-BE49-F238E27FC236}">
                <a16:creationId xmlns:a16="http://schemas.microsoft.com/office/drawing/2014/main" id="{FC76B8DB-A809-5442-0D52-02A3ABC303D2}"/>
              </a:ext>
            </a:extLst>
          </p:cNvPr>
          <p:cNvPicPr>
            <a:picLocks noChangeAspect="1"/>
          </p:cNvPicPr>
          <p:nvPr/>
        </p:nvPicPr>
        <p:blipFill>
          <a:blip r:embed="rId26"/>
          <a:srcRect/>
          <a:stretch>
            <a:fillRect/>
          </a:stretch>
        </p:blipFill>
        <p:spPr>
          <a:xfrm rot="5400000">
            <a:off x="192688" y="5988690"/>
            <a:ext cx="327162" cy="659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1738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HẠM DUYÊN 1 - 9Slide.vn">
            <a:extLst>
              <a:ext uri="{FF2B5EF4-FFF2-40B4-BE49-F238E27FC236}">
                <a16:creationId xmlns:a16="http://schemas.microsoft.com/office/drawing/2014/main" id="{85F57776-1D51-62C1-CA76-36AC16BA3B12}"/>
              </a:ext>
            </a:extLst>
          </p:cNvPr>
          <p:cNvSpPr/>
          <p:nvPr userDrawn="1"/>
        </p:nvSpPr>
        <p:spPr>
          <a:xfrm>
            <a:off x="270653" y="238757"/>
            <a:ext cx="11650695" cy="6380486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" name="PHẠM DUYÊN 2 - 9Slide.vn">
            <a:extLst>
              <a:ext uri="{FF2B5EF4-FFF2-40B4-BE49-F238E27FC236}">
                <a16:creationId xmlns:a16="http://schemas.microsoft.com/office/drawing/2014/main" id="{41D2C907-E864-B9DA-7DB3-28423B715F02}"/>
              </a:ext>
            </a:extLst>
          </p:cNvPr>
          <p:cNvSpPr/>
          <p:nvPr userDrawn="1"/>
        </p:nvSpPr>
        <p:spPr>
          <a:xfrm>
            <a:off x="119013" y="129309"/>
            <a:ext cx="11943677" cy="6622472"/>
          </a:xfrm>
          <a:prstGeom prst="rect">
            <a:avLst/>
          </a:prstGeom>
          <a:noFill/>
          <a:ln w="38100">
            <a:solidFill>
              <a:schemeClr val="bg1"/>
            </a:solidFill>
            <a:prstDash val="sysDot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9" name="PHẠM DUYÊN 3 - 9Slide.vn">
            <a:extLst>
              <a:ext uri="{FF2B5EF4-FFF2-40B4-BE49-F238E27FC236}">
                <a16:creationId xmlns:a16="http://schemas.microsoft.com/office/drawing/2014/main" id="{43B21153-C449-C7FD-7498-5E29DB262AF3}"/>
              </a:ext>
            </a:extLst>
          </p:cNvPr>
          <p:cNvSpPr/>
          <p:nvPr userDrawn="1"/>
        </p:nvSpPr>
        <p:spPr>
          <a:xfrm>
            <a:off x="764071" y="107884"/>
            <a:ext cx="566433" cy="636871"/>
          </a:xfrm>
          <a:custGeom>
            <a:avLst/>
            <a:gdLst>
              <a:gd name="connsiteX0" fmla="*/ 0 w 576208"/>
              <a:gd name="connsiteY0" fmla="*/ 0 h 613233"/>
              <a:gd name="connsiteX1" fmla="*/ 576208 w 576208"/>
              <a:gd name="connsiteY1" fmla="*/ 0 h 613233"/>
              <a:gd name="connsiteX2" fmla="*/ 576208 w 576208"/>
              <a:gd name="connsiteY2" fmla="*/ 145160 h 613233"/>
              <a:gd name="connsiteX3" fmla="*/ 576208 w 576208"/>
              <a:gd name="connsiteY3" fmla="*/ 387919 h 613233"/>
              <a:gd name="connsiteX4" fmla="*/ 576208 w 576208"/>
              <a:gd name="connsiteY4" fmla="*/ 519616 h 613233"/>
              <a:gd name="connsiteX5" fmla="*/ 481227 w 576208"/>
              <a:gd name="connsiteY5" fmla="*/ 613233 h 613233"/>
              <a:gd name="connsiteX6" fmla="*/ 94981 w 576208"/>
              <a:gd name="connsiteY6" fmla="*/ 613233 h 613233"/>
              <a:gd name="connsiteX7" fmla="*/ 0 w 576208"/>
              <a:gd name="connsiteY7" fmla="*/ 519616 h 613233"/>
              <a:gd name="connsiteX8" fmla="*/ 0 w 576208"/>
              <a:gd name="connsiteY8" fmla="*/ 387919 h 613233"/>
              <a:gd name="connsiteX9" fmla="*/ 0 w 576208"/>
              <a:gd name="connsiteY9" fmla="*/ 145160 h 613233"/>
              <a:gd name="connsiteX10" fmla="*/ 0 w 576208"/>
              <a:gd name="connsiteY10" fmla="*/ 0 h 613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76208" h="613233">
                <a:moveTo>
                  <a:pt x="0" y="0"/>
                </a:moveTo>
                <a:lnTo>
                  <a:pt x="576208" y="0"/>
                </a:lnTo>
                <a:lnTo>
                  <a:pt x="576208" y="145160"/>
                </a:lnTo>
                <a:lnTo>
                  <a:pt x="576208" y="387919"/>
                </a:lnTo>
                <a:lnTo>
                  <a:pt x="576208" y="519616"/>
                </a:lnTo>
                <a:cubicBezTo>
                  <a:pt x="576208" y="571319"/>
                  <a:pt x="533684" y="613233"/>
                  <a:pt x="481227" y="613233"/>
                </a:cubicBezTo>
                <a:lnTo>
                  <a:pt x="94981" y="613233"/>
                </a:lnTo>
                <a:cubicBezTo>
                  <a:pt x="42525" y="613233"/>
                  <a:pt x="0" y="571319"/>
                  <a:pt x="0" y="519616"/>
                </a:cubicBezTo>
                <a:lnTo>
                  <a:pt x="0" y="387919"/>
                </a:lnTo>
                <a:lnTo>
                  <a:pt x="0" y="14516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PHẠM DUYÊN 4 - 9Slide.vn">
            <a:extLst>
              <a:ext uri="{FF2B5EF4-FFF2-40B4-BE49-F238E27FC236}">
                <a16:creationId xmlns:a16="http://schemas.microsoft.com/office/drawing/2014/main" id="{45FA7A13-116A-416F-1FDB-1A975A97ED3B}"/>
              </a:ext>
            </a:extLst>
          </p:cNvPr>
          <p:cNvSpPr txBox="1"/>
          <p:nvPr userDrawn="1"/>
        </p:nvSpPr>
        <p:spPr>
          <a:xfrm>
            <a:off x="778659" y="185815"/>
            <a:ext cx="534103" cy="231913"/>
          </a:xfrm>
          <a:prstGeom prst="rect">
            <a:avLst/>
          </a:prstGeom>
          <a:noFill/>
        </p:spPr>
        <p:txBody>
          <a:bodyPr wrap="square" lIns="34281" tIns="17140" rIns="34281" bIns="17140" rtlCol="0">
            <a:spAutoFit/>
          </a:bodyPr>
          <a:lstStyle>
            <a:defPPr>
              <a:defRPr lang="en-US"/>
            </a:defPPr>
            <a:lvl1pPr marL="0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35019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7003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0505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40066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17508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21010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45118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280135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687"/>
              </a:lnSpc>
            </a:pPr>
            <a:r>
              <a:rPr lang="en-US" sz="14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HP-168" panose="020B0803050302020204" pitchFamily="34" charset="0"/>
                <a:ea typeface="AvantGarde-Demi" pitchFamily="18" charset="0"/>
                <a:cs typeface="AvantGarde-Demi" pitchFamily="18" charset="0"/>
              </a:rPr>
              <a:t>TOÁN</a:t>
            </a:r>
          </a:p>
        </p:txBody>
      </p:sp>
      <p:sp>
        <p:nvSpPr>
          <p:cNvPr id="11" name="PHẠM DUYÊN 5 - 9Slide.vn">
            <a:extLst>
              <a:ext uri="{FF2B5EF4-FFF2-40B4-BE49-F238E27FC236}">
                <a16:creationId xmlns:a16="http://schemas.microsoft.com/office/drawing/2014/main" id="{6F14086C-A6D5-7E2A-C0F7-937FFAA95AB2}"/>
              </a:ext>
            </a:extLst>
          </p:cNvPr>
          <p:cNvSpPr txBox="1"/>
          <p:nvPr userDrawn="1"/>
        </p:nvSpPr>
        <p:spPr>
          <a:xfrm>
            <a:off x="907484" y="440540"/>
            <a:ext cx="276452" cy="3137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687"/>
              </a:lnSpc>
            </a:pPr>
            <a:r>
              <a:rPr lang="en-US" sz="24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HP-167" panose="020B0803050302020204" pitchFamily="34" charset="0"/>
                <a:ea typeface="AvantGarde-Demi" pitchFamily="18" charset="0"/>
                <a:cs typeface="AvantGarde-Demi" pitchFamily="18" charset="0"/>
              </a:rPr>
              <a:t>1</a:t>
            </a:r>
          </a:p>
        </p:txBody>
      </p:sp>
      <p:pic>
        <p:nvPicPr>
          <p:cNvPr id="12" name="PHẠM DUYÊN 6 - 9Slide.vn" descr="Kết nối tri thức với cuộc sống">
            <a:extLst>
              <a:ext uri="{FF2B5EF4-FFF2-40B4-BE49-F238E27FC236}">
                <a16:creationId xmlns:a16="http://schemas.microsoft.com/office/drawing/2014/main" id="{4CEDD8BD-1843-0C4A-525C-539E7E65668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974" y="235486"/>
            <a:ext cx="433026" cy="4330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14912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58443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HẠM DUYÊN 1 - 9Slide.vn">
            <a:extLst>
              <a:ext uri="{FF2B5EF4-FFF2-40B4-BE49-F238E27FC236}">
                <a16:creationId xmlns:a16="http://schemas.microsoft.com/office/drawing/2014/main" id="{14E001B7-9EF6-69DA-D32D-13140ACFD5D7}"/>
              </a:ext>
            </a:extLst>
          </p:cNvPr>
          <p:cNvSpPr/>
          <p:nvPr userDrawn="1"/>
        </p:nvSpPr>
        <p:spPr>
          <a:xfrm>
            <a:off x="270653" y="238757"/>
            <a:ext cx="11650695" cy="6380486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0" name="PHẠM DUYÊN 2 - 9Slide.vn">
            <a:extLst>
              <a:ext uri="{FF2B5EF4-FFF2-40B4-BE49-F238E27FC236}">
                <a16:creationId xmlns:a16="http://schemas.microsoft.com/office/drawing/2014/main" id="{A6A04602-14CF-532B-24D0-C99453E292A8}"/>
              </a:ext>
            </a:extLst>
          </p:cNvPr>
          <p:cNvSpPr/>
          <p:nvPr userDrawn="1"/>
        </p:nvSpPr>
        <p:spPr>
          <a:xfrm>
            <a:off x="119013" y="129309"/>
            <a:ext cx="11943677" cy="6622472"/>
          </a:xfrm>
          <a:prstGeom prst="rect">
            <a:avLst/>
          </a:prstGeom>
          <a:noFill/>
          <a:ln w="38100">
            <a:solidFill>
              <a:schemeClr val="bg1"/>
            </a:solidFill>
            <a:prstDash val="sysDot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911471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55133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666481-F7E0-49DF-B0F6-D22528BA7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781C0A-BEB5-476A-8E2E-71DAD99C48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DD6DDE-7E0C-42AB-8443-6DAF3B99C6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9B7FAD-CFDB-4E74-A745-F21D0926D1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E9FE30-A851-4F72-84B0-A335ABFB48D2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A9AF96-4B73-4684-9FA7-FBD0CA13D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A05484-8408-4A33-9D76-90349FC8B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4E46AC-5224-458B-A84B-E70A631FC5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561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1EBA6-FC2D-426D-80BC-81C252834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D5F1B6-FD5F-46E6-AD2A-19BE0AAAF7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EF51A6-9F69-43F5-861B-FD987AAD85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E120C5-6B8A-40F5-BF85-59B4794773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918737D-6FD0-483F-AD62-C447005D8F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FE064BA-85EB-4961-8792-F7C22B5560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E9FE30-A851-4F72-84B0-A335ABFB48D2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8C2F2C5-D9D1-4AE8-9E90-7D94B30E4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59C9B8-7CAF-4645-81F3-4ECE611BF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4E46AC-5224-458B-A84B-E70A631FC5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9847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A5683-3966-4032-BBCC-116731EC4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7C29A1-98D2-443A-8BAA-91A050076C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E9FE30-A851-4F72-84B0-A335ABFB48D2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F8B8D3-9829-4031-9BF3-066788E0C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32A631-FB59-498C-8D63-925064780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4E46AC-5224-458B-A84B-E70A631FC5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1564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8D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9Slide.vn - 2019">
            <a:extLst>
              <a:ext uri="{FF2B5EF4-FFF2-40B4-BE49-F238E27FC236}">
                <a16:creationId xmlns:a16="http://schemas.microsoft.com/office/drawing/2014/main" id="{A5666FF3-1096-45E5-730E-A504D240763B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01E2AAC-6E85-E2F4-DAD8-A2A64515A852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-2514600" y="0"/>
            <a:ext cx="2121116" cy="2447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553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2" r:id="rId2"/>
    <p:sldLayoutId id="2147483649" r:id="rId3"/>
    <p:sldLayoutId id="2147483661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3" r:id="rId15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3">
            <a:extLst>
              <a:ext uri="{FF2B5EF4-FFF2-40B4-BE49-F238E27FC236}">
                <a16:creationId xmlns:a16="http://schemas.microsoft.com/office/drawing/2014/main" id="{1138E9C8-FB66-B5EF-1350-2EDEC00593B0}"/>
              </a:ext>
            </a:extLst>
          </p:cNvPr>
          <p:cNvSpPr/>
          <p:nvPr/>
        </p:nvSpPr>
        <p:spPr>
          <a:xfrm>
            <a:off x="2853197" y="777489"/>
            <a:ext cx="6215163" cy="58477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TRƯỜNG TIỂU HỌC PHÚC LỢI</a:t>
            </a:r>
            <a:endParaRPr lang="zh-CN" altLang="en-US" sz="3200" b="1" dirty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" name="13">
            <a:extLst>
              <a:ext uri="{FF2B5EF4-FFF2-40B4-BE49-F238E27FC236}">
                <a16:creationId xmlns:a16="http://schemas.microsoft.com/office/drawing/2014/main" id="{487B015B-139D-820A-5A33-7DE1BD613F7C}"/>
              </a:ext>
            </a:extLst>
          </p:cNvPr>
          <p:cNvSpPr/>
          <p:nvPr/>
        </p:nvSpPr>
        <p:spPr>
          <a:xfrm>
            <a:off x="2978551" y="2828835"/>
            <a:ext cx="5964453" cy="1200329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7200" b="1" dirty="0">
                <a:ln w="12700" cmpd="sng">
                  <a:noFill/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MÔN TOÁN 1</a:t>
            </a:r>
            <a:endParaRPr lang="zh-CN" altLang="en-US" sz="7200" b="1" dirty="0">
              <a:ln w="12700" cmpd="sng">
                <a:noFill/>
                <a:prstDash val="solid"/>
              </a:ln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41859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PHẠM DUYÊN 1 - 9Slide.vn">
            <a:extLst>
              <a:ext uri="{FF2B5EF4-FFF2-40B4-BE49-F238E27FC236}">
                <a16:creationId xmlns:a16="http://schemas.microsoft.com/office/drawing/2014/main" id="{4A427405-6DA0-D2EE-B91A-C99FE6693186}"/>
              </a:ext>
            </a:extLst>
          </p:cNvPr>
          <p:cNvGrpSpPr/>
          <p:nvPr/>
        </p:nvGrpSpPr>
        <p:grpSpPr>
          <a:xfrm>
            <a:off x="455801" y="415045"/>
            <a:ext cx="668922" cy="707886"/>
            <a:chOff x="1559434" y="1176116"/>
            <a:chExt cx="668922" cy="707886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DFC3E541-5EC5-BCD0-1286-C737376F9997}"/>
                </a:ext>
              </a:extLst>
            </p:cNvPr>
            <p:cNvGrpSpPr/>
            <p:nvPr/>
          </p:nvGrpSpPr>
          <p:grpSpPr>
            <a:xfrm>
              <a:off x="1559434" y="1197548"/>
              <a:ext cx="668922" cy="668922"/>
              <a:chOff x="1959266" y="1758940"/>
              <a:chExt cx="668922" cy="668922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16685FC2-831A-620D-1382-BDC882C14B22}"/>
                  </a:ext>
                </a:extLst>
              </p:cNvPr>
              <p:cNvSpPr/>
              <p:nvPr/>
            </p:nvSpPr>
            <p:spPr>
              <a:xfrm>
                <a:off x="2001384" y="1801058"/>
                <a:ext cx="590719" cy="590719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#9Slide03 Sofia Pro Soft Bold" panose="020B0000000000000000" pitchFamily="34" charset="0"/>
                </a:endParaRPr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76C4829A-5A98-7FCB-6ABB-55BF58676EC7}"/>
                  </a:ext>
                </a:extLst>
              </p:cNvPr>
              <p:cNvSpPr/>
              <p:nvPr/>
            </p:nvSpPr>
            <p:spPr>
              <a:xfrm>
                <a:off x="1959266" y="175894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#9Slide03 Sofia Pro Soft Bold" panose="020B0000000000000000" pitchFamily="34" charset="0"/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28FFD56-1427-34D3-E247-D1C6857C4ECC}"/>
                </a:ext>
              </a:extLst>
            </p:cNvPr>
            <p:cNvSpPr txBox="1"/>
            <p:nvPr/>
          </p:nvSpPr>
          <p:spPr>
            <a:xfrm>
              <a:off x="1695094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7" name="PHẠM DUYÊN 2 - 9Slide.vn">
            <a:extLst>
              <a:ext uri="{FF2B5EF4-FFF2-40B4-BE49-F238E27FC236}">
                <a16:creationId xmlns:a16="http://schemas.microsoft.com/office/drawing/2014/main" id="{DE7B22C4-34A2-3ABE-D0F0-8F22F923FBD5}"/>
              </a:ext>
            </a:extLst>
          </p:cNvPr>
          <p:cNvSpPr txBox="1"/>
          <p:nvPr/>
        </p:nvSpPr>
        <p:spPr>
          <a:xfrm>
            <a:off x="1293201" y="466725"/>
            <a:ext cx="101274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107">
                <a:solidFill>
                  <a:schemeClr val="accent5">
                    <a:lumMod val="75000"/>
                  </a:schemeClr>
                </a:solidFill>
                <a:latin typeface="#9Slide03 Sofia Pro Soft Bold" panose="020B00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b)</a:t>
            </a:r>
            <a:r>
              <a:rPr lang="en-US" sz="3200">
                <a:solidFill>
                  <a:srgbClr val="40505E"/>
                </a:solidFill>
                <a:latin typeface="Lato"/>
                <a:ea typeface="+mj-ea"/>
                <a:cs typeface="+mj-cs"/>
              </a:rPr>
              <a:t> </a:t>
            </a:r>
            <a:r>
              <a:rPr lang="en-US" sz="3200" spc="107">
                <a:solidFill>
                  <a:schemeClr val="accent5">
                    <a:lumMod val="75000"/>
                  </a:schemeClr>
                </a:solidFill>
                <a:latin typeface="#9Slide03 Sofia Pro Soft Bold" panose="020B00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hãy xếp 5 que tính thành một hình có 2 hình tam giác.</a:t>
            </a:r>
            <a:endParaRPr lang="en-US" sz="3200" spc="107" dirty="0">
              <a:solidFill>
                <a:schemeClr val="accent5">
                  <a:lumMod val="75000"/>
                </a:schemeClr>
              </a:solidFill>
              <a:latin typeface="#9Slide03 Sofia Pro Soft Bold" panose="020B00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8" name="PHẠM DUYÊN 3 - 9Slide.vn">
            <a:extLst>
              <a:ext uri="{FF2B5EF4-FFF2-40B4-BE49-F238E27FC236}">
                <a16:creationId xmlns:a16="http://schemas.microsoft.com/office/drawing/2014/main" id="{582C9A81-831D-CC2A-6185-09B2A9407C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008276" flipV="1">
            <a:off x="3504497" y="2812999"/>
            <a:ext cx="2644728" cy="245709"/>
          </a:xfrm>
          <a:prstGeom prst="rect">
            <a:avLst/>
          </a:prstGeom>
        </p:spPr>
      </p:pic>
      <p:pic>
        <p:nvPicPr>
          <p:cNvPr id="9" name="PHẠM DUYÊN 4 - 9Slide.vn">
            <a:extLst>
              <a:ext uri="{FF2B5EF4-FFF2-40B4-BE49-F238E27FC236}">
                <a16:creationId xmlns:a16="http://schemas.microsoft.com/office/drawing/2014/main" id="{D1FA76B7-052F-3193-42B2-6B2F60F8CF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 flipV="1">
            <a:off x="4783368" y="3590210"/>
            <a:ext cx="2644728" cy="245709"/>
          </a:xfrm>
          <a:prstGeom prst="rect">
            <a:avLst/>
          </a:prstGeom>
        </p:spPr>
      </p:pic>
      <p:pic>
        <p:nvPicPr>
          <p:cNvPr id="10" name="PHẠM DUYÊN 5 - 9Slide.vn">
            <a:extLst>
              <a:ext uri="{FF2B5EF4-FFF2-40B4-BE49-F238E27FC236}">
                <a16:creationId xmlns:a16="http://schemas.microsoft.com/office/drawing/2014/main" id="{2BA246F0-A614-0B61-A16C-6DE4543335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2690101" flipV="1">
            <a:off x="3528680" y="4187285"/>
            <a:ext cx="2644728" cy="245709"/>
          </a:xfrm>
          <a:prstGeom prst="rect">
            <a:avLst/>
          </a:prstGeom>
        </p:spPr>
      </p:pic>
      <p:pic>
        <p:nvPicPr>
          <p:cNvPr id="11" name="PHẠM DUYÊN 6 - 9Slide.vn">
            <a:extLst>
              <a:ext uri="{FF2B5EF4-FFF2-40B4-BE49-F238E27FC236}">
                <a16:creationId xmlns:a16="http://schemas.microsoft.com/office/drawing/2014/main" id="{CFD45AAA-6F1A-7052-FF81-068971A231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591724">
            <a:off x="6042775" y="2813000"/>
            <a:ext cx="2644728" cy="245709"/>
          </a:xfrm>
          <a:prstGeom prst="rect">
            <a:avLst/>
          </a:prstGeom>
        </p:spPr>
      </p:pic>
      <p:pic>
        <p:nvPicPr>
          <p:cNvPr id="15" name="PHẠM DUYÊN 7 - 9Slide.vn">
            <a:extLst>
              <a:ext uri="{FF2B5EF4-FFF2-40B4-BE49-F238E27FC236}">
                <a16:creationId xmlns:a16="http://schemas.microsoft.com/office/drawing/2014/main" id="{CA1FF0A5-4C03-383B-1724-D668F1D95D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909899">
            <a:off x="6030893" y="4194499"/>
            <a:ext cx="2644728" cy="245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3855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HẠM DUYÊN 1 - 9Slide.vn">
            <a:extLst>
              <a:ext uri="{FF2B5EF4-FFF2-40B4-BE49-F238E27FC236}">
                <a16:creationId xmlns:a16="http://schemas.microsoft.com/office/drawing/2014/main" id="{48B05C4E-D5DE-940F-386D-3C16388B6F27}"/>
              </a:ext>
            </a:extLst>
          </p:cNvPr>
          <p:cNvSpPr/>
          <p:nvPr/>
        </p:nvSpPr>
        <p:spPr>
          <a:xfrm>
            <a:off x="435946" y="2536365"/>
            <a:ext cx="11324254" cy="2019301"/>
          </a:xfrm>
          <a:prstGeom prst="roundRect">
            <a:avLst>
              <a:gd name="adj" fmla="val 13889"/>
            </a:avLst>
          </a:prstGeom>
          <a:noFill/>
          <a:ln w="28575">
            <a:solidFill>
              <a:srgbClr val="FFDE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HẠM DUYÊN 2 - 9Slide.vn" descr="C:\Users\TUAN\Downloads\Luyện tập 1.png">
            <a:extLst>
              <a:ext uri="{FF2B5EF4-FFF2-40B4-BE49-F238E27FC236}">
                <a16:creationId xmlns:a16="http://schemas.microsoft.com/office/drawing/2014/main" id="{AD7C72BB-B3B5-5359-2F16-74D7A2AD81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6359" y="251395"/>
            <a:ext cx="1198890" cy="532906"/>
          </a:xfrm>
          <a:prstGeom prst="rect">
            <a:avLst/>
          </a:prstGeom>
          <a:noFill/>
        </p:spPr>
      </p:pic>
      <p:grpSp>
        <p:nvGrpSpPr>
          <p:cNvPr id="10" name="PHẠM DUYÊN 3 - 9Slide.vn">
            <a:extLst>
              <a:ext uri="{FF2B5EF4-FFF2-40B4-BE49-F238E27FC236}">
                <a16:creationId xmlns:a16="http://schemas.microsoft.com/office/drawing/2014/main" id="{536A24D9-4CA0-4379-33C3-086DFB3D3A52}"/>
              </a:ext>
            </a:extLst>
          </p:cNvPr>
          <p:cNvGrpSpPr/>
          <p:nvPr/>
        </p:nvGrpSpPr>
        <p:grpSpPr>
          <a:xfrm>
            <a:off x="446276" y="824620"/>
            <a:ext cx="668922" cy="707886"/>
            <a:chOff x="1559434" y="1176116"/>
            <a:chExt cx="668922" cy="707886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1BBDBFAB-13EF-8428-5207-01028621F09D}"/>
                </a:ext>
              </a:extLst>
            </p:cNvPr>
            <p:cNvGrpSpPr/>
            <p:nvPr/>
          </p:nvGrpSpPr>
          <p:grpSpPr>
            <a:xfrm>
              <a:off x="1559434" y="1197548"/>
              <a:ext cx="668922" cy="668922"/>
              <a:chOff x="1959266" y="1758940"/>
              <a:chExt cx="668922" cy="668922"/>
            </a:xfrm>
          </p:grpSpPr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0FF69737-27DA-BB03-2F8B-667CFAF969DE}"/>
                  </a:ext>
                </a:extLst>
              </p:cNvPr>
              <p:cNvSpPr/>
              <p:nvPr/>
            </p:nvSpPr>
            <p:spPr>
              <a:xfrm>
                <a:off x="2001384" y="1801058"/>
                <a:ext cx="590719" cy="590719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#9Slide03 Sofia Pro Soft Bold" panose="020B0000000000000000" pitchFamily="34" charset="0"/>
                </a:endParaRPr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05A79D52-74E5-F2B5-D04D-5087EE19CB50}"/>
                  </a:ext>
                </a:extLst>
              </p:cNvPr>
              <p:cNvSpPr/>
              <p:nvPr/>
            </p:nvSpPr>
            <p:spPr>
              <a:xfrm>
                <a:off x="1959266" y="175894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#9Slide03 Sofia Pro Soft Bold" panose="020B0000000000000000" pitchFamily="34" charset="0"/>
                </a:endParaRPr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9BE3EA4-821B-408D-D4DD-FA17DBED8508}"/>
                </a:ext>
              </a:extLst>
            </p:cNvPr>
            <p:cNvSpPr txBox="1"/>
            <p:nvPr/>
          </p:nvSpPr>
          <p:spPr>
            <a:xfrm>
              <a:off x="1695094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15" name="PHẠM DUYÊN 4 - 9Slide.vn">
            <a:extLst>
              <a:ext uri="{FF2B5EF4-FFF2-40B4-BE49-F238E27FC236}">
                <a16:creationId xmlns:a16="http://schemas.microsoft.com/office/drawing/2014/main" id="{D6FFD97C-5EEC-7E54-A914-203303640320}"/>
              </a:ext>
            </a:extLst>
          </p:cNvPr>
          <p:cNvSpPr txBox="1"/>
          <p:nvPr/>
        </p:nvSpPr>
        <p:spPr>
          <a:xfrm>
            <a:off x="1283677" y="876300"/>
            <a:ext cx="104620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spc="107">
                <a:solidFill>
                  <a:schemeClr val="accent5">
                    <a:lumMod val="75000"/>
                  </a:schemeClr>
                </a:solidFill>
                <a:latin typeface="#9Slide03 Sofia Pro Soft Bold" panose="020B00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Hình thích hợp đặt vào dấu "</a:t>
            </a:r>
            <a:r>
              <a:rPr lang="en-GB" sz="3200" spc="107">
                <a:solidFill>
                  <a:srgbClr val="FF0000"/>
                </a:solidFill>
                <a:latin typeface="#9Slide03 Sofia Pro Soft Bold" panose="020B00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r>
              <a:rPr lang="en-GB" sz="3200" spc="107">
                <a:solidFill>
                  <a:schemeClr val="accent5">
                    <a:lumMod val="75000"/>
                  </a:schemeClr>
                </a:solidFill>
                <a:latin typeface="#9Slide03 Sofia Pro Soft Bold" panose="020B00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" là hình nào?</a:t>
            </a:r>
            <a:endParaRPr lang="en-US" sz="3200" spc="107" dirty="0">
              <a:solidFill>
                <a:schemeClr val="accent5">
                  <a:lumMod val="75000"/>
                </a:schemeClr>
              </a:solidFill>
              <a:latin typeface="#9Slide03 Sofia Pro Soft Bold" panose="020B00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PHẠM DUYÊN 5 - 9Slide.vn">
            <a:extLst>
              <a:ext uri="{FF2B5EF4-FFF2-40B4-BE49-F238E27FC236}">
                <a16:creationId xmlns:a16="http://schemas.microsoft.com/office/drawing/2014/main" id="{71F5C921-F0FD-00AA-F3F3-914FD80F9F77}"/>
              </a:ext>
            </a:extLst>
          </p:cNvPr>
          <p:cNvSpPr txBox="1"/>
          <p:nvPr/>
        </p:nvSpPr>
        <p:spPr>
          <a:xfrm>
            <a:off x="2487066" y="5136806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+mj-lt"/>
              </a:rPr>
              <a:t>A.</a:t>
            </a:r>
          </a:p>
        </p:txBody>
      </p:sp>
      <p:sp>
        <p:nvSpPr>
          <p:cNvPr id="29" name="PHẠM DUYÊN 6 - 9Slide.vn">
            <a:extLst>
              <a:ext uri="{FF2B5EF4-FFF2-40B4-BE49-F238E27FC236}">
                <a16:creationId xmlns:a16="http://schemas.microsoft.com/office/drawing/2014/main" id="{429BF408-7E67-F23D-2AB7-803C5D187A83}"/>
              </a:ext>
            </a:extLst>
          </p:cNvPr>
          <p:cNvSpPr/>
          <p:nvPr/>
        </p:nvSpPr>
        <p:spPr>
          <a:xfrm>
            <a:off x="826186" y="3044366"/>
            <a:ext cx="914982" cy="914982"/>
          </a:xfrm>
          <a:prstGeom prst="ellipse">
            <a:avLst/>
          </a:prstGeom>
          <a:solidFill>
            <a:srgbClr val="F1563A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PHẠM DUYÊN 7 - 9Slide.vn">
            <a:extLst>
              <a:ext uri="{FF2B5EF4-FFF2-40B4-BE49-F238E27FC236}">
                <a16:creationId xmlns:a16="http://schemas.microsoft.com/office/drawing/2014/main" id="{61F871E9-4018-1BE4-44C8-5DB5017F9F97}"/>
              </a:ext>
            </a:extLst>
          </p:cNvPr>
          <p:cNvSpPr/>
          <p:nvPr/>
        </p:nvSpPr>
        <p:spPr>
          <a:xfrm>
            <a:off x="2029284" y="3044366"/>
            <a:ext cx="914982" cy="914982"/>
          </a:xfrm>
          <a:prstGeom prst="ellipse">
            <a:avLst/>
          </a:prstGeom>
          <a:solidFill>
            <a:srgbClr val="FFDE5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PHẠM DUYÊN 8 - 9Slide.vn">
            <a:extLst>
              <a:ext uri="{FF2B5EF4-FFF2-40B4-BE49-F238E27FC236}">
                <a16:creationId xmlns:a16="http://schemas.microsoft.com/office/drawing/2014/main" id="{C97E4157-E463-7EAB-DAE5-90C7D1966B6A}"/>
              </a:ext>
            </a:extLst>
          </p:cNvPr>
          <p:cNvSpPr/>
          <p:nvPr/>
        </p:nvSpPr>
        <p:spPr>
          <a:xfrm>
            <a:off x="3232382" y="3044366"/>
            <a:ext cx="914982" cy="914982"/>
          </a:xfrm>
          <a:prstGeom prst="ellipse">
            <a:avLst/>
          </a:prstGeom>
          <a:solidFill>
            <a:srgbClr val="43C8F3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PHẠM DUYÊN 9 - 9Slide.vn">
            <a:extLst>
              <a:ext uri="{FF2B5EF4-FFF2-40B4-BE49-F238E27FC236}">
                <a16:creationId xmlns:a16="http://schemas.microsoft.com/office/drawing/2014/main" id="{440D80AD-992B-61EA-D344-C10B2AEBF8C2}"/>
              </a:ext>
            </a:extLst>
          </p:cNvPr>
          <p:cNvSpPr/>
          <p:nvPr/>
        </p:nvSpPr>
        <p:spPr>
          <a:xfrm>
            <a:off x="4435480" y="3044366"/>
            <a:ext cx="914982" cy="914982"/>
          </a:xfrm>
          <a:prstGeom prst="ellipse">
            <a:avLst/>
          </a:prstGeom>
          <a:solidFill>
            <a:srgbClr val="F1563A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PHẠM DUYÊN 10 - 9Slide.vn">
            <a:extLst>
              <a:ext uri="{FF2B5EF4-FFF2-40B4-BE49-F238E27FC236}">
                <a16:creationId xmlns:a16="http://schemas.microsoft.com/office/drawing/2014/main" id="{A6B40924-BA20-839A-B396-DC3B25B05BBE}"/>
              </a:ext>
            </a:extLst>
          </p:cNvPr>
          <p:cNvSpPr/>
          <p:nvPr/>
        </p:nvSpPr>
        <p:spPr>
          <a:xfrm>
            <a:off x="5638578" y="3044366"/>
            <a:ext cx="914982" cy="914982"/>
          </a:xfrm>
          <a:prstGeom prst="ellipse">
            <a:avLst/>
          </a:prstGeom>
          <a:solidFill>
            <a:srgbClr val="FFDE5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PHẠM DUYÊN 11 - 9Slide.vn">
            <a:extLst>
              <a:ext uri="{FF2B5EF4-FFF2-40B4-BE49-F238E27FC236}">
                <a16:creationId xmlns:a16="http://schemas.microsoft.com/office/drawing/2014/main" id="{F8FA0FE3-F555-EFCF-E3C3-2BC56A390520}"/>
              </a:ext>
            </a:extLst>
          </p:cNvPr>
          <p:cNvSpPr/>
          <p:nvPr/>
        </p:nvSpPr>
        <p:spPr>
          <a:xfrm>
            <a:off x="6841676" y="3044366"/>
            <a:ext cx="914982" cy="914982"/>
          </a:xfrm>
          <a:prstGeom prst="ellipse">
            <a:avLst/>
          </a:prstGeom>
          <a:solidFill>
            <a:srgbClr val="43C8F3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PHẠM DUYÊN 12 - 9Slide.vn">
            <a:extLst>
              <a:ext uri="{FF2B5EF4-FFF2-40B4-BE49-F238E27FC236}">
                <a16:creationId xmlns:a16="http://schemas.microsoft.com/office/drawing/2014/main" id="{DBA58F0C-D875-BBD4-5486-AD3FDB8856F4}"/>
              </a:ext>
            </a:extLst>
          </p:cNvPr>
          <p:cNvSpPr/>
          <p:nvPr/>
        </p:nvSpPr>
        <p:spPr>
          <a:xfrm>
            <a:off x="8044774" y="3044366"/>
            <a:ext cx="914982" cy="914982"/>
          </a:xfrm>
          <a:prstGeom prst="ellipse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0000"/>
                </a:solidFill>
                <a:latin typeface="+mj-lt"/>
              </a:rPr>
              <a:t>?</a:t>
            </a:r>
          </a:p>
        </p:txBody>
      </p:sp>
      <p:sp>
        <p:nvSpPr>
          <p:cNvPr id="36" name="PHẠM DUYÊN 13 - 9Slide.vn">
            <a:extLst>
              <a:ext uri="{FF2B5EF4-FFF2-40B4-BE49-F238E27FC236}">
                <a16:creationId xmlns:a16="http://schemas.microsoft.com/office/drawing/2014/main" id="{C0EAF7DC-84D8-D241-B8FF-81A469ACBE51}"/>
              </a:ext>
            </a:extLst>
          </p:cNvPr>
          <p:cNvSpPr/>
          <p:nvPr/>
        </p:nvSpPr>
        <p:spPr>
          <a:xfrm>
            <a:off x="9247872" y="3044366"/>
            <a:ext cx="914982" cy="914982"/>
          </a:xfrm>
          <a:prstGeom prst="ellipse">
            <a:avLst/>
          </a:prstGeom>
          <a:solidFill>
            <a:srgbClr val="FFDE5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PHẠM DUYÊN 14 - 9Slide.vn">
            <a:extLst>
              <a:ext uri="{FF2B5EF4-FFF2-40B4-BE49-F238E27FC236}">
                <a16:creationId xmlns:a16="http://schemas.microsoft.com/office/drawing/2014/main" id="{A36F0D9D-E8AF-171B-6364-43009CF3D1AE}"/>
              </a:ext>
            </a:extLst>
          </p:cNvPr>
          <p:cNvSpPr/>
          <p:nvPr/>
        </p:nvSpPr>
        <p:spPr>
          <a:xfrm>
            <a:off x="10450966" y="3044366"/>
            <a:ext cx="914982" cy="914982"/>
          </a:xfrm>
          <a:prstGeom prst="ellipse">
            <a:avLst/>
          </a:prstGeom>
          <a:solidFill>
            <a:srgbClr val="43C8F3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PHẠM DUYÊN 15 - 9Slide.vn">
            <a:extLst>
              <a:ext uri="{FF2B5EF4-FFF2-40B4-BE49-F238E27FC236}">
                <a16:creationId xmlns:a16="http://schemas.microsoft.com/office/drawing/2014/main" id="{094FB6E6-3718-043F-F219-5DCE7534BF72}"/>
              </a:ext>
            </a:extLst>
          </p:cNvPr>
          <p:cNvSpPr txBox="1"/>
          <p:nvPr/>
        </p:nvSpPr>
        <p:spPr>
          <a:xfrm>
            <a:off x="497469" y="1616895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+mj-lt"/>
              </a:rPr>
              <a:t>a)</a:t>
            </a:r>
          </a:p>
        </p:txBody>
      </p:sp>
      <p:sp>
        <p:nvSpPr>
          <p:cNvPr id="40" name="PHẠM DUYÊN 16 - 9Slide.vn">
            <a:extLst>
              <a:ext uri="{FF2B5EF4-FFF2-40B4-BE49-F238E27FC236}">
                <a16:creationId xmlns:a16="http://schemas.microsoft.com/office/drawing/2014/main" id="{B09DFBD1-A9EE-7AC3-61E3-F1BD4752D947}"/>
              </a:ext>
            </a:extLst>
          </p:cNvPr>
          <p:cNvSpPr/>
          <p:nvPr/>
        </p:nvSpPr>
        <p:spPr>
          <a:xfrm>
            <a:off x="3232382" y="5033258"/>
            <a:ext cx="914982" cy="914982"/>
          </a:xfrm>
          <a:prstGeom prst="ellipse">
            <a:avLst/>
          </a:prstGeom>
          <a:solidFill>
            <a:srgbClr val="F1563A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PHẠM DUYÊN 17 - 9Slide.vn">
            <a:extLst>
              <a:ext uri="{FF2B5EF4-FFF2-40B4-BE49-F238E27FC236}">
                <a16:creationId xmlns:a16="http://schemas.microsoft.com/office/drawing/2014/main" id="{9005B764-1AC3-5577-4D5C-05F658B61505}"/>
              </a:ext>
            </a:extLst>
          </p:cNvPr>
          <p:cNvSpPr txBox="1"/>
          <p:nvPr/>
        </p:nvSpPr>
        <p:spPr>
          <a:xfrm>
            <a:off x="5261242" y="5136806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+mj-lt"/>
              </a:rPr>
              <a:t>B.</a:t>
            </a:r>
          </a:p>
        </p:txBody>
      </p:sp>
      <p:sp>
        <p:nvSpPr>
          <p:cNvPr id="42" name="PHẠM DUYÊN 18 - 9Slide.vn">
            <a:extLst>
              <a:ext uri="{FF2B5EF4-FFF2-40B4-BE49-F238E27FC236}">
                <a16:creationId xmlns:a16="http://schemas.microsoft.com/office/drawing/2014/main" id="{18FFC914-C0CB-3E9E-A1EF-D1D91F8AAFD4}"/>
              </a:ext>
            </a:extLst>
          </p:cNvPr>
          <p:cNvSpPr/>
          <p:nvPr/>
        </p:nvSpPr>
        <p:spPr>
          <a:xfrm>
            <a:off x="6006558" y="5033258"/>
            <a:ext cx="914982" cy="914982"/>
          </a:xfrm>
          <a:prstGeom prst="ellipse">
            <a:avLst/>
          </a:prstGeom>
          <a:solidFill>
            <a:srgbClr val="FFDE5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PHẠM DUYÊN 19 - 9Slide.vn">
            <a:extLst>
              <a:ext uri="{FF2B5EF4-FFF2-40B4-BE49-F238E27FC236}">
                <a16:creationId xmlns:a16="http://schemas.microsoft.com/office/drawing/2014/main" id="{8030E4E9-76FD-905A-8658-3289006DE90C}"/>
              </a:ext>
            </a:extLst>
          </p:cNvPr>
          <p:cNvSpPr txBox="1"/>
          <p:nvPr/>
        </p:nvSpPr>
        <p:spPr>
          <a:xfrm>
            <a:off x="8034836" y="5136806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+mj-lt"/>
              </a:rPr>
              <a:t>C.</a:t>
            </a:r>
          </a:p>
        </p:txBody>
      </p:sp>
      <p:sp>
        <p:nvSpPr>
          <p:cNvPr id="44" name="PHẠM DUYÊN 20 - 9Slide.vn">
            <a:extLst>
              <a:ext uri="{FF2B5EF4-FFF2-40B4-BE49-F238E27FC236}">
                <a16:creationId xmlns:a16="http://schemas.microsoft.com/office/drawing/2014/main" id="{780D0F93-AE95-EB5C-0F3F-89A9E6E36824}"/>
              </a:ext>
            </a:extLst>
          </p:cNvPr>
          <p:cNvSpPr/>
          <p:nvPr/>
        </p:nvSpPr>
        <p:spPr>
          <a:xfrm>
            <a:off x="8780152" y="5033258"/>
            <a:ext cx="914982" cy="914982"/>
          </a:xfrm>
          <a:prstGeom prst="ellipse">
            <a:avLst/>
          </a:prstGeom>
          <a:solidFill>
            <a:srgbClr val="43C8F3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PHẠM DUYÊN 21 - 9Slide.vn">
            <a:extLst>
              <a:ext uri="{FF2B5EF4-FFF2-40B4-BE49-F238E27FC236}">
                <a16:creationId xmlns:a16="http://schemas.microsoft.com/office/drawing/2014/main" id="{4602CBD4-4AEE-AD87-C741-77317C402B36}"/>
              </a:ext>
            </a:extLst>
          </p:cNvPr>
          <p:cNvSpPr/>
          <p:nvPr/>
        </p:nvSpPr>
        <p:spPr>
          <a:xfrm>
            <a:off x="2464026" y="5189220"/>
            <a:ext cx="621226" cy="621226"/>
          </a:xfrm>
          <a:prstGeom prst="ellipse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9987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44444E-6 L 0.39388 -0.2868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88" y="-14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5" grpId="0"/>
      <p:bldP spid="5" grpId="0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/>
      <p:bldP spid="36" grpId="0" animBg="1"/>
      <p:bldP spid="37" grpId="0" animBg="1"/>
      <p:bldP spid="39" grpId="0"/>
      <p:bldP spid="40" grpId="0" animBg="1"/>
      <p:bldP spid="40" grpId="1" animBg="1"/>
      <p:bldP spid="41" grpId="0"/>
      <p:bldP spid="42" grpId="0" animBg="1"/>
      <p:bldP spid="43" grpId="0"/>
      <p:bldP spid="44" grpId="0" animBg="1"/>
      <p:bldP spid="4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HẠM DUYÊN 1 - 9Slide.vn">
            <a:extLst>
              <a:ext uri="{FF2B5EF4-FFF2-40B4-BE49-F238E27FC236}">
                <a16:creationId xmlns:a16="http://schemas.microsoft.com/office/drawing/2014/main" id="{48B05C4E-D5DE-940F-386D-3C16388B6F27}"/>
              </a:ext>
            </a:extLst>
          </p:cNvPr>
          <p:cNvSpPr/>
          <p:nvPr/>
        </p:nvSpPr>
        <p:spPr>
          <a:xfrm>
            <a:off x="435946" y="2536365"/>
            <a:ext cx="11324254" cy="2019301"/>
          </a:xfrm>
          <a:prstGeom prst="roundRect">
            <a:avLst>
              <a:gd name="adj" fmla="val 13889"/>
            </a:avLst>
          </a:prstGeom>
          <a:noFill/>
          <a:ln w="28575">
            <a:solidFill>
              <a:srgbClr val="FFDE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HẠM DUYÊN 2 - 9Slide.vn" descr="C:\Users\TUAN\Downloads\Luyện tập 1.png">
            <a:extLst>
              <a:ext uri="{FF2B5EF4-FFF2-40B4-BE49-F238E27FC236}">
                <a16:creationId xmlns:a16="http://schemas.microsoft.com/office/drawing/2014/main" id="{AD7C72BB-B3B5-5359-2F16-74D7A2AD81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6359" y="251395"/>
            <a:ext cx="1198890" cy="532906"/>
          </a:xfrm>
          <a:prstGeom prst="rect">
            <a:avLst/>
          </a:prstGeom>
          <a:noFill/>
        </p:spPr>
      </p:pic>
      <p:grpSp>
        <p:nvGrpSpPr>
          <p:cNvPr id="10" name="PHẠM DUYÊN 3 - 9Slide.vn">
            <a:extLst>
              <a:ext uri="{FF2B5EF4-FFF2-40B4-BE49-F238E27FC236}">
                <a16:creationId xmlns:a16="http://schemas.microsoft.com/office/drawing/2014/main" id="{536A24D9-4CA0-4379-33C3-086DFB3D3A52}"/>
              </a:ext>
            </a:extLst>
          </p:cNvPr>
          <p:cNvGrpSpPr/>
          <p:nvPr/>
        </p:nvGrpSpPr>
        <p:grpSpPr>
          <a:xfrm>
            <a:off x="446276" y="824620"/>
            <a:ext cx="668922" cy="707886"/>
            <a:chOff x="1559434" y="1176116"/>
            <a:chExt cx="668922" cy="707886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1BBDBFAB-13EF-8428-5207-01028621F09D}"/>
                </a:ext>
              </a:extLst>
            </p:cNvPr>
            <p:cNvGrpSpPr/>
            <p:nvPr/>
          </p:nvGrpSpPr>
          <p:grpSpPr>
            <a:xfrm>
              <a:off x="1559434" y="1197548"/>
              <a:ext cx="668922" cy="668922"/>
              <a:chOff x="1959266" y="1758940"/>
              <a:chExt cx="668922" cy="668922"/>
            </a:xfrm>
          </p:grpSpPr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0FF69737-27DA-BB03-2F8B-667CFAF969DE}"/>
                  </a:ext>
                </a:extLst>
              </p:cNvPr>
              <p:cNvSpPr/>
              <p:nvPr/>
            </p:nvSpPr>
            <p:spPr>
              <a:xfrm>
                <a:off x="2001384" y="1801058"/>
                <a:ext cx="590719" cy="590719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#9Slide03 Sofia Pro Soft Bold" panose="020B0000000000000000" pitchFamily="34" charset="0"/>
                </a:endParaRPr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05A79D52-74E5-F2B5-D04D-5087EE19CB50}"/>
                  </a:ext>
                </a:extLst>
              </p:cNvPr>
              <p:cNvSpPr/>
              <p:nvPr/>
            </p:nvSpPr>
            <p:spPr>
              <a:xfrm>
                <a:off x="1959266" y="175894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#9Slide03 Sofia Pro Soft Bold" panose="020B0000000000000000" pitchFamily="34" charset="0"/>
                </a:endParaRPr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9BE3EA4-821B-408D-D4DD-FA17DBED8508}"/>
                </a:ext>
              </a:extLst>
            </p:cNvPr>
            <p:cNvSpPr txBox="1"/>
            <p:nvPr/>
          </p:nvSpPr>
          <p:spPr>
            <a:xfrm>
              <a:off x="1695094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15" name="PHẠM DUYÊN 4 - 9Slide.vn">
            <a:extLst>
              <a:ext uri="{FF2B5EF4-FFF2-40B4-BE49-F238E27FC236}">
                <a16:creationId xmlns:a16="http://schemas.microsoft.com/office/drawing/2014/main" id="{D6FFD97C-5EEC-7E54-A914-203303640320}"/>
              </a:ext>
            </a:extLst>
          </p:cNvPr>
          <p:cNvSpPr txBox="1"/>
          <p:nvPr/>
        </p:nvSpPr>
        <p:spPr>
          <a:xfrm>
            <a:off x="1283677" y="876300"/>
            <a:ext cx="104620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spc="107">
                <a:solidFill>
                  <a:schemeClr val="accent5">
                    <a:lumMod val="75000"/>
                  </a:schemeClr>
                </a:solidFill>
                <a:latin typeface="#9Slide03 Sofia Pro Soft Bold" panose="020B00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Hình thích hợp đặt vào dấu "</a:t>
            </a:r>
            <a:r>
              <a:rPr lang="en-GB" sz="3200" spc="107">
                <a:solidFill>
                  <a:srgbClr val="FF0000"/>
                </a:solidFill>
                <a:latin typeface="#9Slide03 Sofia Pro Soft Bold" panose="020B00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r>
              <a:rPr lang="en-GB" sz="3200" spc="107">
                <a:solidFill>
                  <a:schemeClr val="accent5">
                    <a:lumMod val="75000"/>
                  </a:schemeClr>
                </a:solidFill>
                <a:latin typeface="#9Slide03 Sofia Pro Soft Bold" panose="020B00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" là hình nào?</a:t>
            </a:r>
            <a:endParaRPr lang="en-US" sz="3200" spc="107" dirty="0">
              <a:solidFill>
                <a:schemeClr val="accent5">
                  <a:lumMod val="75000"/>
                </a:schemeClr>
              </a:solidFill>
              <a:latin typeface="#9Slide03 Sofia Pro Soft Bold" panose="020B00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PHẠM DUYÊN 5 - 9Slide.vn">
            <a:extLst>
              <a:ext uri="{FF2B5EF4-FFF2-40B4-BE49-F238E27FC236}">
                <a16:creationId xmlns:a16="http://schemas.microsoft.com/office/drawing/2014/main" id="{71F5C921-F0FD-00AA-F3F3-914FD80F9F77}"/>
              </a:ext>
            </a:extLst>
          </p:cNvPr>
          <p:cNvSpPr txBox="1"/>
          <p:nvPr/>
        </p:nvSpPr>
        <p:spPr>
          <a:xfrm>
            <a:off x="2487066" y="5136806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+mj-lt"/>
              </a:rPr>
              <a:t>A.</a:t>
            </a:r>
          </a:p>
        </p:txBody>
      </p:sp>
      <p:sp>
        <p:nvSpPr>
          <p:cNvPr id="29" name="PHẠM DUYÊN 6 - 9Slide.vn">
            <a:extLst>
              <a:ext uri="{FF2B5EF4-FFF2-40B4-BE49-F238E27FC236}">
                <a16:creationId xmlns:a16="http://schemas.microsoft.com/office/drawing/2014/main" id="{429BF408-7E67-F23D-2AB7-803C5D187A83}"/>
              </a:ext>
            </a:extLst>
          </p:cNvPr>
          <p:cNvSpPr/>
          <p:nvPr/>
        </p:nvSpPr>
        <p:spPr>
          <a:xfrm>
            <a:off x="826186" y="3044366"/>
            <a:ext cx="914982" cy="914982"/>
          </a:xfrm>
          <a:prstGeom prst="triangle">
            <a:avLst/>
          </a:prstGeom>
          <a:solidFill>
            <a:srgbClr val="F287B7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PHẠM DUYÊN 7 - 9Slide.vn">
            <a:extLst>
              <a:ext uri="{FF2B5EF4-FFF2-40B4-BE49-F238E27FC236}">
                <a16:creationId xmlns:a16="http://schemas.microsoft.com/office/drawing/2014/main" id="{61F871E9-4018-1BE4-44C8-5DB5017F9F97}"/>
              </a:ext>
            </a:extLst>
          </p:cNvPr>
          <p:cNvSpPr/>
          <p:nvPr/>
        </p:nvSpPr>
        <p:spPr>
          <a:xfrm>
            <a:off x="2029284" y="3044366"/>
            <a:ext cx="914982" cy="914982"/>
          </a:xfrm>
          <a:prstGeom prst="ellipse">
            <a:avLst/>
          </a:prstGeom>
          <a:solidFill>
            <a:srgbClr val="F287B7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PHẠM DUYÊN 8 - 9Slide.vn">
            <a:extLst>
              <a:ext uri="{FF2B5EF4-FFF2-40B4-BE49-F238E27FC236}">
                <a16:creationId xmlns:a16="http://schemas.microsoft.com/office/drawing/2014/main" id="{C97E4157-E463-7EAB-DAE5-90C7D1966B6A}"/>
              </a:ext>
            </a:extLst>
          </p:cNvPr>
          <p:cNvSpPr/>
          <p:nvPr/>
        </p:nvSpPr>
        <p:spPr>
          <a:xfrm>
            <a:off x="3232382" y="3044366"/>
            <a:ext cx="914982" cy="914982"/>
          </a:xfrm>
          <a:prstGeom prst="rect">
            <a:avLst/>
          </a:prstGeom>
          <a:solidFill>
            <a:srgbClr val="F287B7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PHẠM DUYÊN 9 - 9Slide.vn">
            <a:extLst>
              <a:ext uri="{FF2B5EF4-FFF2-40B4-BE49-F238E27FC236}">
                <a16:creationId xmlns:a16="http://schemas.microsoft.com/office/drawing/2014/main" id="{440D80AD-992B-61EA-D344-C10B2AEBF8C2}"/>
              </a:ext>
            </a:extLst>
          </p:cNvPr>
          <p:cNvSpPr/>
          <p:nvPr/>
        </p:nvSpPr>
        <p:spPr>
          <a:xfrm>
            <a:off x="4435480" y="3044366"/>
            <a:ext cx="914982" cy="914982"/>
          </a:xfrm>
          <a:prstGeom prst="triangle">
            <a:avLst/>
          </a:prstGeom>
          <a:solidFill>
            <a:srgbClr val="F287B7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PHẠM DUYÊN 10 - 9Slide.vn">
            <a:extLst>
              <a:ext uri="{FF2B5EF4-FFF2-40B4-BE49-F238E27FC236}">
                <a16:creationId xmlns:a16="http://schemas.microsoft.com/office/drawing/2014/main" id="{A6B40924-BA20-839A-B396-DC3B25B05BBE}"/>
              </a:ext>
            </a:extLst>
          </p:cNvPr>
          <p:cNvSpPr/>
          <p:nvPr/>
        </p:nvSpPr>
        <p:spPr>
          <a:xfrm>
            <a:off x="5638578" y="3044366"/>
            <a:ext cx="914982" cy="914982"/>
          </a:xfrm>
          <a:prstGeom prst="ellipse">
            <a:avLst/>
          </a:prstGeom>
          <a:solidFill>
            <a:srgbClr val="F287B7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PHẠM DUYÊN 11 - 9Slide.vn">
            <a:extLst>
              <a:ext uri="{FF2B5EF4-FFF2-40B4-BE49-F238E27FC236}">
                <a16:creationId xmlns:a16="http://schemas.microsoft.com/office/drawing/2014/main" id="{F8FA0FE3-F555-EFCF-E3C3-2BC56A390520}"/>
              </a:ext>
            </a:extLst>
          </p:cNvPr>
          <p:cNvSpPr/>
          <p:nvPr/>
        </p:nvSpPr>
        <p:spPr>
          <a:xfrm>
            <a:off x="6841676" y="3044366"/>
            <a:ext cx="914982" cy="914982"/>
          </a:xfrm>
          <a:prstGeom prst="rect">
            <a:avLst/>
          </a:prstGeom>
          <a:solidFill>
            <a:srgbClr val="F287B7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PHẠM DUYÊN 12 - 9Slide.vn">
            <a:extLst>
              <a:ext uri="{FF2B5EF4-FFF2-40B4-BE49-F238E27FC236}">
                <a16:creationId xmlns:a16="http://schemas.microsoft.com/office/drawing/2014/main" id="{DBA58F0C-D875-BBD4-5486-AD3FDB8856F4}"/>
              </a:ext>
            </a:extLst>
          </p:cNvPr>
          <p:cNvSpPr/>
          <p:nvPr/>
        </p:nvSpPr>
        <p:spPr>
          <a:xfrm>
            <a:off x="8044774" y="3044366"/>
            <a:ext cx="914982" cy="914982"/>
          </a:xfrm>
          <a:prstGeom prst="ellipse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0000"/>
                </a:solidFill>
                <a:latin typeface="+mj-lt"/>
              </a:rPr>
              <a:t>?</a:t>
            </a:r>
          </a:p>
        </p:txBody>
      </p:sp>
      <p:sp>
        <p:nvSpPr>
          <p:cNvPr id="36" name="PHẠM DUYÊN 13 - 9Slide.vn">
            <a:extLst>
              <a:ext uri="{FF2B5EF4-FFF2-40B4-BE49-F238E27FC236}">
                <a16:creationId xmlns:a16="http://schemas.microsoft.com/office/drawing/2014/main" id="{C0EAF7DC-84D8-D241-B8FF-81A469ACBE51}"/>
              </a:ext>
            </a:extLst>
          </p:cNvPr>
          <p:cNvSpPr/>
          <p:nvPr/>
        </p:nvSpPr>
        <p:spPr>
          <a:xfrm>
            <a:off x="9247872" y="3044366"/>
            <a:ext cx="914982" cy="914982"/>
          </a:xfrm>
          <a:prstGeom prst="ellipse">
            <a:avLst/>
          </a:prstGeom>
          <a:solidFill>
            <a:srgbClr val="F287B7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PHẠM DUYÊN 14 - 9Slide.vn">
            <a:extLst>
              <a:ext uri="{FF2B5EF4-FFF2-40B4-BE49-F238E27FC236}">
                <a16:creationId xmlns:a16="http://schemas.microsoft.com/office/drawing/2014/main" id="{A36F0D9D-E8AF-171B-6364-43009CF3D1AE}"/>
              </a:ext>
            </a:extLst>
          </p:cNvPr>
          <p:cNvSpPr/>
          <p:nvPr/>
        </p:nvSpPr>
        <p:spPr>
          <a:xfrm>
            <a:off x="10450966" y="3044366"/>
            <a:ext cx="914982" cy="914982"/>
          </a:xfrm>
          <a:prstGeom prst="rect">
            <a:avLst/>
          </a:prstGeom>
          <a:solidFill>
            <a:srgbClr val="F287B7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PHẠM DUYÊN 15 - 9Slide.vn">
            <a:extLst>
              <a:ext uri="{FF2B5EF4-FFF2-40B4-BE49-F238E27FC236}">
                <a16:creationId xmlns:a16="http://schemas.microsoft.com/office/drawing/2014/main" id="{094FB6E6-3718-043F-F219-5DCE7534BF72}"/>
              </a:ext>
            </a:extLst>
          </p:cNvPr>
          <p:cNvSpPr txBox="1"/>
          <p:nvPr/>
        </p:nvSpPr>
        <p:spPr>
          <a:xfrm>
            <a:off x="497469" y="1616895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+mj-lt"/>
              </a:rPr>
              <a:t>b)</a:t>
            </a:r>
          </a:p>
        </p:txBody>
      </p:sp>
      <p:sp>
        <p:nvSpPr>
          <p:cNvPr id="40" name="PHẠM DUYÊN 16 - 9Slide.vn">
            <a:extLst>
              <a:ext uri="{FF2B5EF4-FFF2-40B4-BE49-F238E27FC236}">
                <a16:creationId xmlns:a16="http://schemas.microsoft.com/office/drawing/2014/main" id="{B09DFBD1-A9EE-7AC3-61E3-F1BD4752D947}"/>
              </a:ext>
            </a:extLst>
          </p:cNvPr>
          <p:cNvSpPr/>
          <p:nvPr/>
        </p:nvSpPr>
        <p:spPr>
          <a:xfrm>
            <a:off x="3232382" y="5033258"/>
            <a:ext cx="914982" cy="914982"/>
          </a:xfrm>
          <a:prstGeom prst="triangle">
            <a:avLst/>
          </a:prstGeom>
          <a:solidFill>
            <a:srgbClr val="F287B7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PHẠM DUYÊN 17 - 9Slide.vn">
            <a:extLst>
              <a:ext uri="{FF2B5EF4-FFF2-40B4-BE49-F238E27FC236}">
                <a16:creationId xmlns:a16="http://schemas.microsoft.com/office/drawing/2014/main" id="{9005B764-1AC3-5577-4D5C-05F658B61505}"/>
              </a:ext>
            </a:extLst>
          </p:cNvPr>
          <p:cNvSpPr txBox="1"/>
          <p:nvPr/>
        </p:nvSpPr>
        <p:spPr>
          <a:xfrm>
            <a:off x="5261242" y="5136806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+mj-lt"/>
              </a:rPr>
              <a:t>B.</a:t>
            </a:r>
          </a:p>
        </p:txBody>
      </p:sp>
      <p:sp>
        <p:nvSpPr>
          <p:cNvPr id="42" name="PHẠM DUYÊN 18 - 9Slide.vn">
            <a:extLst>
              <a:ext uri="{FF2B5EF4-FFF2-40B4-BE49-F238E27FC236}">
                <a16:creationId xmlns:a16="http://schemas.microsoft.com/office/drawing/2014/main" id="{18FFC914-C0CB-3E9E-A1EF-D1D91F8AAFD4}"/>
              </a:ext>
            </a:extLst>
          </p:cNvPr>
          <p:cNvSpPr/>
          <p:nvPr/>
        </p:nvSpPr>
        <p:spPr>
          <a:xfrm>
            <a:off x="6006558" y="5033258"/>
            <a:ext cx="914982" cy="914982"/>
          </a:xfrm>
          <a:prstGeom prst="ellipse">
            <a:avLst/>
          </a:prstGeom>
          <a:solidFill>
            <a:srgbClr val="F287B7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PHẠM DUYÊN 19 - 9Slide.vn">
            <a:extLst>
              <a:ext uri="{FF2B5EF4-FFF2-40B4-BE49-F238E27FC236}">
                <a16:creationId xmlns:a16="http://schemas.microsoft.com/office/drawing/2014/main" id="{8030E4E9-76FD-905A-8658-3289006DE90C}"/>
              </a:ext>
            </a:extLst>
          </p:cNvPr>
          <p:cNvSpPr txBox="1"/>
          <p:nvPr/>
        </p:nvSpPr>
        <p:spPr>
          <a:xfrm>
            <a:off x="8034836" y="5136806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+mj-lt"/>
              </a:rPr>
              <a:t>C.</a:t>
            </a:r>
          </a:p>
        </p:txBody>
      </p:sp>
      <p:sp>
        <p:nvSpPr>
          <p:cNvPr id="44" name="PHẠM DUYÊN 20 - 9Slide.vn">
            <a:extLst>
              <a:ext uri="{FF2B5EF4-FFF2-40B4-BE49-F238E27FC236}">
                <a16:creationId xmlns:a16="http://schemas.microsoft.com/office/drawing/2014/main" id="{780D0F93-AE95-EB5C-0F3F-89A9E6E36824}"/>
              </a:ext>
            </a:extLst>
          </p:cNvPr>
          <p:cNvSpPr/>
          <p:nvPr/>
        </p:nvSpPr>
        <p:spPr>
          <a:xfrm>
            <a:off x="8780152" y="5033258"/>
            <a:ext cx="914982" cy="914982"/>
          </a:xfrm>
          <a:prstGeom prst="rect">
            <a:avLst/>
          </a:prstGeom>
          <a:solidFill>
            <a:srgbClr val="F287B7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PHẠM DUYÊN 21 - 9Slide.vn">
            <a:extLst>
              <a:ext uri="{FF2B5EF4-FFF2-40B4-BE49-F238E27FC236}">
                <a16:creationId xmlns:a16="http://schemas.microsoft.com/office/drawing/2014/main" id="{4602CBD4-4AEE-AD87-C741-77317C402B36}"/>
              </a:ext>
            </a:extLst>
          </p:cNvPr>
          <p:cNvSpPr/>
          <p:nvPr/>
        </p:nvSpPr>
        <p:spPr>
          <a:xfrm>
            <a:off x="2464026" y="5189220"/>
            <a:ext cx="621226" cy="621226"/>
          </a:xfrm>
          <a:prstGeom prst="ellipse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3839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44444E-6 L 0.39388 -0.2868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88" y="-14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/>
      <p:bldP spid="36" grpId="0" animBg="1"/>
      <p:bldP spid="37" grpId="0" animBg="1"/>
      <p:bldP spid="39" grpId="0"/>
      <p:bldP spid="40" grpId="0" animBg="1"/>
      <p:bldP spid="40" grpId="1" animBg="1"/>
      <p:bldP spid="41" grpId="0"/>
      <p:bldP spid="42" grpId="0" animBg="1"/>
      <p:bldP spid="43" grpId="0"/>
      <p:bldP spid="44" grpId="0" animBg="1"/>
      <p:bldP spid="4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ẠM DUYÊN 1 - 9Slide.vn" descr="C:\Users\TUAN\Downloads\Luyện tập 1.png">
            <a:extLst>
              <a:ext uri="{FF2B5EF4-FFF2-40B4-BE49-F238E27FC236}">
                <a16:creationId xmlns:a16="http://schemas.microsoft.com/office/drawing/2014/main" id="{AD7C72BB-B3B5-5359-2F16-74D7A2AD81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6359" y="251395"/>
            <a:ext cx="1198890" cy="532906"/>
          </a:xfrm>
          <a:prstGeom prst="rect">
            <a:avLst/>
          </a:prstGeom>
          <a:noFill/>
        </p:spPr>
      </p:pic>
      <p:grpSp>
        <p:nvGrpSpPr>
          <p:cNvPr id="10" name="PHẠM DUYÊN 2 - 9Slide.vn">
            <a:extLst>
              <a:ext uri="{FF2B5EF4-FFF2-40B4-BE49-F238E27FC236}">
                <a16:creationId xmlns:a16="http://schemas.microsoft.com/office/drawing/2014/main" id="{536A24D9-4CA0-4379-33C3-086DFB3D3A52}"/>
              </a:ext>
            </a:extLst>
          </p:cNvPr>
          <p:cNvGrpSpPr/>
          <p:nvPr/>
        </p:nvGrpSpPr>
        <p:grpSpPr>
          <a:xfrm>
            <a:off x="446276" y="824620"/>
            <a:ext cx="668922" cy="707886"/>
            <a:chOff x="1559434" y="1176116"/>
            <a:chExt cx="668922" cy="707886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1BBDBFAB-13EF-8428-5207-01028621F09D}"/>
                </a:ext>
              </a:extLst>
            </p:cNvPr>
            <p:cNvGrpSpPr/>
            <p:nvPr/>
          </p:nvGrpSpPr>
          <p:grpSpPr>
            <a:xfrm>
              <a:off x="1559434" y="1197548"/>
              <a:ext cx="668922" cy="668922"/>
              <a:chOff x="1959266" y="1758940"/>
              <a:chExt cx="668922" cy="668922"/>
            </a:xfrm>
          </p:grpSpPr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0FF69737-27DA-BB03-2F8B-667CFAF969DE}"/>
                  </a:ext>
                </a:extLst>
              </p:cNvPr>
              <p:cNvSpPr/>
              <p:nvPr/>
            </p:nvSpPr>
            <p:spPr>
              <a:xfrm>
                <a:off x="2001384" y="1801058"/>
                <a:ext cx="590719" cy="590719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#9Slide03 Sofia Pro Soft Bold" panose="020B0000000000000000" pitchFamily="34" charset="0"/>
                </a:endParaRPr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05A79D52-74E5-F2B5-D04D-5087EE19CB50}"/>
                  </a:ext>
                </a:extLst>
              </p:cNvPr>
              <p:cNvSpPr/>
              <p:nvPr/>
            </p:nvSpPr>
            <p:spPr>
              <a:xfrm>
                <a:off x="1959266" y="175894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#9Slide03 Sofia Pro Soft Bold" panose="020B0000000000000000" pitchFamily="34" charset="0"/>
                </a:endParaRPr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9BE3EA4-821B-408D-D4DD-FA17DBED8508}"/>
                </a:ext>
              </a:extLst>
            </p:cNvPr>
            <p:cNvSpPr txBox="1"/>
            <p:nvPr/>
          </p:nvSpPr>
          <p:spPr>
            <a:xfrm>
              <a:off x="1695094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  <p:sp>
        <p:nvSpPr>
          <p:cNvPr id="15" name="PHẠM DUYÊN 3 - 9Slide.vn">
            <a:extLst>
              <a:ext uri="{FF2B5EF4-FFF2-40B4-BE49-F238E27FC236}">
                <a16:creationId xmlns:a16="http://schemas.microsoft.com/office/drawing/2014/main" id="{D6FFD97C-5EEC-7E54-A914-203303640320}"/>
              </a:ext>
            </a:extLst>
          </p:cNvPr>
          <p:cNvSpPr txBox="1"/>
          <p:nvPr/>
        </p:nvSpPr>
        <p:spPr>
          <a:xfrm>
            <a:off x="1283678" y="876300"/>
            <a:ext cx="6650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spc="107">
                <a:solidFill>
                  <a:schemeClr val="accent5">
                    <a:lumMod val="75000"/>
                  </a:schemeClr>
                </a:solidFill>
                <a:latin typeface="#9Slide03 Sofia Pro Soft Bold" panose="020B00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 các miếng bìa hình tam giác:</a:t>
            </a:r>
            <a:endParaRPr lang="en-US" sz="3200" spc="107" dirty="0">
              <a:solidFill>
                <a:schemeClr val="accent5">
                  <a:lumMod val="75000"/>
                </a:schemeClr>
              </a:solidFill>
              <a:latin typeface="#9Slide03 Sofia Pro Soft Bold" panose="020B00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PHẠM DUYÊN 4 - 9Slide.vn">
            <a:extLst>
              <a:ext uri="{FF2B5EF4-FFF2-40B4-BE49-F238E27FC236}">
                <a16:creationId xmlns:a16="http://schemas.microsoft.com/office/drawing/2014/main" id="{68B846B1-094B-31C7-2DED-E856684C991B}"/>
              </a:ext>
            </a:extLst>
          </p:cNvPr>
          <p:cNvSpPr txBox="1">
            <a:spLocks/>
          </p:cNvSpPr>
          <p:nvPr/>
        </p:nvSpPr>
        <p:spPr>
          <a:xfrm>
            <a:off x="1283677" y="1944725"/>
            <a:ext cx="66463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200" spc="107">
                <a:solidFill>
                  <a:schemeClr val="accent5">
                    <a:lumMod val="75000"/>
                  </a:schemeClr>
                </a:solidFill>
                <a:latin typeface="#9Slide03 Sofia Pro Soft Bold" panose="020B00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Bạn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Mai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ghép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thành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hình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sau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:</a:t>
            </a:r>
          </a:p>
        </p:txBody>
      </p:sp>
      <p:pic>
        <p:nvPicPr>
          <p:cNvPr id="4" name="PHẠM DUYÊN 5 - 9Slide.vn">
            <a:extLst>
              <a:ext uri="{FF2B5EF4-FFF2-40B4-BE49-F238E27FC236}">
                <a16:creationId xmlns:a16="http://schemas.microsoft.com/office/drawing/2014/main" id="{D9570D85-8778-EA18-A0E2-3B14DD7B5F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0941" y="355474"/>
            <a:ext cx="1464254" cy="1468378"/>
          </a:xfrm>
          <a:prstGeom prst="rect">
            <a:avLst/>
          </a:prstGeom>
        </p:spPr>
      </p:pic>
      <p:pic>
        <p:nvPicPr>
          <p:cNvPr id="7" name="PHẠM DUYÊN 6 - 9Slide.vn">
            <a:extLst>
              <a:ext uri="{FF2B5EF4-FFF2-40B4-BE49-F238E27FC236}">
                <a16:creationId xmlns:a16="http://schemas.microsoft.com/office/drawing/2014/main" id="{1BD78274-0C39-B8CF-2BAD-8229D42448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195" y="2237112"/>
            <a:ext cx="4445000" cy="2966118"/>
          </a:xfrm>
          <a:prstGeom prst="rect">
            <a:avLst/>
          </a:prstGeom>
        </p:spPr>
      </p:pic>
      <p:sp>
        <p:nvSpPr>
          <p:cNvPr id="8" name="PHẠM DUYÊN 7 - 9Slide.vn">
            <a:extLst>
              <a:ext uri="{FF2B5EF4-FFF2-40B4-BE49-F238E27FC236}">
                <a16:creationId xmlns:a16="http://schemas.microsoft.com/office/drawing/2014/main" id="{69AC8717-DA63-FE01-4456-DEA02670D937}"/>
              </a:ext>
            </a:extLst>
          </p:cNvPr>
          <p:cNvSpPr txBox="1">
            <a:spLocks/>
          </p:cNvSpPr>
          <p:nvPr/>
        </p:nvSpPr>
        <p:spPr>
          <a:xfrm>
            <a:off x="1283676" y="5352530"/>
            <a:ext cx="97907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200" spc="107">
                <a:solidFill>
                  <a:schemeClr val="tx1">
                    <a:lumMod val="75000"/>
                    <a:lumOff val="25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dirty="0" err="1"/>
              <a:t>Bạn</a:t>
            </a:r>
            <a:r>
              <a:rPr lang="en-US" dirty="0"/>
              <a:t> Mai </a:t>
            </a:r>
            <a:r>
              <a:rPr lang="en-US" err="1"/>
              <a:t>đã</a:t>
            </a:r>
            <a:r>
              <a:rPr lang="en-US"/>
              <a:t> dùng </a:t>
            </a:r>
            <a:r>
              <a:rPr lang="en-US" dirty="0" err="1"/>
              <a:t>bao</a:t>
            </a:r>
            <a:r>
              <a:rPr lang="en-US" dirty="0"/>
              <a:t> </a:t>
            </a:r>
            <a:r>
              <a:rPr lang="en-US" dirty="0" err="1"/>
              <a:t>nhiêu</a:t>
            </a:r>
            <a:r>
              <a:rPr lang="en-US" dirty="0"/>
              <a:t> </a:t>
            </a:r>
            <a:r>
              <a:rPr lang="en-US" dirty="0" err="1"/>
              <a:t>miếng</a:t>
            </a:r>
            <a:r>
              <a:rPr lang="en-US" dirty="0"/>
              <a:t> </a:t>
            </a:r>
            <a:r>
              <a:rPr lang="en-US" dirty="0" err="1"/>
              <a:t>bìa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tam </a:t>
            </a:r>
            <a:r>
              <a:rPr lang="en-US" dirty="0" err="1"/>
              <a:t>giác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ghép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err="1"/>
              <a:t>hình</a:t>
            </a:r>
            <a:r>
              <a:rPr lang="en-US"/>
              <a:t> t</a:t>
            </a:r>
            <a:r>
              <a:rPr lang="en-US" dirty="0"/>
              <a:t>r</a:t>
            </a:r>
            <a:r>
              <a:rPr lang="en-US"/>
              <a:t>ên</a:t>
            </a:r>
            <a:r>
              <a:rPr lang="en-US" dirty="0"/>
              <a:t>?</a:t>
            </a:r>
          </a:p>
        </p:txBody>
      </p:sp>
      <p:cxnSp>
        <p:nvCxnSpPr>
          <p:cNvPr id="9" name="PHẠM DUYÊN 8 - 9Slide.vn">
            <a:extLst>
              <a:ext uri="{FF2B5EF4-FFF2-40B4-BE49-F238E27FC236}">
                <a16:creationId xmlns:a16="http://schemas.microsoft.com/office/drawing/2014/main" id="{109AAEA1-E500-760C-191D-83156ABD1144}"/>
              </a:ext>
            </a:extLst>
          </p:cNvPr>
          <p:cNvCxnSpPr>
            <a:cxnSpLocks/>
          </p:cNvCxnSpPr>
          <p:nvPr/>
        </p:nvCxnSpPr>
        <p:spPr>
          <a:xfrm>
            <a:off x="5018369" y="2968199"/>
            <a:ext cx="1471331" cy="1457112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HẠM DUYÊN 9 - 9Slide.vn">
            <a:extLst>
              <a:ext uri="{FF2B5EF4-FFF2-40B4-BE49-F238E27FC236}">
                <a16:creationId xmlns:a16="http://schemas.microsoft.com/office/drawing/2014/main" id="{7D88921C-2EA0-7875-A57B-0F510ED9B0BE}"/>
              </a:ext>
            </a:extLst>
          </p:cNvPr>
          <p:cNvCxnSpPr>
            <a:cxnSpLocks/>
          </p:cNvCxnSpPr>
          <p:nvPr/>
        </p:nvCxnSpPr>
        <p:spPr>
          <a:xfrm flipV="1">
            <a:off x="6493470" y="2984500"/>
            <a:ext cx="0" cy="1478605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HẠM DUYÊN 10 - 9Slide.vn">
            <a:extLst>
              <a:ext uri="{FF2B5EF4-FFF2-40B4-BE49-F238E27FC236}">
                <a16:creationId xmlns:a16="http://schemas.microsoft.com/office/drawing/2014/main" id="{5F6C8821-A0EF-E17F-738E-2FB5DE8CF95B}"/>
              </a:ext>
            </a:extLst>
          </p:cNvPr>
          <p:cNvCxnSpPr>
            <a:cxnSpLocks/>
          </p:cNvCxnSpPr>
          <p:nvPr/>
        </p:nvCxnSpPr>
        <p:spPr>
          <a:xfrm>
            <a:off x="6491569" y="2980899"/>
            <a:ext cx="1471331" cy="1457112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HẠM DUYÊN 11 - 9Slide.vn">
            <a:extLst>
              <a:ext uri="{FF2B5EF4-FFF2-40B4-BE49-F238E27FC236}">
                <a16:creationId xmlns:a16="http://schemas.microsoft.com/office/drawing/2014/main" id="{9120F03A-6869-282D-26EB-F661EB6FAB8C}"/>
              </a:ext>
            </a:extLst>
          </p:cNvPr>
          <p:cNvCxnSpPr>
            <a:cxnSpLocks/>
          </p:cNvCxnSpPr>
          <p:nvPr/>
        </p:nvCxnSpPr>
        <p:spPr>
          <a:xfrm rot="16200000" flipH="1" flipV="1">
            <a:off x="8703272" y="2984500"/>
            <a:ext cx="0" cy="1478605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HẠM DUYÊN 12 - 9Slide.vn">
            <a:extLst>
              <a:ext uri="{FF2B5EF4-FFF2-40B4-BE49-F238E27FC236}">
                <a16:creationId xmlns:a16="http://schemas.microsoft.com/office/drawing/2014/main" id="{4E53B883-F24B-6F93-0656-3CA1FA4E1F48}"/>
              </a:ext>
            </a:extLst>
          </p:cNvPr>
          <p:cNvCxnSpPr>
            <a:cxnSpLocks/>
          </p:cNvCxnSpPr>
          <p:nvPr/>
        </p:nvCxnSpPr>
        <p:spPr>
          <a:xfrm flipV="1">
            <a:off x="7979370" y="2971800"/>
            <a:ext cx="0" cy="1478605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PHẠM DUYÊN 13 - 9Slide.vn">
            <a:extLst>
              <a:ext uri="{FF2B5EF4-FFF2-40B4-BE49-F238E27FC236}">
                <a16:creationId xmlns:a16="http://schemas.microsoft.com/office/drawing/2014/main" id="{3749BB79-5DB2-6321-C181-8CF3F94FD924}"/>
              </a:ext>
            </a:extLst>
          </p:cNvPr>
          <p:cNvSpPr txBox="1"/>
          <p:nvPr/>
        </p:nvSpPr>
        <p:spPr>
          <a:xfrm>
            <a:off x="5174244" y="3636195"/>
            <a:ext cx="4169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1</a:t>
            </a:r>
          </a:p>
        </p:txBody>
      </p:sp>
      <p:sp>
        <p:nvSpPr>
          <p:cNvPr id="24" name="PHẠM DUYÊN 14 - 9Slide.vn">
            <a:extLst>
              <a:ext uri="{FF2B5EF4-FFF2-40B4-BE49-F238E27FC236}">
                <a16:creationId xmlns:a16="http://schemas.microsoft.com/office/drawing/2014/main" id="{864CDDB0-DB2C-13CC-6C98-DEC06C666068}"/>
              </a:ext>
            </a:extLst>
          </p:cNvPr>
          <p:cNvSpPr txBox="1"/>
          <p:nvPr/>
        </p:nvSpPr>
        <p:spPr>
          <a:xfrm>
            <a:off x="5793369" y="3026595"/>
            <a:ext cx="4169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2</a:t>
            </a:r>
          </a:p>
        </p:txBody>
      </p:sp>
      <p:sp>
        <p:nvSpPr>
          <p:cNvPr id="25" name="PHẠM DUYÊN 15 - 9Slide.vn">
            <a:extLst>
              <a:ext uri="{FF2B5EF4-FFF2-40B4-BE49-F238E27FC236}">
                <a16:creationId xmlns:a16="http://schemas.microsoft.com/office/drawing/2014/main" id="{B8615612-DDF0-47EF-055D-BB9C3435F64E}"/>
              </a:ext>
            </a:extLst>
          </p:cNvPr>
          <p:cNvSpPr txBox="1"/>
          <p:nvPr/>
        </p:nvSpPr>
        <p:spPr>
          <a:xfrm>
            <a:off x="6774444" y="3636195"/>
            <a:ext cx="4169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3</a:t>
            </a:r>
          </a:p>
        </p:txBody>
      </p:sp>
      <p:sp>
        <p:nvSpPr>
          <p:cNvPr id="26" name="PHẠM DUYÊN 16 - 9Slide.vn">
            <a:extLst>
              <a:ext uri="{FF2B5EF4-FFF2-40B4-BE49-F238E27FC236}">
                <a16:creationId xmlns:a16="http://schemas.microsoft.com/office/drawing/2014/main" id="{2ED76A5D-4F1A-E7CC-8EDA-20E9E1700B0A}"/>
              </a:ext>
            </a:extLst>
          </p:cNvPr>
          <p:cNvSpPr txBox="1"/>
          <p:nvPr/>
        </p:nvSpPr>
        <p:spPr>
          <a:xfrm>
            <a:off x="7260219" y="3026595"/>
            <a:ext cx="4169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4</a:t>
            </a:r>
          </a:p>
        </p:txBody>
      </p:sp>
      <p:sp>
        <p:nvSpPr>
          <p:cNvPr id="27" name="PHẠM DUYÊN 17 - 9Slide.vn">
            <a:extLst>
              <a:ext uri="{FF2B5EF4-FFF2-40B4-BE49-F238E27FC236}">
                <a16:creationId xmlns:a16="http://schemas.microsoft.com/office/drawing/2014/main" id="{46F7DF5B-58D8-F602-666D-EEC12AEB6F37}"/>
              </a:ext>
            </a:extLst>
          </p:cNvPr>
          <p:cNvSpPr txBox="1"/>
          <p:nvPr/>
        </p:nvSpPr>
        <p:spPr>
          <a:xfrm>
            <a:off x="8222244" y="2921820"/>
            <a:ext cx="4169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5</a:t>
            </a:r>
          </a:p>
        </p:txBody>
      </p:sp>
      <p:sp>
        <p:nvSpPr>
          <p:cNvPr id="28" name="PHẠM DUYÊN 18 - 9Slide.vn">
            <a:extLst>
              <a:ext uri="{FF2B5EF4-FFF2-40B4-BE49-F238E27FC236}">
                <a16:creationId xmlns:a16="http://schemas.microsoft.com/office/drawing/2014/main" id="{C2AF2D7B-20ED-A025-4489-7EE823C9B9D8}"/>
              </a:ext>
            </a:extLst>
          </p:cNvPr>
          <p:cNvSpPr txBox="1"/>
          <p:nvPr/>
        </p:nvSpPr>
        <p:spPr>
          <a:xfrm>
            <a:off x="8222244" y="3779070"/>
            <a:ext cx="4169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6</a:t>
            </a:r>
          </a:p>
        </p:txBody>
      </p:sp>
      <p:sp>
        <p:nvSpPr>
          <p:cNvPr id="38" name="PHẠM DUYÊN 19 - 9Slide.vn">
            <a:extLst>
              <a:ext uri="{FF2B5EF4-FFF2-40B4-BE49-F238E27FC236}">
                <a16:creationId xmlns:a16="http://schemas.microsoft.com/office/drawing/2014/main" id="{BC135170-9E03-1529-BD1F-29231EC0A5D2}"/>
              </a:ext>
            </a:extLst>
          </p:cNvPr>
          <p:cNvSpPr/>
          <p:nvPr/>
        </p:nvSpPr>
        <p:spPr>
          <a:xfrm>
            <a:off x="857250" y="5198712"/>
            <a:ext cx="10363200" cy="130096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4800">
              <a:solidFill>
                <a:schemeClr val="bg2">
                  <a:lumMod val="25000"/>
                </a:schemeClr>
              </a:solidFill>
              <a:latin typeface="#9Slide01 Noi dung ngan" panose="00000600000000000000" pitchFamily="2" charset="0"/>
              <a:ea typeface="字魂64号-萌趣软糖体" panose="00000500000000000000" pitchFamily="2" charset="-122"/>
              <a:cs typeface="+mn-ea"/>
              <a:sym typeface="字魂64号-萌趣软糖体" panose="00000500000000000000" pitchFamily="2" charset="-122"/>
            </a:endParaRPr>
          </a:p>
        </p:txBody>
      </p:sp>
      <p:sp>
        <p:nvSpPr>
          <p:cNvPr id="46" name="PHẠM DUYÊN 20 - 9Slide.vn">
            <a:extLst>
              <a:ext uri="{FF2B5EF4-FFF2-40B4-BE49-F238E27FC236}">
                <a16:creationId xmlns:a16="http://schemas.microsoft.com/office/drawing/2014/main" id="{BAE05CBE-7267-6242-BD6D-A8D5F1EEB5B5}"/>
              </a:ext>
            </a:extLst>
          </p:cNvPr>
          <p:cNvSpPr txBox="1"/>
          <p:nvPr/>
        </p:nvSpPr>
        <p:spPr>
          <a:xfrm>
            <a:off x="1871785" y="5568710"/>
            <a:ext cx="91105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spc="107">
                <a:solidFill>
                  <a:schemeClr val="accent5">
                    <a:lumMod val="75000"/>
                  </a:schemeClr>
                </a:solidFill>
                <a:latin typeface="#9Slide03 Sofia Pro Soft Bold" panose="020B00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 Mai đã dùng 6 miếng bìa hình tam giác.</a:t>
            </a:r>
          </a:p>
        </p:txBody>
      </p:sp>
      <p:grpSp>
        <p:nvGrpSpPr>
          <p:cNvPr id="47" name="PHẠM DUYÊN 21 - 9Slide.vn">
            <a:extLst>
              <a:ext uri="{FF2B5EF4-FFF2-40B4-BE49-F238E27FC236}">
                <a16:creationId xmlns:a16="http://schemas.microsoft.com/office/drawing/2014/main" id="{0F841E73-43AF-010D-DA57-589A48C6EE4B}"/>
              </a:ext>
            </a:extLst>
          </p:cNvPr>
          <p:cNvGrpSpPr/>
          <p:nvPr/>
        </p:nvGrpSpPr>
        <p:grpSpPr>
          <a:xfrm>
            <a:off x="859084" y="5396560"/>
            <a:ext cx="918916" cy="921028"/>
            <a:chOff x="9565" y="7567"/>
            <a:chExt cx="870" cy="872"/>
          </a:xfrm>
        </p:grpSpPr>
        <p:sp>
          <p:nvSpPr>
            <p:cNvPr id="48" name="矩形 6">
              <a:extLst>
                <a:ext uri="{FF2B5EF4-FFF2-40B4-BE49-F238E27FC236}">
                  <a16:creationId xmlns:a16="http://schemas.microsoft.com/office/drawing/2014/main" id="{DF1D0084-C475-8038-D530-8060AEEDA523}"/>
                </a:ext>
              </a:extLst>
            </p:cNvPr>
            <p:cNvSpPr/>
            <p:nvPr/>
          </p:nvSpPr>
          <p:spPr>
            <a:xfrm>
              <a:off x="9565" y="7567"/>
              <a:ext cx="871" cy="87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zh-CN" altLang="en-US" sz="4800">
                <a:solidFill>
                  <a:schemeClr val="bg2">
                    <a:lumMod val="25000"/>
                  </a:schemeClr>
                </a:solidFill>
                <a:latin typeface="#9Slide01 Noi dung ngan" panose="00000600000000000000" pitchFamily="2" charset="0"/>
                <a:ea typeface="字魂64号-萌趣软糖体" panose="00000500000000000000" pitchFamily="2" charset="-122"/>
                <a:cs typeface="+mn-ea"/>
                <a:sym typeface="字魂64号-萌趣软糖体" panose="00000500000000000000" pitchFamily="2" charset="-122"/>
              </a:endParaRPr>
            </a:p>
          </p:txBody>
        </p:sp>
        <p:sp>
          <p:nvSpPr>
            <p:cNvPr id="49" name="Freeform 10">
              <a:extLst>
                <a:ext uri="{FF2B5EF4-FFF2-40B4-BE49-F238E27FC236}">
                  <a16:creationId xmlns:a16="http://schemas.microsoft.com/office/drawing/2014/main" id="{9B4891E1-5EB7-BBA8-ED41-D8007FC7569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822" y="7763"/>
              <a:ext cx="358" cy="481"/>
            </a:xfrm>
            <a:custGeom>
              <a:avLst/>
              <a:gdLst>
                <a:gd name="T0" fmla="*/ 96 w 145"/>
                <a:gd name="T1" fmla="*/ 71 h 195"/>
                <a:gd name="T2" fmla="*/ 72 w 145"/>
                <a:gd name="T3" fmla="*/ 81 h 195"/>
                <a:gd name="T4" fmla="*/ 60 w 145"/>
                <a:gd name="T5" fmla="*/ 79 h 195"/>
                <a:gd name="T6" fmla="*/ 49 w 145"/>
                <a:gd name="T7" fmla="*/ 71 h 195"/>
                <a:gd name="T8" fmla="*/ 43 w 145"/>
                <a:gd name="T9" fmla="*/ 71 h 195"/>
                <a:gd name="T10" fmla="*/ 43 w 145"/>
                <a:gd name="T11" fmla="*/ 78 h 195"/>
                <a:gd name="T12" fmla="*/ 56 w 145"/>
                <a:gd name="T13" fmla="*/ 87 h 195"/>
                <a:gd name="T14" fmla="*/ 72 w 145"/>
                <a:gd name="T15" fmla="*/ 90 h 195"/>
                <a:gd name="T16" fmla="*/ 102 w 145"/>
                <a:gd name="T17" fmla="*/ 78 h 195"/>
                <a:gd name="T18" fmla="*/ 102 w 145"/>
                <a:gd name="T19" fmla="*/ 71 h 195"/>
                <a:gd name="T20" fmla="*/ 96 w 145"/>
                <a:gd name="T21" fmla="*/ 71 h 195"/>
                <a:gd name="T22" fmla="*/ 106 w 145"/>
                <a:gd name="T23" fmla="*/ 170 h 195"/>
                <a:gd name="T24" fmla="*/ 106 w 145"/>
                <a:gd name="T25" fmla="*/ 170 h 195"/>
                <a:gd name="T26" fmla="*/ 39 w 145"/>
                <a:gd name="T27" fmla="*/ 170 h 195"/>
                <a:gd name="T28" fmla="*/ 34 w 145"/>
                <a:gd name="T29" fmla="*/ 174 h 195"/>
                <a:gd name="T30" fmla="*/ 39 w 145"/>
                <a:gd name="T31" fmla="*/ 179 h 195"/>
                <a:gd name="T32" fmla="*/ 106 w 145"/>
                <a:gd name="T33" fmla="*/ 179 h 195"/>
                <a:gd name="T34" fmla="*/ 111 w 145"/>
                <a:gd name="T35" fmla="*/ 174 h 195"/>
                <a:gd name="T36" fmla="*/ 106 w 145"/>
                <a:gd name="T37" fmla="*/ 170 h 195"/>
                <a:gd name="T38" fmla="*/ 145 w 145"/>
                <a:gd name="T39" fmla="*/ 75 h 195"/>
                <a:gd name="T40" fmla="*/ 145 w 145"/>
                <a:gd name="T41" fmla="*/ 75 h 195"/>
                <a:gd name="T42" fmla="*/ 124 w 145"/>
                <a:gd name="T43" fmla="*/ 22 h 195"/>
                <a:gd name="T44" fmla="*/ 72 w 145"/>
                <a:gd name="T45" fmla="*/ 0 h 195"/>
                <a:gd name="T46" fmla="*/ 21 w 145"/>
                <a:gd name="T47" fmla="*/ 22 h 195"/>
                <a:gd name="T48" fmla="*/ 0 w 145"/>
                <a:gd name="T49" fmla="*/ 75 h 195"/>
                <a:gd name="T50" fmla="*/ 9 w 145"/>
                <a:gd name="T51" fmla="*/ 112 h 195"/>
                <a:gd name="T52" fmla="*/ 9 w 145"/>
                <a:gd name="T53" fmla="*/ 112 h 195"/>
                <a:gd name="T54" fmla="*/ 31 w 145"/>
                <a:gd name="T55" fmla="*/ 137 h 195"/>
                <a:gd name="T56" fmla="*/ 31 w 145"/>
                <a:gd name="T57" fmla="*/ 158 h 195"/>
                <a:gd name="T58" fmla="*/ 39 w 145"/>
                <a:gd name="T59" fmla="*/ 166 h 195"/>
                <a:gd name="T60" fmla="*/ 106 w 145"/>
                <a:gd name="T61" fmla="*/ 166 h 195"/>
                <a:gd name="T62" fmla="*/ 114 w 145"/>
                <a:gd name="T63" fmla="*/ 158 h 195"/>
                <a:gd name="T64" fmla="*/ 114 w 145"/>
                <a:gd name="T65" fmla="*/ 137 h 195"/>
                <a:gd name="T66" fmla="*/ 136 w 145"/>
                <a:gd name="T67" fmla="*/ 112 h 195"/>
                <a:gd name="T68" fmla="*/ 136 w 145"/>
                <a:gd name="T69" fmla="*/ 112 h 195"/>
                <a:gd name="T70" fmla="*/ 145 w 145"/>
                <a:gd name="T71" fmla="*/ 75 h 195"/>
                <a:gd name="T72" fmla="*/ 123 w 145"/>
                <a:gd name="T73" fmla="*/ 104 h 195"/>
                <a:gd name="T74" fmla="*/ 123 w 145"/>
                <a:gd name="T75" fmla="*/ 104 h 195"/>
                <a:gd name="T76" fmla="*/ 123 w 145"/>
                <a:gd name="T77" fmla="*/ 104 h 195"/>
                <a:gd name="T78" fmla="*/ 123 w 145"/>
                <a:gd name="T79" fmla="*/ 104 h 195"/>
                <a:gd name="T80" fmla="*/ 102 w 145"/>
                <a:gd name="T81" fmla="*/ 126 h 195"/>
                <a:gd name="T82" fmla="*/ 99 w 145"/>
                <a:gd name="T83" fmla="*/ 133 h 195"/>
                <a:gd name="T84" fmla="*/ 99 w 145"/>
                <a:gd name="T85" fmla="*/ 133 h 195"/>
                <a:gd name="T86" fmla="*/ 99 w 145"/>
                <a:gd name="T87" fmla="*/ 150 h 195"/>
                <a:gd name="T88" fmla="*/ 46 w 145"/>
                <a:gd name="T89" fmla="*/ 150 h 195"/>
                <a:gd name="T90" fmla="*/ 46 w 145"/>
                <a:gd name="T91" fmla="*/ 133 h 195"/>
                <a:gd name="T92" fmla="*/ 42 w 145"/>
                <a:gd name="T93" fmla="*/ 126 h 195"/>
                <a:gd name="T94" fmla="*/ 22 w 145"/>
                <a:gd name="T95" fmla="*/ 104 h 195"/>
                <a:gd name="T96" fmla="*/ 22 w 145"/>
                <a:gd name="T97" fmla="*/ 104 h 195"/>
                <a:gd name="T98" fmla="*/ 14 w 145"/>
                <a:gd name="T99" fmla="*/ 75 h 195"/>
                <a:gd name="T100" fmla="*/ 31 w 145"/>
                <a:gd name="T101" fmla="*/ 33 h 195"/>
                <a:gd name="T102" fmla="*/ 72 w 145"/>
                <a:gd name="T103" fmla="*/ 15 h 195"/>
                <a:gd name="T104" fmla="*/ 113 w 145"/>
                <a:gd name="T105" fmla="*/ 33 h 195"/>
                <a:gd name="T106" fmla="*/ 130 w 145"/>
                <a:gd name="T107" fmla="*/ 75 h 195"/>
                <a:gd name="T108" fmla="*/ 123 w 145"/>
                <a:gd name="T109" fmla="*/ 104 h 195"/>
                <a:gd name="T110" fmla="*/ 92 w 145"/>
                <a:gd name="T111" fmla="*/ 186 h 195"/>
                <a:gd name="T112" fmla="*/ 92 w 145"/>
                <a:gd name="T113" fmla="*/ 186 h 195"/>
                <a:gd name="T114" fmla="*/ 53 w 145"/>
                <a:gd name="T115" fmla="*/ 186 h 195"/>
                <a:gd name="T116" fmla="*/ 48 w 145"/>
                <a:gd name="T117" fmla="*/ 190 h 195"/>
                <a:gd name="T118" fmla="*/ 53 w 145"/>
                <a:gd name="T119" fmla="*/ 195 h 195"/>
                <a:gd name="T120" fmla="*/ 92 w 145"/>
                <a:gd name="T121" fmla="*/ 195 h 195"/>
                <a:gd name="T122" fmla="*/ 96 w 145"/>
                <a:gd name="T123" fmla="*/ 190 h 195"/>
                <a:gd name="T124" fmla="*/ 92 w 145"/>
                <a:gd name="T125" fmla="*/ 186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5" h="195">
                  <a:moveTo>
                    <a:pt x="96" y="71"/>
                  </a:moveTo>
                  <a:cubicBezTo>
                    <a:pt x="90" y="77"/>
                    <a:pt x="82" y="81"/>
                    <a:pt x="72" y="81"/>
                  </a:cubicBezTo>
                  <a:cubicBezTo>
                    <a:pt x="68" y="81"/>
                    <a:pt x="63" y="80"/>
                    <a:pt x="60" y="79"/>
                  </a:cubicBezTo>
                  <a:cubicBezTo>
                    <a:pt x="56" y="77"/>
                    <a:pt x="52" y="74"/>
                    <a:pt x="49" y="71"/>
                  </a:cubicBezTo>
                  <a:cubicBezTo>
                    <a:pt x="47" y="69"/>
                    <a:pt x="44" y="69"/>
                    <a:pt x="43" y="71"/>
                  </a:cubicBezTo>
                  <a:cubicBezTo>
                    <a:pt x="41" y="73"/>
                    <a:pt x="41" y="76"/>
                    <a:pt x="43" y="78"/>
                  </a:cubicBezTo>
                  <a:cubicBezTo>
                    <a:pt x="46" y="82"/>
                    <a:pt x="51" y="85"/>
                    <a:pt x="56" y="87"/>
                  </a:cubicBezTo>
                  <a:cubicBezTo>
                    <a:pt x="61" y="89"/>
                    <a:pt x="67" y="90"/>
                    <a:pt x="72" y="90"/>
                  </a:cubicBezTo>
                  <a:cubicBezTo>
                    <a:pt x="84" y="90"/>
                    <a:pt x="95" y="85"/>
                    <a:pt x="102" y="78"/>
                  </a:cubicBezTo>
                  <a:cubicBezTo>
                    <a:pt x="104" y="76"/>
                    <a:pt x="104" y="73"/>
                    <a:pt x="102" y="71"/>
                  </a:cubicBezTo>
                  <a:cubicBezTo>
                    <a:pt x="100" y="69"/>
                    <a:pt x="98" y="69"/>
                    <a:pt x="96" y="71"/>
                  </a:cubicBezTo>
                  <a:close/>
                  <a:moveTo>
                    <a:pt x="106" y="170"/>
                  </a:moveTo>
                  <a:cubicBezTo>
                    <a:pt x="106" y="170"/>
                    <a:pt x="106" y="170"/>
                    <a:pt x="106" y="170"/>
                  </a:cubicBezTo>
                  <a:cubicBezTo>
                    <a:pt x="39" y="170"/>
                    <a:pt x="39" y="170"/>
                    <a:pt x="39" y="170"/>
                  </a:cubicBezTo>
                  <a:cubicBezTo>
                    <a:pt x="36" y="170"/>
                    <a:pt x="34" y="172"/>
                    <a:pt x="34" y="174"/>
                  </a:cubicBezTo>
                  <a:cubicBezTo>
                    <a:pt x="34" y="177"/>
                    <a:pt x="36" y="179"/>
                    <a:pt x="39" y="179"/>
                  </a:cubicBezTo>
                  <a:cubicBezTo>
                    <a:pt x="106" y="179"/>
                    <a:pt x="106" y="179"/>
                    <a:pt x="106" y="179"/>
                  </a:cubicBezTo>
                  <a:cubicBezTo>
                    <a:pt x="109" y="179"/>
                    <a:pt x="111" y="177"/>
                    <a:pt x="111" y="174"/>
                  </a:cubicBezTo>
                  <a:cubicBezTo>
                    <a:pt x="111" y="172"/>
                    <a:pt x="109" y="170"/>
                    <a:pt x="106" y="170"/>
                  </a:cubicBezTo>
                  <a:close/>
                  <a:moveTo>
                    <a:pt x="145" y="75"/>
                  </a:moveTo>
                  <a:cubicBezTo>
                    <a:pt x="145" y="75"/>
                    <a:pt x="145" y="75"/>
                    <a:pt x="145" y="75"/>
                  </a:cubicBezTo>
                  <a:cubicBezTo>
                    <a:pt x="145" y="54"/>
                    <a:pt x="137" y="36"/>
                    <a:pt x="124" y="22"/>
                  </a:cubicBezTo>
                  <a:cubicBezTo>
                    <a:pt x="111" y="9"/>
                    <a:pt x="92" y="0"/>
                    <a:pt x="72" y="0"/>
                  </a:cubicBezTo>
                  <a:cubicBezTo>
                    <a:pt x="52" y="0"/>
                    <a:pt x="34" y="9"/>
                    <a:pt x="21" y="22"/>
                  </a:cubicBezTo>
                  <a:cubicBezTo>
                    <a:pt x="8" y="36"/>
                    <a:pt x="0" y="54"/>
                    <a:pt x="0" y="75"/>
                  </a:cubicBezTo>
                  <a:cubicBezTo>
                    <a:pt x="0" y="88"/>
                    <a:pt x="3" y="101"/>
                    <a:pt x="9" y="112"/>
                  </a:cubicBezTo>
                  <a:cubicBezTo>
                    <a:pt x="9" y="112"/>
                    <a:pt x="9" y="112"/>
                    <a:pt x="9" y="112"/>
                  </a:cubicBezTo>
                  <a:cubicBezTo>
                    <a:pt x="14" y="122"/>
                    <a:pt x="22" y="130"/>
                    <a:pt x="31" y="137"/>
                  </a:cubicBezTo>
                  <a:cubicBezTo>
                    <a:pt x="31" y="158"/>
                    <a:pt x="31" y="158"/>
                    <a:pt x="31" y="158"/>
                  </a:cubicBezTo>
                  <a:cubicBezTo>
                    <a:pt x="31" y="162"/>
                    <a:pt x="34" y="166"/>
                    <a:pt x="39" y="166"/>
                  </a:cubicBezTo>
                  <a:cubicBezTo>
                    <a:pt x="106" y="166"/>
                    <a:pt x="106" y="166"/>
                    <a:pt x="106" y="166"/>
                  </a:cubicBezTo>
                  <a:cubicBezTo>
                    <a:pt x="110" y="166"/>
                    <a:pt x="114" y="162"/>
                    <a:pt x="114" y="158"/>
                  </a:cubicBezTo>
                  <a:cubicBezTo>
                    <a:pt x="114" y="137"/>
                    <a:pt x="114" y="137"/>
                    <a:pt x="114" y="137"/>
                  </a:cubicBezTo>
                  <a:cubicBezTo>
                    <a:pt x="123" y="130"/>
                    <a:pt x="130" y="122"/>
                    <a:pt x="136" y="112"/>
                  </a:cubicBezTo>
                  <a:cubicBezTo>
                    <a:pt x="136" y="112"/>
                    <a:pt x="136" y="112"/>
                    <a:pt x="136" y="112"/>
                  </a:cubicBezTo>
                  <a:cubicBezTo>
                    <a:pt x="142" y="101"/>
                    <a:pt x="145" y="88"/>
                    <a:pt x="145" y="75"/>
                  </a:cubicBezTo>
                  <a:close/>
                  <a:moveTo>
                    <a:pt x="123" y="104"/>
                  </a:moveTo>
                  <a:cubicBezTo>
                    <a:pt x="123" y="104"/>
                    <a:pt x="123" y="104"/>
                    <a:pt x="123" y="104"/>
                  </a:cubicBezTo>
                  <a:cubicBezTo>
                    <a:pt x="123" y="104"/>
                    <a:pt x="123" y="104"/>
                    <a:pt x="123" y="104"/>
                  </a:cubicBezTo>
                  <a:cubicBezTo>
                    <a:pt x="123" y="104"/>
                    <a:pt x="123" y="104"/>
                    <a:pt x="123" y="104"/>
                  </a:cubicBezTo>
                  <a:cubicBezTo>
                    <a:pt x="118" y="114"/>
                    <a:pt x="111" y="121"/>
                    <a:pt x="102" y="126"/>
                  </a:cubicBezTo>
                  <a:cubicBezTo>
                    <a:pt x="100" y="128"/>
                    <a:pt x="99" y="130"/>
                    <a:pt x="99" y="133"/>
                  </a:cubicBezTo>
                  <a:cubicBezTo>
                    <a:pt x="99" y="133"/>
                    <a:pt x="99" y="133"/>
                    <a:pt x="99" y="133"/>
                  </a:cubicBezTo>
                  <a:cubicBezTo>
                    <a:pt x="99" y="150"/>
                    <a:pt x="99" y="150"/>
                    <a:pt x="99" y="150"/>
                  </a:cubicBezTo>
                  <a:cubicBezTo>
                    <a:pt x="46" y="150"/>
                    <a:pt x="46" y="150"/>
                    <a:pt x="46" y="150"/>
                  </a:cubicBezTo>
                  <a:cubicBezTo>
                    <a:pt x="46" y="133"/>
                    <a:pt x="46" y="133"/>
                    <a:pt x="46" y="133"/>
                  </a:cubicBezTo>
                  <a:cubicBezTo>
                    <a:pt x="46" y="130"/>
                    <a:pt x="44" y="127"/>
                    <a:pt x="42" y="126"/>
                  </a:cubicBezTo>
                  <a:cubicBezTo>
                    <a:pt x="33" y="121"/>
                    <a:pt x="27" y="113"/>
                    <a:pt x="22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17" y="96"/>
                    <a:pt x="14" y="86"/>
                    <a:pt x="14" y="75"/>
                  </a:cubicBezTo>
                  <a:cubicBezTo>
                    <a:pt x="14" y="59"/>
                    <a:pt x="21" y="44"/>
                    <a:pt x="31" y="33"/>
                  </a:cubicBezTo>
                  <a:cubicBezTo>
                    <a:pt x="42" y="22"/>
                    <a:pt x="56" y="15"/>
                    <a:pt x="72" y="15"/>
                  </a:cubicBezTo>
                  <a:cubicBezTo>
                    <a:pt x="88" y="15"/>
                    <a:pt x="103" y="22"/>
                    <a:pt x="113" y="33"/>
                  </a:cubicBezTo>
                  <a:cubicBezTo>
                    <a:pt x="124" y="44"/>
                    <a:pt x="130" y="59"/>
                    <a:pt x="130" y="75"/>
                  </a:cubicBezTo>
                  <a:cubicBezTo>
                    <a:pt x="130" y="86"/>
                    <a:pt x="128" y="96"/>
                    <a:pt x="123" y="104"/>
                  </a:cubicBezTo>
                  <a:close/>
                  <a:moveTo>
                    <a:pt x="92" y="186"/>
                  </a:moveTo>
                  <a:cubicBezTo>
                    <a:pt x="92" y="186"/>
                    <a:pt x="92" y="186"/>
                    <a:pt x="92" y="186"/>
                  </a:cubicBezTo>
                  <a:cubicBezTo>
                    <a:pt x="53" y="186"/>
                    <a:pt x="53" y="186"/>
                    <a:pt x="53" y="186"/>
                  </a:cubicBezTo>
                  <a:cubicBezTo>
                    <a:pt x="50" y="186"/>
                    <a:pt x="48" y="188"/>
                    <a:pt x="48" y="190"/>
                  </a:cubicBezTo>
                  <a:cubicBezTo>
                    <a:pt x="48" y="193"/>
                    <a:pt x="50" y="195"/>
                    <a:pt x="53" y="195"/>
                  </a:cubicBezTo>
                  <a:cubicBezTo>
                    <a:pt x="92" y="195"/>
                    <a:pt x="92" y="195"/>
                    <a:pt x="92" y="195"/>
                  </a:cubicBezTo>
                  <a:cubicBezTo>
                    <a:pt x="94" y="195"/>
                    <a:pt x="96" y="193"/>
                    <a:pt x="96" y="190"/>
                  </a:cubicBezTo>
                  <a:cubicBezTo>
                    <a:pt x="96" y="188"/>
                    <a:pt x="94" y="186"/>
                    <a:pt x="92" y="18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4800">
                <a:solidFill>
                  <a:schemeClr val="bg2">
                    <a:lumMod val="25000"/>
                  </a:schemeClr>
                </a:solidFill>
                <a:latin typeface="#9Slide01 Noi dung ngan" panose="00000600000000000000" pitchFamily="2" charset="0"/>
                <a:ea typeface="字魂64号-萌趣软糖体" panose="00000500000000000000" pitchFamily="2" charset="-122"/>
                <a:cs typeface="+mn-ea"/>
                <a:sym typeface="字魂64号-萌趣软糖体" panose="000005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753488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" grpId="0"/>
      <p:bldP spid="8" grpId="0"/>
      <p:bldP spid="23" grpId="0"/>
      <p:bldP spid="24" grpId="0"/>
      <p:bldP spid="25" grpId="0"/>
      <p:bldP spid="26" grpId="0"/>
      <p:bldP spid="27" grpId="0"/>
      <p:bldP spid="28" grpId="0"/>
      <p:bldP spid="38" grpId="0" bldLvl="0" animBg="1"/>
      <p:bldP spid="4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HẠM DUYÊN - 9Slide.vn">
            <a:extLst>
              <a:ext uri="{FF2B5EF4-FFF2-40B4-BE49-F238E27FC236}">
                <a16:creationId xmlns:a16="http://schemas.microsoft.com/office/drawing/2014/main" id="{73F49A64-67A8-1FF5-D44F-45627A216E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3301" y="1511301"/>
            <a:ext cx="6625399" cy="3322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3037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8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3000">
                                          <p:cBhvr additive="base">
                                            <p:cTn id="7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3000">
                                          <p:cBhvr additive="base">
                                            <p:cTn id="8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PHẠM DUYÊN 1 - 9Slide.vn">
            <a:extLst>
              <a:ext uri="{FF2B5EF4-FFF2-40B4-BE49-F238E27FC236}">
                <a16:creationId xmlns:a16="http://schemas.microsoft.com/office/drawing/2014/main" id="{4A6D51A0-61FE-2B92-BF5B-AF3ED183FF38}"/>
              </a:ext>
            </a:extLst>
          </p:cNvPr>
          <p:cNvGrpSpPr/>
          <p:nvPr/>
        </p:nvGrpSpPr>
        <p:grpSpPr>
          <a:xfrm>
            <a:off x="675029" y="747563"/>
            <a:ext cx="2895602" cy="535386"/>
            <a:chOff x="4835046" y="3447431"/>
            <a:chExt cx="3010835" cy="556691"/>
          </a:xfr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" name="2">
              <a:extLst>
                <a:ext uri="{FF2B5EF4-FFF2-40B4-BE49-F238E27FC236}">
                  <a16:creationId xmlns:a16="http://schemas.microsoft.com/office/drawing/2014/main" id="{F6497227-0246-8669-EF09-A4EE531ADB19}"/>
                </a:ext>
              </a:extLst>
            </p:cNvPr>
            <p:cNvSpPr/>
            <p:nvPr/>
          </p:nvSpPr>
          <p:spPr>
            <a:xfrm>
              <a:off x="4835046" y="3490555"/>
              <a:ext cx="513567" cy="513567"/>
            </a:xfrm>
            <a:prstGeom prst="ellipse">
              <a:avLst/>
            </a:prstGeom>
            <a:solidFill>
              <a:srgbClr val="FFDE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>
                  <a:solidFill>
                    <a:schemeClr val="bg2">
                      <a:lumMod val="50000"/>
                    </a:schemeClr>
                  </a:solidFill>
                  <a:latin typeface="+mj-lt"/>
                  <a:ea typeface="字魂70号-灵悦黑体" panose="00000500000000000000" pitchFamily="2" charset="-122"/>
                </a:rPr>
                <a:t>T</a:t>
              </a:r>
              <a:endParaRPr lang="zh-CN" altLang="en-US" sz="2800" dirty="0">
                <a:solidFill>
                  <a:schemeClr val="bg2">
                    <a:lumMod val="50000"/>
                  </a:schemeClr>
                </a:solidFill>
                <a:latin typeface="+mj-lt"/>
                <a:ea typeface="字魂70号-灵悦黑体" panose="00000500000000000000" pitchFamily="2" charset="-122"/>
              </a:endParaRPr>
            </a:p>
          </p:txBody>
        </p:sp>
        <p:sp>
          <p:nvSpPr>
            <p:cNvPr id="8" name="3">
              <a:extLst>
                <a:ext uri="{FF2B5EF4-FFF2-40B4-BE49-F238E27FC236}">
                  <a16:creationId xmlns:a16="http://schemas.microsoft.com/office/drawing/2014/main" id="{F61BB17D-9EBE-535E-6937-FDF5A27C7727}"/>
                </a:ext>
              </a:extLst>
            </p:cNvPr>
            <p:cNvSpPr/>
            <p:nvPr/>
          </p:nvSpPr>
          <p:spPr>
            <a:xfrm>
              <a:off x="5348613" y="3490555"/>
              <a:ext cx="513567" cy="513567"/>
            </a:xfrm>
            <a:prstGeom prst="ellipse">
              <a:avLst/>
            </a:prstGeom>
            <a:solidFill>
              <a:srgbClr val="FFDE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>
                  <a:solidFill>
                    <a:schemeClr val="bg2">
                      <a:lumMod val="50000"/>
                    </a:schemeClr>
                  </a:solidFill>
                  <a:latin typeface="+mj-lt"/>
                  <a:ea typeface="字魂70号-灵悦黑体" panose="00000500000000000000" pitchFamily="2" charset="-122"/>
                </a:rPr>
                <a:t>O</a:t>
              </a:r>
              <a:endParaRPr lang="zh-CN" altLang="en-US" sz="2800" dirty="0">
                <a:solidFill>
                  <a:schemeClr val="bg2">
                    <a:lumMod val="50000"/>
                  </a:schemeClr>
                </a:solidFill>
                <a:latin typeface="+mj-lt"/>
                <a:ea typeface="字魂70号-灵悦黑体" panose="00000500000000000000" pitchFamily="2" charset="-122"/>
              </a:endParaRPr>
            </a:p>
          </p:txBody>
        </p:sp>
        <p:sp>
          <p:nvSpPr>
            <p:cNvPr id="9" name="4">
              <a:extLst>
                <a:ext uri="{FF2B5EF4-FFF2-40B4-BE49-F238E27FC236}">
                  <a16:creationId xmlns:a16="http://schemas.microsoft.com/office/drawing/2014/main" id="{4CD3AED7-6464-C8E8-B99A-286934050C77}"/>
                </a:ext>
              </a:extLst>
            </p:cNvPr>
            <p:cNvSpPr/>
            <p:nvPr/>
          </p:nvSpPr>
          <p:spPr>
            <a:xfrm>
              <a:off x="5862180" y="3490555"/>
              <a:ext cx="513567" cy="513567"/>
            </a:xfrm>
            <a:prstGeom prst="ellipse">
              <a:avLst/>
            </a:prstGeom>
            <a:solidFill>
              <a:srgbClr val="FFDE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>
                  <a:solidFill>
                    <a:schemeClr val="bg2">
                      <a:lumMod val="50000"/>
                    </a:schemeClr>
                  </a:solidFill>
                  <a:latin typeface="+mj-lt"/>
                  <a:ea typeface="字魂70号-灵悦黑体" panose="00000500000000000000" pitchFamily="2" charset="-122"/>
                </a:rPr>
                <a:t>Á</a:t>
              </a:r>
              <a:endParaRPr lang="zh-CN" altLang="en-US" sz="2800" dirty="0">
                <a:solidFill>
                  <a:schemeClr val="bg2">
                    <a:lumMod val="50000"/>
                  </a:schemeClr>
                </a:solidFill>
                <a:latin typeface="+mj-lt"/>
                <a:ea typeface="字魂70号-灵悦黑体" panose="00000500000000000000" pitchFamily="2" charset="-122"/>
              </a:endParaRPr>
            </a:p>
          </p:txBody>
        </p:sp>
        <p:sp>
          <p:nvSpPr>
            <p:cNvPr id="10" name="5">
              <a:extLst>
                <a:ext uri="{FF2B5EF4-FFF2-40B4-BE49-F238E27FC236}">
                  <a16:creationId xmlns:a16="http://schemas.microsoft.com/office/drawing/2014/main" id="{E44AEB27-1588-D9FB-571C-9DDD5982EF30}"/>
                </a:ext>
              </a:extLst>
            </p:cNvPr>
            <p:cNvSpPr/>
            <p:nvPr/>
          </p:nvSpPr>
          <p:spPr>
            <a:xfrm>
              <a:off x="6375747" y="3490555"/>
              <a:ext cx="513567" cy="513567"/>
            </a:xfrm>
            <a:prstGeom prst="ellipse">
              <a:avLst/>
            </a:prstGeom>
            <a:solidFill>
              <a:srgbClr val="FFDE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>
                  <a:solidFill>
                    <a:schemeClr val="bg2">
                      <a:lumMod val="50000"/>
                    </a:schemeClr>
                  </a:solidFill>
                  <a:latin typeface="+mj-lt"/>
                  <a:ea typeface="字魂70号-灵悦黑体" panose="00000500000000000000" pitchFamily="2" charset="-122"/>
                </a:rPr>
                <a:t>N</a:t>
              </a:r>
              <a:endParaRPr lang="zh-CN" altLang="en-US" sz="2800" dirty="0">
                <a:solidFill>
                  <a:schemeClr val="bg2">
                    <a:lumMod val="50000"/>
                  </a:schemeClr>
                </a:solidFill>
                <a:latin typeface="+mj-lt"/>
                <a:ea typeface="字魂70号-灵悦黑体" panose="00000500000000000000" pitchFamily="2" charset="-122"/>
              </a:endParaRPr>
            </a:p>
          </p:txBody>
        </p:sp>
        <p:sp>
          <p:nvSpPr>
            <p:cNvPr id="11" name="5">
              <a:extLst>
                <a:ext uri="{FF2B5EF4-FFF2-40B4-BE49-F238E27FC236}">
                  <a16:creationId xmlns:a16="http://schemas.microsoft.com/office/drawing/2014/main" id="{62D26DC5-2599-162A-1BC9-613C66412958}"/>
                </a:ext>
              </a:extLst>
            </p:cNvPr>
            <p:cNvSpPr/>
            <p:nvPr/>
          </p:nvSpPr>
          <p:spPr>
            <a:xfrm>
              <a:off x="6865794" y="3447431"/>
              <a:ext cx="513567" cy="513567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>
                  <a:solidFill>
                    <a:schemeClr val="bg2">
                      <a:lumMod val="50000"/>
                    </a:schemeClr>
                  </a:solidFill>
                  <a:latin typeface="+mj-lt"/>
                  <a:ea typeface="字魂70号-灵悦黑体" panose="00000500000000000000" pitchFamily="2" charset="-122"/>
                </a:rPr>
                <a:t>-</a:t>
              </a:r>
              <a:endParaRPr lang="zh-CN" altLang="en-US" sz="2800" dirty="0">
                <a:solidFill>
                  <a:schemeClr val="bg2">
                    <a:lumMod val="50000"/>
                  </a:schemeClr>
                </a:solidFill>
                <a:latin typeface="+mj-lt"/>
                <a:ea typeface="字魂70号-灵悦黑体" panose="00000500000000000000" pitchFamily="2" charset="-122"/>
              </a:endParaRPr>
            </a:p>
          </p:txBody>
        </p:sp>
        <p:sp>
          <p:nvSpPr>
            <p:cNvPr id="12" name="5">
              <a:extLst>
                <a:ext uri="{FF2B5EF4-FFF2-40B4-BE49-F238E27FC236}">
                  <a16:creationId xmlns:a16="http://schemas.microsoft.com/office/drawing/2014/main" id="{96D3A398-FC0F-C0CE-93EF-BD011B393D70}"/>
                </a:ext>
              </a:extLst>
            </p:cNvPr>
            <p:cNvSpPr/>
            <p:nvPr/>
          </p:nvSpPr>
          <p:spPr>
            <a:xfrm>
              <a:off x="7332314" y="3490555"/>
              <a:ext cx="513567" cy="513567"/>
            </a:xfrm>
            <a:prstGeom prst="ellipse">
              <a:avLst/>
            </a:prstGeom>
            <a:solidFill>
              <a:srgbClr val="FFDE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>
                  <a:solidFill>
                    <a:schemeClr val="bg2">
                      <a:lumMod val="50000"/>
                    </a:schemeClr>
                  </a:solidFill>
                  <a:latin typeface="+mj-lt"/>
                  <a:ea typeface="字魂70号-灵悦黑体" panose="00000500000000000000" pitchFamily="2" charset="-122"/>
                </a:rPr>
                <a:t>1</a:t>
              </a:r>
              <a:endParaRPr lang="zh-CN" altLang="en-US" sz="2800" dirty="0">
                <a:solidFill>
                  <a:schemeClr val="bg2">
                    <a:lumMod val="50000"/>
                  </a:schemeClr>
                </a:solidFill>
                <a:latin typeface="+mj-lt"/>
                <a:ea typeface="字魂70号-灵悦黑体" panose="00000500000000000000" pitchFamily="2" charset="-122"/>
              </a:endParaRPr>
            </a:p>
          </p:txBody>
        </p:sp>
      </p:grpSp>
      <p:pic>
        <p:nvPicPr>
          <p:cNvPr id="13" name="PHẠM DUYÊN 2 - 9Slide.vn">
            <a:extLst>
              <a:ext uri="{FF2B5EF4-FFF2-40B4-BE49-F238E27FC236}">
                <a16:creationId xmlns:a16="http://schemas.microsoft.com/office/drawing/2014/main" id="{DD41A2B5-838B-F669-A430-633B947568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2664" y="1389907"/>
            <a:ext cx="3706672" cy="2158032"/>
          </a:xfrm>
          <a:prstGeom prst="rect">
            <a:avLst/>
          </a:prstGeom>
        </p:spPr>
      </p:pic>
      <p:pic>
        <p:nvPicPr>
          <p:cNvPr id="14" name="PHẠM DUYÊN 3 - 9Slide.vn">
            <a:extLst>
              <a:ext uri="{FF2B5EF4-FFF2-40B4-BE49-F238E27FC236}">
                <a16:creationId xmlns:a16="http://schemas.microsoft.com/office/drawing/2014/main" id="{91231727-599A-40FD-85E6-8273DF5778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8830" y="3315292"/>
            <a:ext cx="9594340" cy="1582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6981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3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5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F84507CC-4FBE-F3C5-69AE-FCDC393F63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61142" y="2064523"/>
            <a:ext cx="5509634" cy="244903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ẠM DUYÊN 1 - 9Slide.vn" descr="C:\Users\TUAN\Downloads\Luyện tập 1.png">
            <a:extLst>
              <a:ext uri="{FF2B5EF4-FFF2-40B4-BE49-F238E27FC236}">
                <a16:creationId xmlns:a16="http://schemas.microsoft.com/office/drawing/2014/main" id="{AD7C72BB-B3B5-5359-2F16-74D7A2AD81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6359" y="251395"/>
            <a:ext cx="1198890" cy="532906"/>
          </a:xfrm>
          <a:prstGeom prst="rect">
            <a:avLst/>
          </a:prstGeom>
          <a:noFill/>
        </p:spPr>
      </p:pic>
      <p:pic>
        <p:nvPicPr>
          <p:cNvPr id="3" name="PHẠM DUYÊN 2 - 9Slide.vn">
            <a:extLst>
              <a:ext uri="{FF2B5EF4-FFF2-40B4-BE49-F238E27FC236}">
                <a16:creationId xmlns:a16="http://schemas.microsoft.com/office/drawing/2014/main" id="{AC17D69E-7F2C-7512-9D96-1DDC52B936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5900" y="2370234"/>
            <a:ext cx="5918200" cy="4208070"/>
          </a:xfrm>
          <a:prstGeom prst="rect">
            <a:avLst/>
          </a:prstGeom>
        </p:spPr>
      </p:pic>
      <p:grpSp>
        <p:nvGrpSpPr>
          <p:cNvPr id="10" name="PHẠM DUYÊN 3 - 9Slide.vn">
            <a:extLst>
              <a:ext uri="{FF2B5EF4-FFF2-40B4-BE49-F238E27FC236}">
                <a16:creationId xmlns:a16="http://schemas.microsoft.com/office/drawing/2014/main" id="{536A24D9-4CA0-4379-33C3-086DFB3D3A52}"/>
              </a:ext>
            </a:extLst>
          </p:cNvPr>
          <p:cNvGrpSpPr/>
          <p:nvPr/>
        </p:nvGrpSpPr>
        <p:grpSpPr>
          <a:xfrm>
            <a:off x="446276" y="824620"/>
            <a:ext cx="668922" cy="707886"/>
            <a:chOff x="1559434" y="1176116"/>
            <a:chExt cx="668922" cy="707886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1BBDBFAB-13EF-8428-5207-01028621F09D}"/>
                </a:ext>
              </a:extLst>
            </p:cNvPr>
            <p:cNvGrpSpPr/>
            <p:nvPr/>
          </p:nvGrpSpPr>
          <p:grpSpPr>
            <a:xfrm>
              <a:off x="1559434" y="1197548"/>
              <a:ext cx="668922" cy="668922"/>
              <a:chOff x="1959266" y="1758940"/>
              <a:chExt cx="668922" cy="668922"/>
            </a:xfrm>
          </p:grpSpPr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0FF69737-27DA-BB03-2F8B-667CFAF969DE}"/>
                  </a:ext>
                </a:extLst>
              </p:cNvPr>
              <p:cNvSpPr/>
              <p:nvPr/>
            </p:nvSpPr>
            <p:spPr>
              <a:xfrm>
                <a:off x="2001384" y="1801058"/>
                <a:ext cx="590719" cy="590719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#9Slide03 Sofia Pro Soft Bold" panose="020B0000000000000000" pitchFamily="34" charset="0"/>
                </a:endParaRPr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05A79D52-74E5-F2B5-D04D-5087EE19CB50}"/>
                  </a:ext>
                </a:extLst>
              </p:cNvPr>
              <p:cNvSpPr/>
              <p:nvPr/>
            </p:nvSpPr>
            <p:spPr>
              <a:xfrm>
                <a:off x="1959266" y="175894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#9Slide03 Sofia Pro Soft Bold" panose="020B0000000000000000" pitchFamily="34" charset="0"/>
                </a:endParaRPr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9BE3EA4-821B-408D-D4DD-FA17DBED8508}"/>
                </a:ext>
              </a:extLst>
            </p:cNvPr>
            <p:cNvSpPr txBox="1"/>
            <p:nvPr/>
          </p:nvSpPr>
          <p:spPr>
            <a:xfrm>
              <a:off x="1695094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15" name="PHẠM DUYÊN 4 - 9Slide.vn">
            <a:extLst>
              <a:ext uri="{FF2B5EF4-FFF2-40B4-BE49-F238E27FC236}">
                <a16:creationId xmlns:a16="http://schemas.microsoft.com/office/drawing/2014/main" id="{D6FFD97C-5EEC-7E54-A914-203303640320}"/>
              </a:ext>
            </a:extLst>
          </p:cNvPr>
          <p:cNvSpPr txBox="1"/>
          <p:nvPr/>
        </p:nvSpPr>
        <p:spPr>
          <a:xfrm>
            <a:off x="1283677" y="876300"/>
            <a:ext cx="104620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spc="107">
                <a:solidFill>
                  <a:schemeClr val="accent5">
                    <a:lumMod val="75000"/>
                  </a:schemeClr>
                </a:solidFill>
                <a:latin typeface="#9Slide03 Sofia Pro Soft Bold" panose="020B00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Liên hệ xung quanh mình và quanh lớp học, bạn Việt đã nêu được tên một số đồ vật có dạng các hình đã học như sau:</a:t>
            </a:r>
            <a:endParaRPr lang="en-US" sz="3200" spc="107" dirty="0">
              <a:solidFill>
                <a:schemeClr val="accent5">
                  <a:lumMod val="75000"/>
                </a:schemeClr>
              </a:solidFill>
              <a:latin typeface="#9Slide03 Sofia Pro Soft Bold" panose="020B00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9" name="PHẠM DUYÊN 5 - 9Slide.vn">
            <a:extLst>
              <a:ext uri="{FF2B5EF4-FFF2-40B4-BE49-F238E27FC236}">
                <a16:creationId xmlns:a16="http://schemas.microsoft.com/office/drawing/2014/main" id="{17CF0F13-875B-3FCA-6F20-DCA329FC252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0617200" y="4030589"/>
            <a:ext cx="1522321" cy="2688428"/>
          </a:xfrm>
          <a:prstGeom prst="rect">
            <a:avLst/>
          </a:prstGeom>
        </p:spPr>
      </p:pic>
      <p:grpSp>
        <p:nvGrpSpPr>
          <p:cNvPr id="21" name="PHẠM DUYÊN 6 - 9Slide.vn">
            <a:extLst>
              <a:ext uri="{FF2B5EF4-FFF2-40B4-BE49-F238E27FC236}">
                <a16:creationId xmlns:a16="http://schemas.microsoft.com/office/drawing/2014/main" id="{CED6DF86-28B9-5720-8AA1-0326D3989273}"/>
              </a:ext>
            </a:extLst>
          </p:cNvPr>
          <p:cNvGrpSpPr/>
          <p:nvPr/>
        </p:nvGrpSpPr>
        <p:grpSpPr>
          <a:xfrm>
            <a:off x="8737054" y="2576356"/>
            <a:ext cx="2703324" cy="1530885"/>
            <a:chOff x="8775154" y="2881156"/>
            <a:chExt cx="2703324" cy="1530885"/>
          </a:xfrm>
        </p:grpSpPr>
        <p:grpSp>
          <p:nvGrpSpPr>
            <p:cNvPr id="16" name="Group 4">
              <a:extLst>
                <a:ext uri="{FF2B5EF4-FFF2-40B4-BE49-F238E27FC236}">
                  <a16:creationId xmlns:a16="http://schemas.microsoft.com/office/drawing/2014/main" id="{93D65C1D-A949-C09D-AAAC-9971AD0037D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775154" y="2881156"/>
              <a:ext cx="2703324" cy="1530885"/>
              <a:chOff x="0" y="0"/>
              <a:chExt cx="7620000" cy="4946650"/>
            </a:xfrm>
          </p:grpSpPr>
          <p:sp>
            <p:nvSpPr>
              <p:cNvPr id="17" name="Freeform 5">
                <a:extLst>
                  <a:ext uri="{FF2B5EF4-FFF2-40B4-BE49-F238E27FC236}">
                    <a16:creationId xmlns:a16="http://schemas.microsoft.com/office/drawing/2014/main" id="{EB0EB134-78FA-1FD4-A006-591B58DAE993}"/>
                  </a:ext>
                </a:extLst>
              </p:cNvPr>
              <p:cNvSpPr/>
              <p:nvPr/>
            </p:nvSpPr>
            <p:spPr>
              <a:xfrm>
                <a:off x="60960" y="60960"/>
                <a:ext cx="7377429" cy="4622800"/>
              </a:xfrm>
              <a:custGeom>
                <a:avLst/>
                <a:gdLst/>
                <a:ahLst/>
                <a:cxnLst/>
                <a:rect l="l" t="t" r="r" b="b"/>
                <a:pathLst>
                  <a:path w="7377429" h="4622800">
                    <a:moveTo>
                      <a:pt x="7132320" y="4207510"/>
                    </a:moveTo>
                    <a:cubicBezTo>
                      <a:pt x="7090410" y="4174490"/>
                      <a:pt x="7051040" y="4138930"/>
                      <a:pt x="7015480" y="4104640"/>
                    </a:cubicBezTo>
                    <a:cubicBezTo>
                      <a:pt x="6924040" y="4014470"/>
                      <a:pt x="6854190" y="3919220"/>
                      <a:pt x="6807200" y="3821430"/>
                    </a:cubicBezTo>
                    <a:cubicBezTo>
                      <a:pt x="6764020" y="3731260"/>
                      <a:pt x="6739890" y="3638550"/>
                      <a:pt x="6736080" y="3545840"/>
                    </a:cubicBezTo>
                    <a:cubicBezTo>
                      <a:pt x="6736080" y="3536950"/>
                      <a:pt x="6738620" y="3529330"/>
                      <a:pt x="6744970" y="3522980"/>
                    </a:cubicBezTo>
                    <a:cubicBezTo>
                      <a:pt x="7099301" y="3158490"/>
                      <a:pt x="7285990" y="2740660"/>
                      <a:pt x="7285990" y="2311400"/>
                    </a:cubicBezTo>
                    <a:cubicBezTo>
                      <a:pt x="7285990" y="1931670"/>
                      <a:pt x="7141210" y="1572260"/>
                      <a:pt x="6883400" y="1256030"/>
                    </a:cubicBezTo>
                    <a:cubicBezTo>
                      <a:pt x="6277610" y="510540"/>
                      <a:pt x="5052060" y="0"/>
                      <a:pt x="3642360" y="0"/>
                    </a:cubicBezTo>
                    <a:cubicBezTo>
                      <a:pt x="1634490" y="0"/>
                      <a:pt x="0" y="1036320"/>
                      <a:pt x="0" y="2311400"/>
                    </a:cubicBezTo>
                    <a:cubicBezTo>
                      <a:pt x="0" y="2326640"/>
                      <a:pt x="0" y="2340610"/>
                      <a:pt x="1270" y="2355850"/>
                    </a:cubicBezTo>
                    <a:cubicBezTo>
                      <a:pt x="39370" y="3609340"/>
                      <a:pt x="1657350" y="4622800"/>
                      <a:pt x="3642360" y="4622800"/>
                    </a:cubicBezTo>
                    <a:cubicBezTo>
                      <a:pt x="4519930" y="4622800"/>
                      <a:pt x="5368290" y="4420870"/>
                      <a:pt x="6032500" y="4053840"/>
                    </a:cubicBezTo>
                    <a:cubicBezTo>
                      <a:pt x="6043930" y="4047490"/>
                      <a:pt x="6059170" y="4048760"/>
                      <a:pt x="6068060" y="4058920"/>
                    </a:cubicBezTo>
                    <a:cubicBezTo>
                      <a:pt x="6300470" y="4283710"/>
                      <a:pt x="7059929" y="4352290"/>
                      <a:pt x="7377429" y="4372610"/>
                    </a:cubicBezTo>
                    <a:cubicBezTo>
                      <a:pt x="7308849" y="4333240"/>
                      <a:pt x="7221220" y="4278630"/>
                      <a:pt x="7132320" y="4207510"/>
                    </a:cubicBezTo>
                    <a:close/>
                  </a:path>
                </a:pathLst>
              </a:custGeom>
              <a:solidFill>
                <a:srgbClr val="F6F6F6"/>
              </a:solidFill>
              <a:ln w="12700">
                <a:solidFill>
                  <a:srgbClr val="000000"/>
                </a:solidFill>
              </a:ln>
            </p:spPr>
          </p:sp>
          <p:sp>
            <p:nvSpPr>
              <p:cNvPr id="18" name="Freeform 6">
                <a:extLst>
                  <a:ext uri="{FF2B5EF4-FFF2-40B4-BE49-F238E27FC236}">
                    <a16:creationId xmlns:a16="http://schemas.microsoft.com/office/drawing/2014/main" id="{8EE561E3-2136-9B82-E4FC-BC2C6E2031DA}"/>
                  </a:ext>
                </a:extLst>
              </p:cNvPr>
              <p:cNvSpPr/>
              <p:nvPr/>
            </p:nvSpPr>
            <p:spPr>
              <a:xfrm>
                <a:off x="0" y="0"/>
                <a:ext cx="7620000" cy="4946650"/>
              </a:xfrm>
              <a:custGeom>
                <a:avLst/>
                <a:gdLst/>
                <a:ahLst/>
                <a:cxnLst/>
                <a:rect l="l" t="t" r="r" b="b"/>
                <a:pathLst>
                  <a:path w="7620000" h="4946650">
                    <a:moveTo>
                      <a:pt x="7599680" y="4493260"/>
                    </a:moveTo>
                    <a:cubicBezTo>
                      <a:pt x="7604761" y="4489450"/>
                      <a:pt x="7607300" y="4484370"/>
                      <a:pt x="7608570" y="4478020"/>
                    </a:cubicBezTo>
                    <a:cubicBezTo>
                      <a:pt x="7611111" y="4464050"/>
                      <a:pt x="7604761" y="4448810"/>
                      <a:pt x="7590790" y="4443730"/>
                    </a:cubicBezTo>
                    <a:cubicBezTo>
                      <a:pt x="7584440" y="4441189"/>
                      <a:pt x="7042150" y="4202430"/>
                      <a:pt x="6893560" y="3789680"/>
                    </a:cubicBezTo>
                    <a:cubicBezTo>
                      <a:pt x="7226300" y="3429000"/>
                      <a:pt x="7457440" y="2924809"/>
                      <a:pt x="7457440" y="2482850"/>
                    </a:cubicBezTo>
                    <a:cubicBezTo>
                      <a:pt x="7457440" y="2263140"/>
                      <a:pt x="7409180" y="2052320"/>
                      <a:pt x="7319010" y="1854200"/>
                    </a:cubicBezTo>
                    <a:cubicBezTo>
                      <a:pt x="7167880" y="1416050"/>
                      <a:pt x="6824980" y="1014730"/>
                      <a:pt x="6316980" y="690880"/>
                    </a:cubicBezTo>
                    <a:cubicBezTo>
                      <a:pt x="5618480" y="245110"/>
                      <a:pt x="4690110" y="0"/>
                      <a:pt x="3703320" y="0"/>
                    </a:cubicBezTo>
                    <a:cubicBezTo>
                      <a:pt x="2716530" y="0"/>
                      <a:pt x="1788160" y="245110"/>
                      <a:pt x="1089660" y="690880"/>
                    </a:cubicBezTo>
                    <a:cubicBezTo>
                      <a:pt x="387350" y="1139190"/>
                      <a:pt x="0" y="1736090"/>
                      <a:pt x="0" y="2372360"/>
                    </a:cubicBezTo>
                    <a:cubicBezTo>
                      <a:pt x="0" y="2524760"/>
                      <a:pt x="22860" y="2675890"/>
                      <a:pt x="66040" y="2821940"/>
                    </a:cubicBezTo>
                    <a:cubicBezTo>
                      <a:pt x="232410" y="4024630"/>
                      <a:pt x="1767840" y="4946650"/>
                      <a:pt x="3702050" y="4946650"/>
                    </a:cubicBezTo>
                    <a:cubicBezTo>
                      <a:pt x="4631690" y="4946650"/>
                      <a:pt x="5481320" y="4728210"/>
                      <a:pt x="6132830" y="4368800"/>
                    </a:cubicBezTo>
                    <a:cubicBezTo>
                      <a:pt x="6442710" y="4668520"/>
                      <a:pt x="7620000" y="4701540"/>
                      <a:pt x="7620000" y="4701540"/>
                    </a:cubicBezTo>
                    <a:lnTo>
                      <a:pt x="7599680" y="4493260"/>
                    </a:lnTo>
                    <a:close/>
                    <a:moveTo>
                      <a:pt x="60960" y="2372360"/>
                    </a:moveTo>
                    <a:cubicBezTo>
                      <a:pt x="60960" y="1098550"/>
                      <a:pt x="1695450" y="60960"/>
                      <a:pt x="3703320" y="60960"/>
                    </a:cubicBezTo>
                    <a:cubicBezTo>
                      <a:pt x="5113020" y="60960"/>
                      <a:pt x="6338570" y="571500"/>
                      <a:pt x="6943089" y="1316990"/>
                    </a:cubicBezTo>
                    <a:cubicBezTo>
                      <a:pt x="7200899" y="1633220"/>
                      <a:pt x="7345680" y="1992630"/>
                      <a:pt x="7345680" y="2372360"/>
                    </a:cubicBezTo>
                    <a:cubicBezTo>
                      <a:pt x="7345680" y="2800350"/>
                      <a:pt x="7158989" y="3219450"/>
                      <a:pt x="6804660" y="3583940"/>
                    </a:cubicBezTo>
                    <a:cubicBezTo>
                      <a:pt x="6798310" y="3590290"/>
                      <a:pt x="6795770" y="3597910"/>
                      <a:pt x="6795770" y="3606800"/>
                    </a:cubicBezTo>
                    <a:cubicBezTo>
                      <a:pt x="6799580" y="3699510"/>
                      <a:pt x="6823710" y="3792220"/>
                      <a:pt x="6866889" y="3882390"/>
                    </a:cubicBezTo>
                    <a:cubicBezTo>
                      <a:pt x="6913880" y="3980180"/>
                      <a:pt x="6983730" y="4075430"/>
                      <a:pt x="7075170" y="4165600"/>
                    </a:cubicBezTo>
                    <a:cubicBezTo>
                      <a:pt x="7110730" y="4201160"/>
                      <a:pt x="7150100" y="4235450"/>
                      <a:pt x="7192010" y="4269740"/>
                    </a:cubicBezTo>
                    <a:cubicBezTo>
                      <a:pt x="7280910" y="4340860"/>
                      <a:pt x="7369810" y="4396740"/>
                      <a:pt x="7438390" y="4434840"/>
                    </a:cubicBezTo>
                    <a:cubicBezTo>
                      <a:pt x="7120890" y="4415790"/>
                      <a:pt x="6360160" y="4345940"/>
                      <a:pt x="6127750" y="4121150"/>
                    </a:cubicBezTo>
                    <a:cubicBezTo>
                      <a:pt x="6117590" y="4112260"/>
                      <a:pt x="6103620" y="4109720"/>
                      <a:pt x="6092190" y="4116070"/>
                    </a:cubicBezTo>
                    <a:cubicBezTo>
                      <a:pt x="5429250" y="4483100"/>
                      <a:pt x="4580890" y="4685030"/>
                      <a:pt x="3702050" y="4685030"/>
                    </a:cubicBezTo>
                    <a:cubicBezTo>
                      <a:pt x="1718310" y="4683760"/>
                      <a:pt x="99060" y="3670300"/>
                      <a:pt x="62230" y="2416810"/>
                    </a:cubicBezTo>
                    <a:cubicBezTo>
                      <a:pt x="60960" y="2401570"/>
                      <a:pt x="60960" y="2387600"/>
                      <a:pt x="60960" y="2372360"/>
                    </a:cubicBezTo>
                    <a:close/>
                  </a:path>
                </a:pathLst>
              </a:custGeom>
              <a:solidFill>
                <a:srgbClr val="FFA4B1"/>
              </a:solidFill>
            </p:spPr>
          </p: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2D66B65-7073-CB1F-7E27-EB528858E75C}"/>
                </a:ext>
              </a:extLst>
            </p:cNvPr>
            <p:cNvSpPr txBox="1"/>
            <p:nvPr/>
          </p:nvSpPr>
          <p:spPr>
            <a:xfrm>
              <a:off x="8818182" y="3231100"/>
              <a:ext cx="261726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/>
                <a:t>Mỗi đồ vật có dạng hình gì?</a:t>
              </a:r>
              <a:endParaRPr lang="en-GB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6584103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" presetClass="entr" presetSubtype="4" accel="9000" fill="hold" nodeType="clickEffect" p14:presetBounceEnd="5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7000">
                                          <p:cBhvr additive="base">
                                            <p:cTn id="18" dur="1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7000">
                                          <p:cBhvr additive="base">
                                            <p:cTn id="19" dur="1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1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3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" presetClass="entr" presetSubtype="4" accel="9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1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1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1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3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ẠM DUYÊN 1 - 9Slide.vn" descr="C:\Users\TUAN\Downloads\Luyện tập 1.png">
            <a:extLst>
              <a:ext uri="{FF2B5EF4-FFF2-40B4-BE49-F238E27FC236}">
                <a16:creationId xmlns:a16="http://schemas.microsoft.com/office/drawing/2014/main" id="{AD7C72BB-B3B5-5359-2F16-74D7A2AD81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6359" y="251395"/>
            <a:ext cx="1198890" cy="532906"/>
          </a:xfrm>
          <a:prstGeom prst="rect">
            <a:avLst/>
          </a:prstGeom>
          <a:noFill/>
        </p:spPr>
      </p:pic>
      <p:grpSp>
        <p:nvGrpSpPr>
          <p:cNvPr id="10" name="PHẠM DUYÊN 2 - 9Slide.vn">
            <a:extLst>
              <a:ext uri="{FF2B5EF4-FFF2-40B4-BE49-F238E27FC236}">
                <a16:creationId xmlns:a16="http://schemas.microsoft.com/office/drawing/2014/main" id="{536A24D9-4CA0-4379-33C3-086DFB3D3A52}"/>
              </a:ext>
            </a:extLst>
          </p:cNvPr>
          <p:cNvGrpSpPr/>
          <p:nvPr/>
        </p:nvGrpSpPr>
        <p:grpSpPr>
          <a:xfrm>
            <a:off x="446276" y="824620"/>
            <a:ext cx="668922" cy="707886"/>
            <a:chOff x="1559434" y="1176116"/>
            <a:chExt cx="668922" cy="707886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1BBDBFAB-13EF-8428-5207-01028621F09D}"/>
                </a:ext>
              </a:extLst>
            </p:cNvPr>
            <p:cNvGrpSpPr/>
            <p:nvPr/>
          </p:nvGrpSpPr>
          <p:grpSpPr>
            <a:xfrm>
              <a:off x="1559434" y="1197548"/>
              <a:ext cx="668922" cy="668922"/>
              <a:chOff x="1959266" y="1758940"/>
              <a:chExt cx="668922" cy="668922"/>
            </a:xfrm>
          </p:grpSpPr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0FF69737-27DA-BB03-2F8B-667CFAF969DE}"/>
                  </a:ext>
                </a:extLst>
              </p:cNvPr>
              <p:cNvSpPr/>
              <p:nvPr/>
            </p:nvSpPr>
            <p:spPr>
              <a:xfrm>
                <a:off x="2001384" y="1801058"/>
                <a:ext cx="590719" cy="590719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#9Slide03 Sofia Pro Soft Bold" panose="020B0000000000000000" pitchFamily="34" charset="0"/>
                </a:endParaRPr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05A79D52-74E5-F2B5-D04D-5087EE19CB50}"/>
                  </a:ext>
                </a:extLst>
              </p:cNvPr>
              <p:cNvSpPr/>
              <p:nvPr/>
            </p:nvSpPr>
            <p:spPr>
              <a:xfrm>
                <a:off x="1959266" y="175894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#9Slide03 Sofia Pro Soft Bold" panose="020B0000000000000000" pitchFamily="34" charset="0"/>
                </a:endParaRPr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9BE3EA4-821B-408D-D4DD-FA17DBED8508}"/>
                </a:ext>
              </a:extLst>
            </p:cNvPr>
            <p:cNvSpPr txBox="1"/>
            <p:nvPr/>
          </p:nvSpPr>
          <p:spPr>
            <a:xfrm>
              <a:off x="1695094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15" name="PHẠM DUYÊN 3 - 9Slide.vn">
            <a:extLst>
              <a:ext uri="{FF2B5EF4-FFF2-40B4-BE49-F238E27FC236}">
                <a16:creationId xmlns:a16="http://schemas.microsoft.com/office/drawing/2014/main" id="{D6FFD97C-5EEC-7E54-A914-203303640320}"/>
              </a:ext>
            </a:extLst>
          </p:cNvPr>
          <p:cNvSpPr txBox="1"/>
          <p:nvPr/>
        </p:nvSpPr>
        <p:spPr>
          <a:xfrm>
            <a:off x="1283677" y="876300"/>
            <a:ext cx="66157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spc="107">
                <a:solidFill>
                  <a:schemeClr val="accent5">
                    <a:lumMod val="75000"/>
                  </a:schemeClr>
                </a:solidFill>
                <a:latin typeface="#9Slide03 Sofia Pro Soft Bold" panose="020B00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 đồ vật dưới đây có hình gì?</a:t>
            </a:r>
            <a:endParaRPr lang="en-US" sz="3200" spc="107" dirty="0">
              <a:solidFill>
                <a:schemeClr val="accent5">
                  <a:lumMod val="75000"/>
                </a:schemeClr>
              </a:solidFill>
              <a:latin typeface="#9Slide03 Sofia Pro Soft Bold" panose="020B00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" name="PHẠM DUYÊN 4 - 9Slide.vn">
            <a:extLst>
              <a:ext uri="{FF2B5EF4-FFF2-40B4-BE49-F238E27FC236}">
                <a16:creationId xmlns:a16="http://schemas.microsoft.com/office/drawing/2014/main" id="{CD1C9D14-D3C5-7911-6558-5D69E01AEB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39" y="2235141"/>
            <a:ext cx="2521292" cy="2604938"/>
          </a:xfrm>
          <a:prstGeom prst="rect">
            <a:avLst/>
          </a:prstGeom>
        </p:spPr>
      </p:pic>
      <p:pic>
        <p:nvPicPr>
          <p:cNvPr id="6" name="PHẠM DUYÊN 5 - 9Slide.vn">
            <a:extLst>
              <a:ext uri="{FF2B5EF4-FFF2-40B4-BE49-F238E27FC236}">
                <a16:creationId xmlns:a16="http://schemas.microsoft.com/office/drawing/2014/main" id="{3A113FCB-B7DF-2047-B9D0-FD04B673416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1262" y="2342039"/>
            <a:ext cx="2771354" cy="2429046"/>
          </a:xfrm>
          <a:prstGeom prst="rect">
            <a:avLst/>
          </a:prstGeom>
        </p:spPr>
      </p:pic>
      <p:pic>
        <p:nvPicPr>
          <p:cNvPr id="7" name="PHẠM DUYÊN 6 - 9Slide.vn">
            <a:extLst>
              <a:ext uri="{FF2B5EF4-FFF2-40B4-BE49-F238E27FC236}">
                <a16:creationId xmlns:a16="http://schemas.microsoft.com/office/drawing/2014/main" id="{7898AC3A-EEE8-98D9-B44D-74D07D5E277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2987" y="2271708"/>
            <a:ext cx="2425424" cy="2429046"/>
          </a:xfrm>
          <a:prstGeom prst="rect">
            <a:avLst/>
          </a:prstGeom>
        </p:spPr>
      </p:pic>
      <p:sp>
        <p:nvSpPr>
          <p:cNvPr id="20" name="PHẠM DUYÊN 7 - 9Slide.vn">
            <a:extLst>
              <a:ext uri="{FF2B5EF4-FFF2-40B4-BE49-F238E27FC236}">
                <a16:creationId xmlns:a16="http://schemas.microsoft.com/office/drawing/2014/main" id="{92370F43-C0AF-8037-320A-7101537EBDA4}"/>
              </a:ext>
            </a:extLst>
          </p:cNvPr>
          <p:cNvSpPr txBox="1"/>
          <p:nvPr/>
        </p:nvSpPr>
        <p:spPr>
          <a:xfrm>
            <a:off x="438963" y="5240550"/>
            <a:ext cx="31678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err="1"/>
              <a:t>Khung</a:t>
            </a:r>
            <a:r>
              <a:rPr lang="en-GB" sz="2800" dirty="0"/>
              <a:t> </a:t>
            </a:r>
            <a:r>
              <a:rPr lang="en-GB" sz="2800" dirty="0" err="1"/>
              <a:t>cửa</a:t>
            </a:r>
            <a:r>
              <a:rPr lang="en-GB" sz="2800" dirty="0"/>
              <a:t> </a:t>
            </a:r>
            <a:r>
              <a:rPr lang="en-GB" sz="2800" dirty="0" err="1"/>
              <a:t>sổ</a:t>
            </a:r>
            <a:endParaRPr lang="en-GB" sz="2800" dirty="0"/>
          </a:p>
        </p:txBody>
      </p:sp>
      <p:sp>
        <p:nvSpPr>
          <p:cNvPr id="21" name="PHẠM DUYÊN 8 - 9Slide.vn">
            <a:extLst>
              <a:ext uri="{FF2B5EF4-FFF2-40B4-BE49-F238E27FC236}">
                <a16:creationId xmlns:a16="http://schemas.microsoft.com/office/drawing/2014/main" id="{90C9CF95-BDA6-79A9-5FE5-3477F6C8DC29}"/>
              </a:ext>
            </a:extLst>
          </p:cNvPr>
          <p:cNvSpPr txBox="1"/>
          <p:nvPr/>
        </p:nvSpPr>
        <p:spPr>
          <a:xfrm>
            <a:off x="3810249" y="5240550"/>
            <a:ext cx="4573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err="1"/>
              <a:t>Biển</a:t>
            </a:r>
            <a:r>
              <a:rPr lang="en-GB" sz="2800" dirty="0"/>
              <a:t> </a:t>
            </a:r>
            <a:r>
              <a:rPr lang="en-GB" sz="2800" dirty="0" err="1"/>
              <a:t>báo</a:t>
            </a:r>
            <a:r>
              <a:rPr lang="en-GB" sz="2800" dirty="0"/>
              <a:t> </a:t>
            </a:r>
            <a:r>
              <a:rPr lang="en-GB" sz="2800" dirty="0" err="1"/>
              <a:t>giao</a:t>
            </a:r>
            <a:r>
              <a:rPr lang="en-GB" sz="2800" dirty="0"/>
              <a:t> </a:t>
            </a:r>
            <a:r>
              <a:rPr lang="en-GB" sz="2800" dirty="0" err="1"/>
              <a:t>thông</a:t>
            </a:r>
            <a:endParaRPr lang="en-GB" sz="2800" dirty="0"/>
          </a:p>
        </p:txBody>
      </p:sp>
      <p:sp>
        <p:nvSpPr>
          <p:cNvPr id="22" name="PHẠM DUYÊN 9 - 9Slide.vn">
            <a:extLst>
              <a:ext uri="{FF2B5EF4-FFF2-40B4-BE49-F238E27FC236}">
                <a16:creationId xmlns:a16="http://schemas.microsoft.com/office/drawing/2014/main" id="{AFF769E8-DC9B-1800-04C2-FE88902A25C1}"/>
              </a:ext>
            </a:extLst>
          </p:cNvPr>
          <p:cNvSpPr txBox="1"/>
          <p:nvPr/>
        </p:nvSpPr>
        <p:spPr>
          <a:xfrm>
            <a:off x="8431778" y="5240550"/>
            <a:ext cx="31678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err="1"/>
              <a:t>Đĩa</a:t>
            </a:r>
            <a:r>
              <a:rPr lang="en-GB" sz="2800" dirty="0"/>
              <a:t> DVD</a:t>
            </a:r>
          </a:p>
        </p:txBody>
      </p:sp>
      <p:sp>
        <p:nvSpPr>
          <p:cNvPr id="29" name="PHẠM DUYÊN 10 - 9Slide.vn">
            <a:extLst>
              <a:ext uri="{FF2B5EF4-FFF2-40B4-BE49-F238E27FC236}">
                <a16:creationId xmlns:a16="http://schemas.microsoft.com/office/drawing/2014/main" id="{FC46F3F4-1DE9-4096-D20F-E540894FFB0E}"/>
              </a:ext>
            </a:extLst>
          </p:cNvPr>
          <p:cNvSpPr/>
          <p:nvPr/>
        </p:nvSpPr>
        <p:spPr>
          <a:xfrm>
            <a:off x="601609" y="2015306"/>
            <a:ext cx="3005192" cy="3005188"/>
          </a:xfrm>
          <a:prstGeom prst="rect">
            <a:avLst/>
          </a:prstGeom>
          <a:solidFill>
            <a:srgbClr val="FF0000">
              <a:alpha val="41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err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Hình</a:t>
            </a:r>
            <a:r>
              <a:rPr lang="en-GB" sz="3200" b="1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GB" sz="3200" b="1" dirty="0" err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vuông</a:t>
            </a:r>
            <a:endParaRPr lang="en-GB" sz="3200" b="1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0" name="PHẠM DUYÊN 11 - 9Slide.vn">
            <a:extLst>
              <a:ext uri="{FF2B5EF4-FFF2-40B4-BE49-F238E27FC236}">
                <a16:creationId xmlns:a16="http://schemas.microsoft.com/office/drawing/2014/main" id="{E5959BBD-0B66-648C-B6BE-8C3C36DE54BA}"/>
              </a:ext>
            </a:extLst>
          </p:cNvPr>
          <p:cNvSpPr/>
          <p:nvPr/>
        </p:nvSpPr>
        <p:spPr>
          <a:xfrm>
            <a:off x="4203795" y="1933031"/>
            <a:ext cx="3784410" cy="3050742"/>
          </a:xfrm>
          <a:prstGeom prst="triangle">
            <a:avLst>
              <a:gd name="adj" fmla="val 50000"/>
            </a:avLst>
          </a:prstGeom>
          <a:solidFill>
            <a:srgbClr val="FF0000">
              <a:alpha val="41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err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Hình</a:t>
            </a:r>
            <a:endParaRPr lang="en-GB" sz="3200" b="1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r>
              <a:rPr lang="en-GB" sz="3200" b="1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t</a:t>
            </a:r>
            <a:r>
              <a:rPr lang="en-GB" sz="3200" b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am </a:t>
            </a:r>
            <a:r>
              <a:rPr lang="en-GB" sz="3200" b="1" dirty="0" err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giác</a:t>
            </a:r>
            <a:endParaRPr lang="en-GB" sz="3200" b="1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endParaRPr lang="en-GB" sz="3200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1" name="PHẠM DUYÊN 12 - 9Slide.vn">
            <a:extLst>
              <a:ext uri="{FF2B5EF4-FFF2-40B4-BE49-F238E27FC236}">
                <a16:creationId xmlns:a16="http://schemas.microsoft.com/office/drawing/2014/main" id="{E3CC4F60-685A-D45C-4EC3-D6CEC412A9FF}"/>
              </a:ext>
            </a:extLst>
          </p:cNvPr>
          <p:cNvSpPr/>
          <p:nvPr/>
        </p:nvSpPr>
        <p:spPr>
          <a:xfrm>
            <a:off x="8438188" y="1897340"/>
            <a:ext cx="3182664" cy="3182660"/>
          </a:xfrm>
          <a:prstGeom prst="ellipse">
            <a:avLst/>
          </a:prstGeom>
          <a:solidFill>
            <a:srgbClr val="FF0000">
              <a:alpha val="41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err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Hình</a:t>
            </a:r>
            <a:r>
              <a:rPr lang="en-GB" sz="3200" b="1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GB" sz="3200" b="1" dirty="0" err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tròn</a:t>
            </a:r>
            <a:endParaRPr lang="en-GB" sz="3200" b="1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170592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ẠM DUYÊN 1 - 9Slide.vn" descr="C:\Users\TUAN\Downloads\Luyện tập 1.png">
            <a:extLst>
              <a:ext uri="{FF2B5EF4-FFF2-40B4-BE49-F238E27FC236}">
                <a16:creationId xmlns:a16="http://schemas.microsoft.com/office/drawing/2014/main" id="{AD7C72BB-B3B5-5359-2F16-74D7A2AD81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6359" y="251395"/>
            <a:ext cx="1198890" cy="532906"/>
          </a:xfrm>
          <a:prstGeom prst="rect">
            <a:avLst/>
          </a:prstGeom>
          <a:noFill/>
        </p:spPr>
      </p:pic>
      <p:grpSp>
        <p:nvGrpSpPr>
          <p:cNvPr id="10" name="PHẠM DUYÊN 2 - 9Slide.vn">
            <a:extLst>
              <a:ext uri="{FF2B5EF4-FFF2-40B4-BE49-F238E27FC236}">
                <a16:creationId xmlns:a16="http://schemas.microsoft.com/office/drawing/2014/main" id="{536A24D9-4CA0-4379-33C3-086DFB3D3A52}"/>
              </a:ext>
            </a:extLst>
          </p:cNvPr>
          <p:cNvGrpSpPr/>
          <p:nvPr/>
        </p:nvGrpSpPr>
        <p:grpSpPr>
          <a:xfrm>
            <a:off x="446276" y="824620"/>
            <a:ext cx="668922" cy="707886"/>
            <a:chOff x="1559434" y="1176116"/>
            <a:chExt cx="668922" cy="707886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1BBDBFAB-13EF-8428-5207-01028621F09D}"/>
                </a:ext>
              </a:extLst>
            </p:cNvPr>
            <p:cNvGrpSpPr/>
            <p:nvPr/>
          </p:nvGrpSpPr>
          <p:grpSpPr>
            <a:xfrm>
              <a:off x="1559434" y="1197548"/>
              <a:ext cx="668922" cy="668922"/>
              <a:chOff x="1959266" y="1758940"/>
              <a:chExt cx="668922" cy="668922"/>
            </a:xfrm>
          </p:grpSpPr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0FF69737-27DA-BB03-2F8B-667CFAF969DE}"/>
                  </a:ext>
                </a:extLst>
              </p:cNvPr>
              <p:cNvSpPr/>
              <p:nvPr/>
            </p:nvSpPr>
            <p:spPr>
              <a:xfrm>
                <a:off x="2001384" y="1801058"/>
                <a:ext cx="590719" cy="590719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#9Slide03 Sofia Pro Soft Bold" panose="020B0000000000000000" pitchFamily="34" charset="0"/>
                </a:endParaRPr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05A79D52-74E5-F2B5-D04D-5087EE19CB50}"/>
                  </a:ext>
                </a:extLst>
              </p:cNvPr>
              <p:cNvSpPr/>
              <p:nvPr/>
            </p:nvSpPr>
            <p:spPr>
              <a:xfrm>
                <a:off x="1959266" y="175894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#9Slide03 Sofia Pro Soft Bold" panose="020B0000000000000000" pitchFamily="34" charset="0"/>
                </a:endParaRPr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9BE3EA4-821B-408D-D4DD-FA17DBED8508}"/>
                </a:ext>
              </a:extLst>
            </p:cNvPr>
            <p:cNvSpPr txBox="1"/>
            <p:nvPr/>
          </p:nvSpPr>
          <p:spPr>
            <a:xfrm>
              <a:off x="1695094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15" name="PHẠM DUYÊN 3 - 9Slide.vn">
            <a:extLst>
              <a:ext uri="{FF2B5EF4-FFF2-40B4-BE49-F238E27FC236}">
                <a16:creationId xmlns:a16="http://schemas.microsoft.com/office/drawing/2014/main" id="{D6FFD97C-5EEC-7E54-A914-203303640320}"/>
              </a:ext>
            </a:extLst>
          </p:cNvPr>
          <p:cNvSpPr txBox="1"/>
          <p:nvPr/>
        </p:nvSpPr>
        <p:spPr>
          <a:xfrm>
            <a:off x="1283677" y="876300"/>
            <a:ext cx="66157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spc="107">
                <a:solidFill>
                  <a:schemeClr val="accent5">
                    <a:lumMod val="75000"/>
                  </a:schemeClr>
                </a:solidFill>
                <a:latin typeface="#9Slide03 Sofia Pro Soft Bold" panose="020B00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 đồ vật dưới đây có hình gì?</a:t>
            </a:r>
            <a:endParaRPr lang="en-US" sz="3200" spc="107" dirty="0">
              <a:solidFill>
                <a:schemeClr val="accent5">
                  <a:lumMod val="75000"/>
                </a:schemeClr>
              </a:solidFill>
              <a:latin typeface="#9Slide03 Sofia Pro Soft Bold" panose="020B00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0" name="PHẠM DUYÊN 4 - 9Slide.vn">
            <a:extLst>
              <a:ext uri="{FF2B5EF4-FFF2-40B4-BE49-F238E27FC236}">
                <a16:creationId xmlns:a16="http://schemas.microsoft.com/office/drawing/2014/main" id="{92370F43-C0AF-8037-320A-7101537EBDA4}"/>
              </a:ext>
            </a:extLst>
          </p:cNvPr>
          <p:cNvSpPr txBox="1"/>
          <p:nvPr/>
        </p:nvSpPr>
        <p:spPr>
          <a:xfrm>
            <a:off x="438963" y="5240550"/>
            <a:ext cx="31678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/>
              <a:t>Bánh xe</a:t>
            </a:r>
            <a:endParaRPr lang="en-GB" sz="2800" dirty="0"/>
          </a:p>
        </p:txBody>
      </p:sp>
      <p:sp>
        <p:nvSpPr>
          <p:cNvPr id="21" name="PHẠM DUYÊN 5 - 9Slide.vn">
            <a:extLst>
              <a:ext uri="{FF2B5EF4-FFF2-40B4-BE49-F238E27FC236}">
                <a16:creationId xmlns:a16="http://schemas.microsoft.com/office/drawing/2014/main" id="{90C9CF95-BDA6-79A9-5FE5-3477F6C8DC29}"/>
              </a:ext>
            </a:extLst>
          </p:cNvPr>
          <p:cNvSpPr txBox="1"/>
          <p:nvPr/>
        </p:nvSpPr>
        <p:spPr>
          <a:xfrm>
            <a:off x="3810249" y="5240550"/>
            <a:ext cx="4573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/>
              <a:t>Bảng lớp</a:t>
            </a:r>
            <a:endParaRPr lang="en-GB" sz="2800" dirty="0"/>
          </a:p>
        </p:txBody>
      </p:sp>
      <p:sp>
        <p:nvSpPr>
          <p:cNvPr id="22" name="PHẠM DUYÊN 6 - 9Slide.vn">
            <a:extLst>
              <a:ext uri="{FF2B5EF4-FFF2-40B4-BE49-F238E27FC236}">
                <a16:creationId xmlns:a16="http://schemas.microsoft.com/office/drawing/2014/main" id="{AFF769E8-DC9B-1800-04C2-FE88902A25C1}"/>
              </a:ext>
            </a:extLst>
          </p:cNvPr>
          <p:cNvSpPr txBox="1"/>
          <p:nvPr/>
        </p:nvSpPr>
        <p:spPr>
          <a:xfrm>
            <a:off x="8431778" y="5240550"/>
            <a:ext cx="31678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/>
              <a:t>Cái bánh</a:t>
            </a:r>
            <a:endParaRPr lang="en-GB" sz="2800" dirty="0"/>
          </a:p>
        </p:txBody>
      </p:sp>
      <p:pic>
        <p:nvPicPr>
          <p:cNvPr id="3" name="PHẠM DUYÊN 7 - 9Slide.vn">
            <a:extLst>
              <a:ext uri="{FF2B5EF4-FFF2-40B4-BE49-F238E27FC236}">
                <a16:creationId xmlns:a16="http://schemas.microsoft.com/office/drawing/2014/main" id="{4ADC9E29-A6D6-197D-BA72-9A82A11DF9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634" y="2331560"/>
            <a:ext cx="2198528" cy="2191140"/>
          </a:xfrm>
          <a:prstGeom prst="rect">
            <a:avLst/>
          </a:prstGeom>
        </p:spPr>
      </p:pic>
      <p:pic>
        <p:nvPicPr>
          <p:cNvPr id="4" name="PHẠM DUYÊN 8 - 9Slide.vn">
            <a:extLst>
              <a:ext uri="{FF2B5EF4-FFF2-40B4-BE49-F238E27FC236}">
                <a16:creationId xmlns:a16="http://schemas.microsoft.com/office/drawing/2014/main" id="{4B8ECD6D-0BDC-B91E-1493-169F44E89E4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6384" y="2324352"/>
            <a:ext cx="3648806" cy="2200504"/>
          </a:xfrm>
          <a:prstGeom prst="rect">
            <a:avLst/>
          </a:prstGeom>
        </p:spPr>
      </p:pic>
      <p:pic>
        <p:nvPicPr>
          <p:cNvPr id="8" name="PHẠM DUYÊN 9 - 9Slide.vn">
            <a:extLst>
              <a:ext uri="{FF2B5EF4-FFF2-40B4-BE49-F238E27FC236}">
                <a16:creationId xmlns:a16="http://schemas.microsoft.com/office/drawing/2014/main" id="{37CE688F-5ACA-1487-E532-662E9D00DA5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2960" y="2324352"/>
            <a:ext cx="2220196" cy="2200504"/>
          </a:xfrm>
          <a:prstGeom prst="rect">
            <a:avLst/>
          </a:prstGeom>
        </p:spPr>
      </p:pic>
      <p:sp>
        <p:nvSpPr>
          <p:cNvPr id="24" name="PHẠM DUYÊN 10 - 9Slide.vn">
            <a:extLst>
              <a:ext uri="{FF2B5EF4-FFF2-40B4-BE49-F238E27FC236}">
                <a16:creationId xmlns:a16="http://schemas.microsoft.com/office/drawing/2014/main" id="{84C6D5A3-3D87-496F-0424-101433E580F4}"/>
              </a:ext>
            </a:extLst>
          </p:cNvPr>
          <p:cNvSpPr/>
          <p:nvPr/>
        </p:nvSpPr>
        <p:spPr>
          <a:xfrm>
            <a:off x="749720" y="2082827"/>
            <a:ext cx="2692350" cy="2692346"/>
          </a:xfrm>
          <a:prstGeom prst="ellipse">
            <a:avLst/>
          </a:prstGeom>
          <a:solidFill>
            <a:srgbClr val="FF0000">
              <a:alpha val="41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err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Hình</a:t>
            </a:r>
            <a:r>
              <a:rPr lang="en-GB" sz="3200" b="1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GB" sz="3200" b="1" dirty="0" err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tròn</a:t>
            </a:r>
            <a:endParaRPr lang="en-GB" sz="3200" b="1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5" name="PHẠM DUYÊN 11 - 9Slide.vn">
            <a:extLst>
              <a:ext uri="{FF2B5EF4-FFF2-40B4-BE49-F238E27FC236}">
                <a16:creationId xmlns:a16="http://schemas.microsoft.com/office/drawing/2014/main" id="{54F533F0-3B4F-EB46-7D6D-06E2B9677DCB}"/>
              </a:ext>
            </a:extLst>
          </p:cNvPr>
          <p:cNvSpPr/>
          <p:nvPr/>
        </p:nvSpPr>
        <p:spPr>
          <a:xfrm>
            <a:off x="3994694" y="2073434"/>
            <a:ext cx="4095206" cy="2672054"/>
          </a:xfrm>
          <a:prstGeom prst="rect">
            <a:avLst/>
          </a:prstGeom>
          <a:solidFill>
            <a:srgbClr val="FF0000">
              <a:alpha val="41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err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Hình</a:t>
            </a:r>
            <a:r>
              <a:rPr lang="en-GB" sz="3200" b="1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GB" sz="3200" b="1" dirty="0" err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chữ</a:t>
            </a:r>
            <a:r>
              <a:rPr lang="en-GB" sz="3200" b="1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GB" sz="3200" b="1" dirty="0" err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nhật</a:t>
            </a:r>
            <a:endParaRPr lang="en-GB" sz="3200" b="1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6" name="PHẠM DUYÊN 12 - 9Slide.vn">
            <a:extLst>
              <a:ext uri="{FF2B5EF4-FFF2-40B4-BE49-F238E27FC236}">
                <a16:creationId xmlns:a16="http://schemas.microsoft.com/office/drawing/2014/main" id="{34235EEF-C16C-3AF1-5CAD-4D3958BB7563}"/>
              </a:ext>
            </a:extLst>
          </p:cNvPr>
          <p:cNvSpPr/>
          <p:nvPr/>
        </p:nvSpPr>
        <p:spPr>
          <a:xfrm>
            <a:off x="8656881" y="2057454"/>
            <a:ext cx="2692350" cy="2692346"/>
          </a:xfrm>
          <a:prstGeom prst="ellipse">
            <a:avLst/>
          </a:prstGeom>
          <a:solidFill>
            <a:srgbClr val="FF0000">
              <a:alpha val="41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err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Hình</a:t>
            </a:r>
            <a:r>
              <a:rPr lang="en-GB" sz="3200" b="1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GB" sz="3200" b="1" dirty="0" err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tròn</a:t>
            </a:r>
            <a:endParaRPr lang="en-GB" sz="3200" b="1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54476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AD7C72BB-B3B5-5359-2F16-74D7A2AD81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6359" y="251395"/>
            <a:ext cx="1198890" cy="532906"/>
          </a:xfrm>
          <a:prstGeom prst="rect">
            <a:avLst/>
          </a:prstGeom>
          <a:noFill/>
        </p:spPr>
      </p:pic>
      <p:grpSp>
        <p:nvGrpSpPr>
          <p:cNvPr id="10" name="PHẠM DUYÊN 3 - 9Slide.vn">
            <a:extLst>
              <a:ext uri="{FF2B5EF4-FFF2-40B4-BE49-F238E27FC236}">
                <a16:creationId xmlns:a16="http://schemas.microsoft.com/office/drawing/2014/main" id="{536A24D9-4CA0-4379-33C3-086DFB3D3A52}"/>
              </a:ext>
            </a:extLst>
          </p:cNvPr>
          <p:cNvGrpSpPr/>
          <p:nvPr/>
        </p:nvGrpSpPr>
        <p:grpSpPr>
          <a:xfrm>
            <a:off x="446276" y="824620"/>
            <a:ext cx="668922" cy="707886"/>
            <a:chOff x="1559434" y="1176116"/>
            <a:chExt cx="668922" cy="707886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1BBDBFAB-13EF-8428-5207-01028621F09D}"/>
                </a:ext>
              </a:extLst>
            </p:cNvPr>
            <p:cNvGrpSpPr/>
            <p:nvPr/>
          </p:nvGrpSpPr>
          <p:grpSpPr>
            <a:xfrm>
              <a:off x="1559434" y="1197548"/>
              <a:ext cx="668922" cy="668922"/>
              <a:chOff x="1959266" y="1758940"/>
              <a:chExt cx="668922" cy="668922"/>
            </a:xfrm>
          </p:grpSpPr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0FF69737-27DA-BB03-2F8B-667CFAF969DE}"/>
                  </a:ext>
                </a:extLst>
              </p:cNvPr>
              <p:cNvSpPr/>
              <p:nvPr/>
            </p:nvSpPr>
            <p:spPr>
              <a:xfrm>
                <a:off x="2001384" y="1801058"/>
                <a:ext cx="590719" cy="590719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#9Slide03 Sofia Pro Soft Bold" panose="020B0000000000000000" pitchFamily="34" charset="0"/>
                </a:endParaRPr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05A79D52-74E5-F2B5-D04D-5087EE19CB50}"/>
                  </a:ext>
                </a:extLst>
              </p:cNvPr>
              <p:cNvSpPr/>
              <p:nvPr/>
            </p:nvSpPr>
            <p:spPr>
              <a:xfrm>
                <a:off x="1959266" y="175894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#9Slide03 Sofia Pro Soft Bold" panose="020B0000000000000000" pitchFamily="34" charset="0"/>
                </a:endParaRPr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9BE3EA4-821B-408D-D4DD-FA17DBED8508}"/>
                </a:ext>
              </a:extLst>
            </p:cNvPr>
            <p:cNvSpPr txBox="1"/>
            <p:nvPr/>
          </p:nvSpPr>
          <p:spPr>
            <a:xfrm>
              <a:off x="1695094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15" name="PHẠM DUYÊN 4 - 9Slide.vn">
            <a:extLst>
              <a:ext uri="{FF2B5EF4-FFF2-40B4-BE49-F238E27FC236}">
                <a16:creationId xmlns:a16="http://schemas.microsoft.com/office/drawing/2014/main" id="{D6FFD97C-5EEC-7E54-A914-203303640320}"/>
              </a:ext>
            </a:extLst>
          </p:cNvPr>
          <p:cNvSpPr txBox="1"/>
          <p:nvPr/>
        </p:nvSpPr>
        <p:spPr>
          <a:xfrm>
            <a:off x="1283677" y="876300"/>
            <a:ext cx="66157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spc="107">
                <a:solidFill>
                  <a:schemeClr val="accent5">
                    <a:lumMod val="75000"/>
                  </a:schemeClr>
                </a:solidFill>
                <a:latin typeface="#9Slide03 Sofia Pro Soft Bold" panose="020B00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 đồ vật dưới đây có hình gì?</a:t>
            </a:r>
            <a:endParaRPr lang="en-US" sz="3200" spc="107" dirty="0">
              <a:solidFill>
                <a:schemeClr val="accent5">
                  <a:lumMod val="75000"/>
                </a:schemeClr>
              </a:solidFill>
              <a:latin typeface="#9Slide03 Sofia Pro Soft Bold" panose="020B00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2370F43-C0AF-8037-320A-7101537EBDA4}"/>
              </a:ext>
            </a:extLst>
          </p:cNvPr>
          <p:cNvSpPr txBox="1"/>
          <p:nvPr/>
        </p:nvSpPr>
        <p:spPr>
          <a:xfrm>
            <a:off x="438963" y="5240550"/>
            <a:ext cx="31678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/>
              <a:t>Bìa sách</a:t>
            </a:r>
            <a:endParaRPr lang="en-GB" sz="28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0C9CF95-BDA6-79A9-5FE5-3477F6C8DC29}"/>
              </a:ext>
            </a:extLst>
          </p:cNvPr>
          <p:cNvSpPr txBox="1"/>
          <p:nvPr/>
        </p:nvSpPr>
        <p:spPr>
          <a:xfrm>
            <a:off x="3810249" y="5240550"/>
            <a:ext cx="4573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/>
              <a:t>Ê-ke</a:t>
            </a:r>
            <a:endParaRPr lang="en-GB" sz="28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FF769E8-DC9B-1800-04C2-FE88902A25C1}"/>
              </a:ext>
            </a:extLst>
          </p:cNvPr>
          <p:cNvSpPr txBox="1"/>
          <p:nvPr/>
        </p:nvSpPr>
        <p:spPr>
          <a:xfrm>
            <a:off x="8431778" y="5240550"/>
            <a:ext cx="31678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/>
              <a:t>Con tem</a:t>
            </a:r>
            <a:endParaRPr lang="en-GB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B86846-86CA-7F4A-9807-4EF49B30BE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602" y="2010009"/>
            <a:ext cx="2883486" cy="288348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73E8691-2D4B-B4BD-D5DA-BCB29FA1155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175" y="2303736"/>
            <a:ext cx="2492378" cy="24867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5F05C42-6CC4-50CA-33FF-90BBE2C337B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6295" y="2307880"/>
            <a:ext cx="2537324" cy="251544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BB650F8-F2CA-39B5-3D18-D8C271982DAF}"/>
              </a:ext>
            </a:extLst>
          </p:cNvPr>
          <p:cNvSpPr/>
          <p:nvPr/>
        </p:nvSpPr>
        <p:spPr>
          <a:xfrm>
            <a:off x="710412" y="1782302"/>
            <a:ext cx="2655088" cy="3333520"/>
          </a:xfrm>
          <a:prstGeom prst="rect">
            <a:avLst/>
          </a:prstGeom>
          <a:solidFill>
            <a:srgbClr val="FF0000">
              <a:alpha val="42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Hình</a:t>
            </a:r>
            <a:r>
              <a:rPr lang="en-GB" sz="36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GB" sz="3600" b="1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chữ</a:t>
            </a:r>
            <a:r>
              <a:rPr lang="en-GB" sz="36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GB" sz="3600" b="1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nhật</a:t>
            </a:r>
            <a:endParaRPr lang="en-GB" sz="36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6" name="Right Triangle 15">
            <a:extLst>
              <a:ext uri="{FF2B5EF4-FFF2-40B4-BE49-F238E27FC236}">
                <a16:creationId xmlns:a16="http://schemas.microsoft.com/office/drawing/2014/main" id="{A8612CB2-311B-EEE8-495B-D277E4C9A57C}"/>
              </a:ext>
            </a:extLst>
          </p:cNvPr>
          <p:cNvSpPr/>
          <p:nvPr/>
        </p:nvSpPr>
        <p:spPr>
          <a:xfrm>
            <a:off x="4422051" y="1715742"/>
            <a:ext cx="3503148" cy="3376958"/>
          </a:xfrm>
          <a:prstGeom prst="rtTriangle">
            <a:avLst/>
          </a:prstGeom>
          <a:solidFill>
            <a:srgbClr val="FF0000">
              <a:alpha val="42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Hình</a:t>
            </a:r>
            <a:r>
              <a:rPr lang="en-GB" sz="36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tam </a:t>
            </a:r>
            <a:r>
              <a:rPr lang="en-GB" sz="3600" b="1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giác</a:t>
            </a:r>
            <a:endParaRPr lang="en-GB" sz="36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228FD3A-CB63-02F1-773C-3391F3D76B58}"/>
              </a:ext>
            </a:extLst>
          </p:cNvPr>
          <p:cNvSpPr/>
          <p:nvPr/>
        </p:nvSpPr>
        <p:spPr>
          <a:xfrm>
            <a:off x="8448082" y="2023673"/>
            <a:ext cx="3041804" cy="3041800"/>
          </a:xfrm>
          <a:prstGeom prst="rect">
            <a:avLst/>
          </a:prstGeom>
          <a:solidFill>
            <a:srgbClr val="FF0000">
              <a:alpha val="42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Hình</a:t>
            </a:r>
            <a:r>
              <a:rPr lang="en-GB" sz="36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GB" sz="3600" b="1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vuông</a:t>
            </a:r>
            <a:endParaRPr lang="en-GB" sz="36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334389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PHẠM DUYÊN 1 - 9Slide.vn">
            <a:extLst>
              <a:ext uri="{FF2B5EF4-FFF2-40B4-BE49-F238E27FC236}">
                <a16:creationId xmlns:a16="http://schemas.microsoft.com/office/drawing/2014/main" id="{4A427405-6DA0-D2EE-B91A-C99FE6693186}"/>
              </a:ext>
            </a:extLst>
          </p:cNvPr>
          <p:cNvGrpSpPr/>
          <p:nvPr/>
        </p:nvGrpSpPr>
        <p:grpSpPr>
          <a:xfrm>
            <a:off x="455801" y="415045"/>
            <a:ext cx="668922" cy="707886"/>
            <a:chOff x="1559434" y="1176116"/>
            <a:chExt cx="668922" cy="707886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DFC3E541-5EC5-BCD0-1286-C737376F9997}"/>
                </a:ext>
              </a:extLst>
            </p:cNvPr>
            <p:cNvGrpSpPr/>
            <p:nvPr/>
          </p:nvGrpSpPr>
          <p:grpSpPr>
            <a:xfrm>
              <a:off x="1559434" y="1197548"/>
              <a:ext cx="668922" cy="668922"/>
              <a:chOff x="1959266" y="1758940"/>
              <a:chExt cx="668922" cy="668922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16685FC2-831A-620D-1382-BDC882C14B22}"/>
                  </a:ext>
                </a:extLst>
              </p:cNvPr>
              <p:cNvSpPr/>
              <p:nvPr/>
            </p:nvSpPr>
            <p:spPr>
              <a:xfrm>
                <a:off x="2001384" y="1801058"/>
                <a:ext cx="590719" cy="590719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#9Slide03 Sofia Pro Soft Bold" panose="020B0000000000000000" pitchFamily="34" charset="0"/>
                </a:endParaRPr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76C4829A-5A98-7FCB-6ABB-55BF58676EC7}"/>
                  </a:ext>
                </a:extLst>
              </p:cNvPr>
              <p:cNvSpPr/>
              <p:nvPr/>
            </p:nvSpPr>
            <p:spPr>
              <a:xfrm>
                <a:off x="1959266" y="175894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#9Slide03 Sofia Pro Soft Bold" panose="020B0000000000000000" pitchFamily="34" charset="0"/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28FFD56-1427-34D3-E247-D1C6857C4ECC}"/>
                </a:ext>
              </a:extLst>
            </p:cNvPr>
            <p:cNvSpPr txBox="1"/>
            <p:nvPr/>
          </p:nvSpPr>
          <p:spPr>
            <a:xfrm>
              <a:off x="1695094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7" name="PHẠM DUYÊN 2 - 9Slide.vn">
            <a:extLst>
              <a:ext uri="{FF2B5EF4-FFF2-40B4-BE49-F238E27FC236}">
                <a16:creationId xmlns:a16="http://schemas.microsoft.com/office/drawing/2014/main" id="{DE7B22C4-34A2-3ABE-D0F0-8F22F923FBD5}"/>
              </a:ext>
            </a:extLst>
          </p:cNvPr>
          <p:cNvSpPr txBox="1"/>
          <p:nvPr/>
        </p:nvSpPr>
        <p:spPr>
          <a:xfrm>
            <a:off x="1293202" y="466725"/>
            <a:ext cx="93366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spc="107">
                <a:solidFill>
                  <a:schemeClr val="accent5">
                    <a:lumMod val="75000"/>
                  </a:schemeClr>
                </a:solidFill>
                <a:latin typeface="#9Slide03 Sofia Pro Soft Bold" panose="020B00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a) Em hãy xếp các que tính để được hình bên.</a:t>
            </a:r>
            <a:endParaRPr lang="en-US" sz="3200" spc="107" dirty="0">
              <a:solidFill>
                <a:schemeClr val="accent5">
                  <a:lumMod val="75000"/>
                </a:schemeClr>
              </a:solidFill>
              <a:latin typeface="#9Slide03 Sofia Pro Soft Bold" panose="020B00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B95E6779-7760-8DBA-505A-3C3517602F29}"/>
              </a:ext>
            </a:extLst>
          </p:cNvPr>
          <p:cNvGrpSpPr/>
          <p:nvPr/>
        </p:nvGrpSpPr>
        <p:grpSpPr>
          <a:xfrm>
            <a:off x="4275124" y="1693502"/>
            <a:ext cx="3641753" cy="3461698"/>
            <a:chOff x="4275124" y="1693502"/>
            <a:chExt cx="3641753" cy="3461698"/>
          </a:xfrm>
        </p:grpSpPr>
        <p:pic>
          <p:nvPicPr>
            <p:cNvPr id="8" name="PHẠM DUYÊN 1 - 9Slide.vn">
              <a:extLst>
                <a:ext uri="{FF2B5EF4-FFF2-40B4-BE49-F238E27FC236}">
                  <a16:creationId xmlns:a16="http://schemas.microsoft.com/office/drawing/2014/main" id="{582C9A81-831D-CC2A-6185-09B2A9407C6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V="1">
              <a:off x="5221274" y="1693502"/>
              <a:ext cx="1746278" cy="162238"/>
            </a:xfrm>
            <a:prstGeom prst="rect">
              <a:avLst/>
            </a:prstGeom>
          </p:spPr>
        </p:pic>
        <p:pic>
          <p:nvPicPr>
            <p:cNvPr id="11" name="PHẠM DUYÊN 2 - 9Slide.vn">
              <a:extLst>
                <a:ext uri="{FF2B5EF4-FFF2-40B4-BE49-F238E27FC236}">
                  <a16:creationId xmlns:a16="http://schemas.microsoft.com/office/drawing/2014/main" id="{9B2673A4-6F1A-450F-62AB-EBD387A8014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4466121" flipV="1">
              <a:off x="6615644" y="2516536"/>
              <a:ext cx="1743872" cy="162238"/>
            </a:xfrm>
            <a:prstGeom prst="rect">
              <a:avLst/>
            </a:prstGeom>
          </p:spPr>
        </p:pic>
        <p:pic>
          <p:nvPicPr>
            <p:cNvPr id="17" name="PHẠM DUYÊN 3 - 9Slide.vn">
              <a:extLst>
                <a:ext uri="{FF2B5EF4-FFF2-40B4-BE49-F238E27FC236}">
                  <a16:creationId xmlns:a16="http://schemas.microsoft.com/office/drawing/2014/main" id="{BB65B552-FA7E-2260-9F46-ADE9C81D49A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7160640">
              <a:off x="3805157" y="2504884"/>
              <a:ext cx="1746276" cy="162238"/>
            </a:xfrm>
            <a:prstGeom prst="rect">
              <a:avLst/>
            </a:prstGeom>
          </p:spPr>
        </p:pic>
        <p:pic>
          <p:nvPicPr>
            <p:cNvPr id="18" name="PHẠM DUYÊN 4 - 9Slide.vn">
              <a:extLst>
                <a:ext uri="{FF2B5EF4-FFF2-40B4-BE49-F238E27FC236}">
                  <a16:creationId xmlns:a16="http://schemas.microsoft.com/office/drawing/2014/main" id="{8C5FDD2E-F1BE-4FAE-D887-260E3B9AB35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7160640">
              <a:off x="5691108" y="2517584"/>
              <a:ext cx="1746276" cy="162238"/>
            </a:xfrm>
            <a:prstGeom prst="rect">
              <a:avLst/>
            </a:prstGeom>
          </p:spPr>
        </p:pic>
        <p:pic>
          <p:nvPicPr>
            <p:cNvPr id="19" name="PHẠM DUYÊN 5 - 9Slide.vn">
              <a:extLst>
                <a:ext uri="{FF2B5EF4-FFF2-40B4-BE49-F238E27FC236}">
                  <a16:creationId xmlns:a16="http://schemas.microsoft.com/office/drawing/2014/main" id="{1B31384F-EF64-7F3D-EED7-6163254BF1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7160640">
              <a:off x="4741781" y="4162232"/>
              <a:ext cx="1746276" cy="162238"/>
            </a:xfrm>
            <a:prstGeom prst="rect">
              <a:avLst/>
            </a:prstGeom>
          </p:spPr>
        </p:pic>
        <p:pic>
          <p:nvPicPr>
            <p:cNvPr id="20" name="PHẠM DUYÊN 6 - 9Slide.vn">
              <a:extLst>
                <a:ext uri="{FF2B5EF4-FFF2-40B4-BE49-F238E27FC236}">
                  <a16:creationId xmlns:a16="http://schemas.microsoft.com/office/drawing/2014/main" id="{889CC40F-743C-DEDF-83EA-43B28FB60E6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7160640">
              <a:off x="6613760" y="4189855"/>
              <a:ext cx="1746276" cy="162238"/>
            </a:xfrm>
            <a:prstGeom prst="rect">
              <a:avLst/>
            </a:prstGeom>
          </p:spPr>
        </p:pic>
        <p:pic>
          <p:nvPicPr>
            <p:cNvPr id="21" name="PHẠM DUYÊN 7 - 9Slide.vn">
              <a:extLst>
                <a:ext uri="{FF2B5EF4-FFF2-40B4-BE49-F238E27FC236}">
                  <a16:creationId xmlns:a16="http://schemas.microsoft.com/office/drawing/2014/main" id="{F7994FD4-839E-E73A-5B63-41334314079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4439360" flipV="1">
              <a:off x="4748133" y="2508059"/>
              <a:ext cx="1746276" cy="162238"/>
            </a:xfrm>
            <a:prstGeom prst="rect">
              <a:avLst/>
            </a:prstGeom>
          </p:spPr>
        </p:pic>
        <p:pic>
          <p:nvPicPr>
            <p:cNvPr id="22" name="PHẠM DUYÊN 8 - 9Slide.vn">
              <a:extLst>
                <a:ext uri="{FF2B5EF4-FFF2-40B4-BE49-F238E27FC236}">
                  <a16:creationId xmlns:a16="http://schemas.microsoft.com/office/drawing/2014/main" id="{711C999C-B7B7-EBBE-D839-A1716A20E9A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4439360" flipV="1">
              <a:off x="3805793" y="4169853"/>
              <a:ext cx="1746276" cy="162238"/>
            </a:xfrm>
            <a:prstGeom prst="rect">
              <a:avLst/>
            </a:prstGeom>
          </p:spPr>
        </p:pic>
        <p:pic>
          <p:nvPicPr>
            <p:cNvPr id="23" name="PHẠM DUYÊN 9 - 9Slide.vn">
              <a:extLst>
                <a:ext uri="{FF2B5EF4-FFF2-40B4-BE49-F238E27FC236}">
                  <a16:creationId xmlns:a16="http://schemas.microsoft.com/office/drawing/2014/main" id="{CBF1A05A-3738-FE18-6F98-3FDB4BFB13F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V="1">
              <a:off x="5198414" y="4992962"/>
              <a:ext cx="1746278" cy="162238"/>
            </a:xfrm>
            <a:prstGeom prst="rect">
              <a:avLst/>
            </a:prstGeom>
          </p:spPr>
        </p:pic>
        <p:pic>
          <p:nvPicPr>
            <p:cNvPr id="24" name="PHẠM DUYÊN 10 - 9Slide.vn">
              <a:extLst>
                <a:ext uri="{FF2B5EF4-FFF2-40B4-BE49-F238E27FC236}">
                  <a16:creationId xmlns:a16="http://schemas.microsoft.com/office/drawing/2014/main" id="{D19E5631-3565-2873-273A-F9AC85CBB2D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4439360" flipV="1">
              <a:off x="5675233" y="4174934"/>
              <a:ext cx="1746276" cy="162238"/>
            </a:xfrm>
            <a:prstGeom prst="rect">
              <a:avLst/>
            </a:prstGeom>
          </p:spPr>
        </p:pic>
        <p:pic>
          <p:nvPicPr>
            <p:cNvPr id="25" name="PHẠM DUYÊN 11 - 9Slide.vn">
              <a:extLst>
                <a:ext uri="{FF2B5EF4-FFF2-40B4-BE49-F238E27FC236}">
                  <a16:creationId xmlns:a16="http://schemas.microsoft.com/office/drawing/2014/main" id="{336D6927-D22A-A4CE-20E9-97E07B0F96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V="1">
              <a:off x="6170599" y="3350852"/>
              <a:ext cx="1746278" cy="162238"/>
            </a:xfrm>
            <a:prstGeom prst="rect">
              <a:avLst/>
            </a:prstGeom>
          </p:spPr>
        </p:pic>
        <p:pic>
          <p:nvPicPr>
            <p:cNvPr id="26" name="PHẠM DUYÊN 12 - 9Slide.vn">
              <a:extLst>
                <a:ext uri="{FF2B5EF4-FFF2-40B4-BE49-F238E27FC236}">
                  <a16:creationId xmlns:a16="http://schemas.microsoft.com/office/drawing/2014/main" id="{5F0FA217-FE0F-CD97-C865-AE5AC438C42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V="1">
              <a:off x="4275124" y="3331802"/>
              <a:ext cx="1746278" cy="1622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04437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PHẠM DUYÊN 1 - 9Slide.vn">
            <a:extLst>
              <a:ext uri="{FF2B5EF4-FFF2-40B4-BE49-F238E27FC236}">
                <a16:creationId xmlns:a16="http://schemas.microsoft.com/office/drawing/2014/main" id="{4A427405-6DA0-D2EE-B91A-C99FE6693186}"/>
              </a:ext>
            </a:extLst>
          </p:cNvPr>
          <p:cNvGrpSpPr/>
          <p:nvPr/>
        </p:nvGrpSpPr>
        <p:grpSpPr>
          <a:xfrm>
            <a:off x="455801" y="415045"/>
            <a:ext cx="668922" cy="707886"/>
            <a:chOff x="1559434" y="1176116"/>
            <a:chExt cx="668922" cy="707886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DFC3E541-5EC5-BCD0-1286-C737376F9997}"/>
                </a:ext>
              </a:extLst>
            </p:cNvPr>
            <p:cNvGrpSpPr/>
            <p:nvPr/>
          </p:nvGrpSpPr>
          <p:grpSpPr>
            <a:xfrm>
              <a:off x="1559434" y="1197548"/>
              <a:ext cx="668922" cy="668922"/>
              <a:chOff x="1959266" y="1758940"/>
              <a:chExt cx="668922" cy="668922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16685FC2-831A-620D-1382-BDC882C14B22}"/>
                  </a:ext>
                </a:extLst>
              </p:cNvPr>
              <p:cNvSpPr/>
              <p:nvPr/>
            </p:nvSpPr>
            <p:spPr>
              <a:xfrm>
                <a:off x="2001384" y="1801058"/>
                <a:ext cx="590719" cy="590719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#9Slide03 Sofia Pro Soft Bold" panose="020B0000000000000000" pitchFamily="34" charset="0"/>
                </a:endParaRPr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76C4829A-5A98-7FCB-6ABB-55BF58676EC7}"/>
                  </a:ext>
                </a:extLst>
              </p:cNvPr>
              <p:cNvSpPr/>
              <p:nvPr/>
            </p:nvSpPr>
            <p:spPr>
              <a:xfrm>
                <a:off x="1959266" y="175894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#9Slide03 Sofia Pro Soft Bold" panose="020B0000000000000000" pitchFamily="34" charset="0"/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28FFD56-1427-34D3-E247-D1C6857C4ECC}"/>
                </a:ext>
              </a:extLst>
            </p:cNvPr>
            <p:cNvSpPr txBox="1"/>
            <p:nvPr/>
          </p:nvSpPr>
          <p:spPr>
            <a:xfrm>
              <a:off x="1695094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7" name="PHẠM DUYÊN 2 - 9Slide.vn">
            <a:extLst>
              <a:ext uri="{FF2B5EF4-FFF2-40B4-BE49-F238E27FC236}">
                <a16:creationId xmlns:a16="http://schemas.microsoft.com/office/drawing/2014/main" id="{DE7B22C4-34A2-3ABE-D0F0-8F22F923FBD5}"/>
              </a:ext>
            </a:extLst>
          </p:cNvPr>
          <p:cNvSpPr txBox="1"/>
          <p:nvPr/>
        </p:nvSpPr>
        <p:spPr>
          <a:xfrm>
            <a:off x="1293201" y="466725"/>
            <a:ext cx="101274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107">
                <a:solidFill>
                  <a:schemeClr val="accent5">
                    <a:lumMod val="75000"/>
                  </a:schemeClr>
                </a:solidFill>
                <a:latin typeface="#9Slide03 Sofia Pro Soft Bold" panose="020B00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b)</a:t>
            </a:r>
            <a:r>
              <a:rPr lang="en-US" sz="3200">
                <a:solidFill>
                  <a:srgbClr val="40505E"/>
                </a:solidFill>
                <a:latin typeface="Lato"/>
                <a:ea typeface="+mj-ea"/>
                <a:cs typeface="+mj-cs"/>
              </a:rPr>
              <a:t> </a:t>
            </a:r>
            <a:r>
              <a:rPr lang="en-US" sz="3200" spc="107">
                <a:solidFill>
                  <a:schemeClr val="accent5">
                    <a:lumMod val="75000"/>
                  </a:schemeClr>
                </a:solidFill>
                <a:latin typeface="#9Slide03 Sofia Pro Soft Bold" panose="020B00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hãy xếp 5 que tính thành một hình có 2 hình tam giác.</a:t>
            </a:r>
          </a:p>
          <a:p>
            <a:endParaRPr lang="en-US" sz="3200" spc="107" dirty="0">
              <a:solidFill>
                <a:schemeClr val="accent5">
                  <a:lumMod val="75000"/>
                </a:schemeClr>
              </a:solidFill>
              <a:latin typeface="#9Slide03 Sofia Pro Soft Bold" panose="020B00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8" name="PHẠM DUYÊN 3 - 9Slide.vn">
            <a:extLst>
              <a:ext uri="{FF2B5EF4-FFF2-40B4-BE49-F238E27FC236}">
                <a16:creationId xmlns:a16="http://schemas.microsoft.com/office/drawing/2014/main" id="{582C9A81-831D-CC2A-6185-09B2A9407C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 flipV="1">
            <a:off x="2319454" y="3347881"/>
            <a:ext cx="1746278" cy="162238"/>
          </a:xfrm>
          <a:prstGeom prst="rect">
            <a:avLst/>
          </a:prstGeom>
        </p:spPr>
      </p:pic>
      <p:pic>
        <p:nvPicPr>
          <p:cNvPr id="9" name="PHẠM DUYÊN 4 - 9Slide.vn">
            <a:extLst>
              <a:ext uri="{FF2B5EF4-FFF2-40B4-BE49-F238E27FC236}">
                <a16:creationId xmlns:a16="http://schemas.microsoft.com/office/drawing/2014/main" id="{D1FA76B7-052F-3193-42B2-6B2F60F8CF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 flipV="1">
            <a:off x="3770365" y="3347880"/>
            <a:ext cx="1746278" cy="162238"/>
          </a:xfrm>
          <a:prstGeom prst="rect">
            <a:avLst/>
          </a:prstGeom>
        </p:spPr>
      </p:pic>
      <p:pic>
        <p:nvPicPr>
          <p:cNvPr id="10" name="PHẠM DUYÊN 5 - 9Slide.vn">
            <a:extLst>
              <a:ext uri="{FF2B5EF4-FFF2-40B4-BE49-F238E27FC236}">
                <a16:creationId xmlns:a16="http://schemas.microsoft.com/office/drawing/2014/main" id="{2BA246F0-A614-0B61-A16C-6DE4543335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 flipV="1">
            <a:off x="5221276" y="3347881"/>
            <a:ext cx="1746278" cy="162238"/>
          </a:xfrm>
          <a:prstGeom prst="rect">
            <a:avLst/>
          </a:prstGeom>
        </p:spPr>
      </p:pic>
      <p:pic>
        <p:nvPicPr>
          <p:cNvPr id="12" name="PHẠM DUYÊN 6 - 9Slide.vn">
            <a:extLst>
              <a:ext uri="{FF2B5EF4-FFF2-40B4-BE49-F238E27FC236}">
                <a16:creationId xmlns:a16="http://schemas.microsoft.com/office/drawing/2014/main" id="{66CEC98E-2119-3089-732A-77462F9743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 flipV="1">
            <a:off x="6672187" y="3347881"/>
            <a:ext cx="1746278" cy="162238"/>
          </a:xfrm>
          <a:prstGeom prst="rect">
            <a:avLst/>
          </a:prstGeom>
        </p:spPr>
      </p:pic>
      <p:pic>
        <p:nvPicPr>
          <p:cNvPr id="13" name="PHẠM DUYÊN 7 - 9Slide.vn">
            <a:extLst>
              <a:ext uri="{FF2B5EF4-FFF2-40B4-BE49-F238E27FC236}">
                <a16:creationId xmlns:a16="http://schemas.microsoft.com/office/drawing/2014/main" id="{7EC34D4A-C7DD-BCF0-6481-1A733D9F4C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 flipV="1">
            <a:off x="8123096" y="3347880"/>
            <a:ext cx="1746278" cy="162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846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PHẠM DUYÊN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306EBB"/>
      </a:accent1>
      <a:accent2>
        <a:srgbClr val="81B2EA"/>
      </a:accent2>
      <a:accent3>
        <a:srgbClr val="7DAED9"/>
      </a:accent3>
      <a:accent4>
        <a:srgbClr val="8178C3"/>
      </a:accent4>
      <a:accent5>
        <a:srgbClr val="D97D3D"/>
      </a:accent5>
      <a:accent6>
        <a:srgbClr val="F05945"/>
      </a:accent6>
      <a:hlink>
        <a:srgbClr val="6C4706"/>
      </a:hlink>
      <a:folHlink>
        <a:srgbClr val="262626"/>
      </a:folHlink>
    </a:clrScheme>
    <a:fontScheme name="Custom 9">
      <a:majorFont>
        <a:latin typeface="#9Slide03 Sofia Pro Soft Bold"/>
        <a:ea typeface=""/>
        <a:cs typeface=""/>
      </a:majorFont>
      <a:minorFont>
        <a:latin typeface="#9Slide03 Sofia Pro Sof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358</TotalTime>
  <Words>266</Words>
  <Application>Microsoft Office PowerPoint</Application>
  <PresentationFormat>Widescreen</PresentationFormat>
  <Paragraphs>67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Lato</vt:lpstr>
      <vt:lpstr>Arial</vt:lpstr>
      <vt:lpstr>#9Slide01 Noi dung ngan</vt:lpstr>
      <vt:lpstr>HP-168</vt:lpstr>
      <vt:lpstr>#9Slide03 Sofia Pro Soft Bold</vt:lpstr>
      <vt:lpstr>#9Slide03 Sofia Pro Soft</vt:lpstr>
      <vt:lpstr>UTM Showcard</vt:lpstr>
      <vt:lpstr>UTM Guanine</vt:lpstr>
      <vt:lpstr>HP-167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PHAM DUYEN</dc:creator>
  <dc:description>9Slide.vn</dc:description>
  <cp:lastModifiedBy>Ms Quyen</cp:lastModifiedBy>
  <cp:revision>127</cp:revision>
  <dcterms:created xsi:type="dcterms:W3CDTF">2021-09-22T07:39:02Z</dcterms:created>
  <dcterms:modified xsi:type="dcterms:W3CDTF">2022-10-28T07:40:33Z</dcterms:modified>
  <cp:category>9Slide.vn</cp:category>
</cp:coreProperties>
</file>