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67" r:id="rId2"/>
    <p:sldId id="256" r:id="rId3"/>
    <p:sldId id="257" r:id="rId4"/>
    <p:sldId id="353" r:id="rId5"/>
    <p:sldId id="308" r:id="rId6"/>
    <p:sldId id="332" r:id="rId7"/>
    <p:sldId id="354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07" r:id="rId17"/>
  </p:sldIdLst>
  <p:sldSz cx="18288000" cy="10287000"/>
  <p:notesSz cx="6858000" cy="9144000"/>
  <p:embeddedFontLst>
    <p:embeddedFont>
      <p:font typeface="#9Slide03 Sofia Pro Soft" panose="020B0604020202020204" charset="0"/>
      <p:regular r:id="rId19"/>
    </p:embeddedFont>
    <p:embeddedFont>
      <p:font typeface="#9Slide03 Sofia Pro Soft Bold" panose="020B0604020202020204" charset="0"/>
      <p:bold r:id="rId20"/>
    </p:embeddedFont>
    <p:embeddedFont>
      <p:font typeface="Arial-Rounded" panose="020B05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Quicksand" panose="00000500000000000000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EB"/>
    <a:srgbClr val="FDD7DC"/>
    <a:srgbClr val="F9BBB7"/>
    <a:srgbClr val="E7E5F3"/>
    <a:srgbClr val="FEF4F5"/>
    <a:srgbClr val="F4B1D4"/>
    <a:srgbClr val="91CDDB"/>
    <a:srgbClr val="FCCA97"/>
    <a:srgbClr val="AED5BC"/>
    <a:srgbClr val="C3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7" autoAdjust="0"/>
    <p:restoredTop sz="92892" autoAdjust="0"/>
  </p:normalViewPr>
  <p:slideViewPr>
    <p:cSldViewPr>
      <p:cViewPr varScale="1">
        <p:scale>
          <a:sx n="44" d="100"/>
          <a:sy n="44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14514" y="-58058"/>
            <a:ext cx="18302514" cy="10345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73762" y="2391798"/>
            <a:ext cx="9540477" cy="5357535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10" y="5357494"/>
            <a:ext cx="4146947" cy="492950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6670779" y="9335905"/>
            <a:ext cx="648530" cy="1055952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62896" y="0"/>
            <a:ext cx="3710342" cy="13829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97671" y="0"/>
            <a:ext cx="2113978" cy="41148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52181" y="1046362"/>
            <a:ext cx="1241415" cy="176087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30269" y="-501692"/>
            <a:ext cx="3513731" cy="188463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441931">
            <a:off x="8738214" y="-501692"/>
            <a:ext cx="3513731" cy="1884637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13378" y="8641875"/>
            <a:ext cx="5606016" cy="41148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51889" y="8641875"/>
            <a:ext cx="5606016" cy="41148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754897" y="8422906"/>
            <a:ext cx="5606016" cy="41148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531288" y="0"/>
            <a:ext cx="1041945" cy="1382946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8779" y="-83676"/>
            <a:ext cx="2598251" cy="222475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659781" y="4868329"/>
            <a:ext cx="4146947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827" y="8229068"/>
            <a:ext cx="2083762" cy="177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PHẠM DUYÊN 2 - 9Slide.v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HẠM DUYÊN 3 - 9Slide.v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10087" y="598246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7603355" y="9299385"/>
            <a:ext cx="648530" cy="1055952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86452" y="281980"/>
            <a:ext cx="1241415" cy="1760873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44483" y="0"/>
            <a:ext cx="1041945" cy="1382946"/>
          </a:xfrm>
          <a:prstGeom prst="rect">
            <a:avLst/>
          </a:prstGeom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483" y="8544853"/>
            <a:ext cx="1841094" cy="1576437"/>
          </a:xfrm>
          <a:prstGeom prst="rect">
            <a:avLst/>
          </a:prstGeom>
        </p:spPr>
      </p:pic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180" y="8851444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5970604" y="2857500"/>
            <a:ext cx="88121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7315200" y="1943100"/>
            <a:ext cx="4859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5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2819400" y="5829300"/>
            <a:ext cx="13182600" cy="164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800" b="1" spc="160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800" b="1" spc="160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362724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16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0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6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3061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DCB98D9-A193-62A8-DF90-B6D711116D1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1" r:id="rId4"/>
    <p:sldLayoutId id="214748366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>
            <a:extLst>
              <a:ext uri="{FF2B5EF4-FFF2-40B4-BE49-F238E27FC236}">
                <a16:creationId xmlns:a16="http://schemas.microsoft.com/office/drawing/2014/main" id="{C0549DD3-235A-CF00-E048-DD22CCB2771F}"/>
              </a:ext>
            </a:extLst>
          </p:cNvPr>
          <p:cNvSpPr/>
          <p:nvPr/>
        </p:nvSpPr>
        <p:spPr>
          <a:xfrm>
            <a:off x="4582886" y="1638300"/>
            <a:ext cx="8480207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5608A88F-407E-201F-88EE-279D7747D7EA}"/>
              </a:ext>
            </a:extLst>
          </p:cNvPr>
          <p:cNvSpPr/>
          <p:nvPr/>
        </p:nvSpPr>
        <p:spPr>
          <a:xfrm>
            <a:off x="4572000" y="4457700"/>
            <a:ext cx="9416937" cy="186204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5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TOÁN 1</a:t>
            </a:r>
            <a:endParaRPr lang="zh-CN" altLang="en-US" sz="115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0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HẠM DUYÊN 1 - 9Slide.vn">
            <a:extLst>
              <a:ext uri="{FF2B5EF4-FFF2-40B4-BE49-F238E27FC236}">
                <a16:creationId xmlns:a16="http://schemas.microsoft.com/office/drawing/2014/main" id="{CEA74AA8-A6C2-7F91-4B8D-AAC5A64CB8EC}"/>
              </a:ext>
            </a:extLst>
          </p:cNvPr>
          <p:cNvSpPr/>
          <p:nvPr/>
        </p:nvSpPr>
        <p:spPr>
          <a:xfrm>
            <a:off x="1143000" y="27198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PHẠM DUYÊN 2 - 9Slide.vn">
            <a:extLst>
              <a:ext uri="{FF2B5EF4-FFF2-40B4-BE49-F238E27FC236}">
                <a16:creationId xmlns:a16="http://schemas.microsoft.com/office/drawing/2014/main" id="{094E8B71-A1C3-7ACA-4193-9E8FB2BA0BA4}"/>
              </a:ext>
            </a:extLst>
          </p:cNvPr>
          <p:cNvSpPr/>
          <p:nvPr/>
        </p:nvSpPr>
        <p:spPr>
          <a:xfrm>
            <a:off x="1143000" y="48915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6" name="PHẠM DUYÊN 3 - 9Slide.vn">
            <a:extLst>
              <a:ext uri="{FF2B5EF4-FFF2-40B4-BE49-F238E27FC236}">
                <a16:creationId xmlns:a16="http://schemas.microsoft.com/office/drawing/2014/main" id="{949DE137-22BB-E7EB-52FE-439BE6C38F57}"/>
              </a:ext>
            </a:extLst>
          </p:cNvPr>
          <p:cNvSpPr/>
          <p:nvPr/>
        </p:nvSpPr>
        <p:spPr>
          <a:xfrm>
            <a:off x="1143000" y="70632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PHẠM DUYÊN 4 - 9Slide.vn">
            <a:extLst>
              <a:ext uri="{FF2B5EF4-FFF2-40B4-BE49-F238E27FC236}">
                <a16:creationId xmlns:a16="http://schemas.microsoft.com/office/drawing/2014/main" id="{C54D9F86-63B8-A430-0F30-E935ECEA4B31}"/>
              </a:ext>
            </a:extLst>
          </p:cNvPr>
          <p:cNvSpPr/>
          <p:nvPr/>
        </p:nvSpPr>
        <p:spPr>
          <a:xfrm>
            <a:off x="4496511" y="27597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PHẠM DUYÊN 5 - 9Slide.vn">
            <a:extLst>
              <a:ext uri="{FF2B5EF4-FFF2-40B4-BE49-F238E27FC236}">
                <a16:creationId xmlns:a16="http://schemas.microsoft.com/office/drawing/2014/main" id="{B023EDA1-2E9A-2D6F-F0A6-1183A5B812EB}"/>
              </a:ext>
            </a:extLst>
          </p:cNvPr>
          <p:cNvSpPr/>
          <p:nvPr/>
        </p:nvSpPr>
        <p:spPr>
          <a:xfrm>
            <a:off x="4496511" y="49314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PHẠM DUYÊN 6 - 9Slide.vn">
            <a:extLst>
              <a:ext uri="{FF2B5EF4-FFF2-40B4-BE49-F238E27FC236}">
                <a16:creationId xmlns:a16="http://schemas.microsoft.com/office/drawing/2014/main" id="{47EBBA91-EE6A-FA6F-74D3-B4EE7A3041C4}"/>
              </a:ext>
            </a:extLst>
          </p:cNvPr>
          <p:cNvSpPr/>
          <p:nvPr/>
        </p:nvSpPr>
        <p:spPr>
          <a:xfrm>
            <a:off x="4496511" y="71031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C22FEE53-5CF1-B365-E32B-D11474C1B19F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ED9B29-8617-B242-083A-6B471118CEF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8293EB7-5326-8E58-98D3-AA7D12B2FE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2FC7A63-73C7-9DA5-8D15-AD42812524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4C7584-807A-7D6F-FA86-474898E9008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4A525219-73EA-6642-A3F8-F86F5D6C4ECD}"/>
              </a:ext>
            </a:extLst>
          </p:cNvPr>
          <p:cNvSpPr txBox="1"/>
          <p:nvPr/>
        </p:nvSpPr>
        <p:spPr>
          <a:xfrm>
            <a:off x="1649744" y="1024165"/>
            <a:ext cx="4370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spc="161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lang="en-US" sz="6000" spc="161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PHẠM DUYÊN 9 - 9Slide.vn">
            <a:extLst>
              <a:ext uri="{FF2B5EF4-FFF2-40B4-BE49-F238E27FC236}">
                <a16:creationId xmlns:a16="http://schemas.microsoft.com/office/drawing/2014/main" id="{12776553-EDFC-6841-EF26-09D04901F62B}"/>
              </a:ext>
            </a:extLst>
          </p:cNvPr>
          <p:cNvSpPr/>
          <p:nvPr/>
        </p:nvSpPr>
        <p:spPr>
          <a:xfrm>
            <a:off x="6858000" y="27198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PHẠM DUYÊN 10 - 9Slide.vn">
            <a:extLst>
              <a:ext uri="{FF2B5EF4-FFF2-40B4-BE49-F238E27FC236}">
                <a16:creationId xmlns:a16="http://schemas.microsoft.com/office/drawing/2014/main" id="{1E1F63A8-C6C8-E6BB-42DC-70C37606D724}"/>
              </a:ext>
            </a:extLst>
          </p:cNvPr>
          <p:cNvSpPr/>
          <p:nvPr/>
        </p:nvSpPr>
        <p:spPr>
          <a:xfrm>
            <a:off x="6858000" y="48915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PHẠM DUYÊN 11 - 9Slide.vn">
            <a:extLst>
              <a:ext uri="{FF2B5EF4-FFF2-40B4-BE49-F238E27FC236}">
                <a16:creationId xmlns:a16="http://schemas.microsoft.com/office/drawing/2014/main" id="{3B181C10-A402-9929-9BAA-B3DC7685F857}"/>
              </a:ext>
            </a:extLst>
          </p:cNvPr>
          <p:cNvSpPr/>
          <p:nvPr/>
        </p:nvSpPr>
        <p:spPr>
          <a:xfrm>
            <a:off x="6858000" y="70632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PHẠM DUYÊN 12 - 9Slide.vn">
            <a:extLst>
              <a:ext uri="{FF2B5EF4-FFF2-40B4-BE49-F238E27FC236}">
                <a16:creationId xmlns:a16="http://schemas.microsoft.com/office/drawing/2014/main" id="{3CC5A9EE-B9E0-1D7A-6477-65B13B1DE90F}"/>
              </a:ext>
            </a:extLst>
          </p:cNvPr>
          <p:cNvSpPr/>
          <p:nvPr/>
        </p:nvSpPr>
        <p:spPr>
          <a:xfrm>
            <a:off x="10118709" y="27597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PHẠM DUYÊN 13 - 9Slide.vn">
            <a:extLst>
              <a:ext uri="{FF2B5EF4-FFF2-40B4-BE49-F238E27FC236}">
                <a16:creationId xmlns:a16="http://schemas.microsoft.com/office/drawing/2014/main" id="{99782D82-3687-484E-3C39-5D8CD89C22FC}"/>
              </a:ext>
            </a:extLst>
          </p:cNvPr>
          <p:cNvSpPr/>
          <p:nvPr/>
        </p:nvSpPr>
        <p:spPr>
          <a:xfrm>
            <a:off x="10118709" y="49314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PHẠM DUYÊN 14 - 9Slide.vn">
            <a:extLst>
              <a:ext uri="{FF2B5EF4-FFF2-40B4-BE49-F238E27FC236}">
                <a16:creationId xmlns:a16="http://schemas.microsoft.com/office/drawing/2014/main" id="{EA1B0FF2-09B3-5352-557B-705B8FEA3F3A}"/>
              </a:ext>
            </a:extLst>
          </p:cNvPr>
          <p:cNvSpPr/>
          <p:nvPr/>
        </p:nvSpPr>
        <p:spPr>
          <a:xfrm>
            <a:off x="10118709" y="71031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5 - 9Slide.vn">
            <a:extLst>
              <a:ext uri="{FF2B5EF4-FFF2-40B4-BE49-F238E27FC236}">
                <a16:creationId xmlns:a16="http://schemas.microsoft.com/office/drawing/2014/main" id="{8918ECE6-7361-69CF-3DF0-2A56F2BE2895}"/>
              </a:ext>
            </a:extLst>
          </p:cNvPr>
          <p:cNvSpPr/>
          <p:nvPr/>
        </p:nvSpPr>
        <p:spPr>
          <a:xfrm>
            <a:off x="12573000" y="27198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5" name="PHẠM DUYÊN 16 - 9Slide.vn">
            <a:extLst>
              <a:ext uri="{FF2B5EF4-FFF2-40B4-BE49-F238E27FC236}">
                <a16:creationId xmlns:a16="http://schemas.microsoft.com/office/drawing/2014/main" id="{C420581B-4263-4966-9AFE-361412042D52}"/>
              </a:ext>
            </a:extLst>
          </p:cNvPr>
          <p:cNvSpPr/>
          <p:nvPr/>
        </p:nvSpPr>
        <p:spPr>
          <a:xfrm>
            <a:off x="12573000" y="48915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6" name="PHẠM DUYÊN 17 - 9Slide.vn">
            <a:extLst>
              <a:ext uri="{FF2B5EF4-FFF2-40B4-BE49-F238E27FC236}">
                <a16:creationId xmlns:a16="http://schemas.microsoft.com/office/drawing/2014/main" id="{FCB8068C-53E0-4609-3E4C-54A5AF185841}"/>
              </a:ext>
            </a:extLst>
          </p:cNvPr>
          <p:cNvSpPr/>
          <p:nvPr/>
        </p:nvSpPr>
        <p:spPr>
          <a:xfrm>
            <a:off x="12573000" y="7063207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7" name="PHẠM DUYÊN 18 - 9Slide.vn">
            <a:extLst>
              <a:ext uri="{FF2B5EF4-FFF2-40B4-BE49-F238E27FC236}">
                <a16:creationId xmlns:a16="http://schemas.microsoft.com/office/drawing/2014/main" id="{68C83F49-190A-587A-829C-0677277A4E45}"/>
              </a:ext>
            </a:extLst>
          </p:cNvPr>
          <p:cNvSpPr/>
          <p:nvPr/>
        </p:nvSpPr>
        <p:spPr>
          <a:xfrm>
            <a:off x="15926511" y="27597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8" name="PHẠM DUYÊN 19 - 9Slide.vn">
            <a:extLst>
              <a:ext uri="{FF2B5EF4-FFF2-40B4-BE49-F238E27FC236}">
                <a16:creationId xmlns:a16="http://schemas.microsoft.com/office/drawing/2014/main" id="{F6489393-7F2A-3434-D4BD-28D39732EF37}"/>
              </a:ext>
            </a:extLst>
          </p:cNvPr>
          <p:cNvSpPr/>
          <p:nvPr/>
        </p:nvSpPr>
        <p:spPr>
          <a:xfrm>
            <a:off x="15926511" y="49314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PHẠM DUYÊN 20 - 9Slide.vn">
            <a:extLst>
              <a:ext uri="{FF2B5EF4-FFF2-40B4-BE49-F238E27FC236}">
                <a16:creationId xmlns:a16="http://schemas.microsoft.com/office/drawing/2014/main" id="{EBEE5021-CD5F-9CD4-8774-6D8081E1B0A4}"/>
              </a:ext>
            </a:extLst>
          </p:cNvPr>
          <p:cNvSpPr/>
          <p:nvPr/>
        </p:nvSpPr>
        <p:spPr>
          <a:xfrm>
            <a:off x="15926511" y="7103194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D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4162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 animBg="1"/>
      <p:bldP spid="66" grpId="0" animBg="1"/>
      <p:bldP spid="55" grpId="0" animBg="1"/>
      <p:bldP spid="55" grpId="1" animBg="1"/>
      <p:bldP spid="61" grpId="0" animBg="1"/>
      <p:bldP spid="61" grpId="1" animBg="1"/>
      <p:bldP spid="67" grpId="0" animBg="1"/>
      <p:bldP spid="67" grpId="1" animBg="1"/>
      <p:bldP spid="17" grpId="0"/>
      <p:bldP spid="72" grpId="0" animBg="1"/>
      <p:bldP spid="74" grpId="0" animBg="1"/>
      <p:bldP spid="76" grpId="0" animBg="1"/>
      <p:bldP spid="78" grpId="0" animBg="1"/>
      <p:bldP spid="78" grpId="1" animBg="1"/>
      <p:bldP spid="80" grpId="0" animBg="1"/>
      <p:bldP spid="80" grpId="1" animBg="1"/>
      <p:bldP spid="82" grpId="0" animBg="1"/>
      <p:bldP spid="82" grpId="1" animBg="1"/>
      <p:bldP spid="84" grpId="0" animBg="1"/>
      <p:bldP spid="85" grpId="0" animBg="1"/>
      <p:bldP spid="86" grpId="0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98C192C-7C0F-57FB-8B71-FC811F6AF0F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CEC2B4-C130-4CFA-9BF1-66416049D43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69A90-AC98-4B5C-C010-F3DB4264B82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5A0149-9F0B-8A5C-7677-220C1BFD7FA1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B4FC9AC-EA7B-2E57-324A-E183CDCD74D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537F85-B333-A052-36E6-8F6CBE20D59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EE927E0-F737-C075-2372-61663AB61D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CF2B00-C679-FBBA-37B1-263302CFD26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96E91-4F9E-9A57-8DE4-1687A0BAC9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6" name="PHẠM DUYÊN 3 - 9Slide.vn">
            <a:extLst>
              <a:ext uri="{FF2B5EF4-FFF2-40B4-BE49-F238E27FC236}">
                <a16:creationId xmlns:a16="http://schemas.microsoft.com/office/drawing/2014/main" id="{1C1562FE-74D7-35D8-9B97-BF04EEAB3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50"/>
          <a:stretch/>
        </p:blipFill>
        <p:spPr>
          <a:xfrm>
            <a:off x="5425879" y="865441"/>
            <a:ext cx="8366321" cy="286412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7" name="PHẠM DUYÊN 4 - 9Slide.vn">
            <a:extLst>
              <a:ext uri="{FF2B5EF4-FFF2-40B4-BE49-F238E27FC236}">
                <a16:creationId xmlns:a16="http://schemas.microsoft.com/office/drawing/2014/main" id="{DBFB8568-DA62-4E69-8048-933CEA35F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39" b="34811"/>
          <a:stretch/>
        </p:blipFill>
        <p:spPr>
          <a:xfrm>
            <a:off x="5425879" y="3729566"/>
            <a:ext cx="8366321" cy="286412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8" name="PHẠM DUYÊN 5 - 9Slide.vn">
            <a:extLst>
              <a:ext uri="{FF2B5EF4-FFF2-40B4-BE49-F238E27FC236}">
                <a16:creationId xmlns:a16="http://schemas.microsoft.com/office/drawing/2014/main" id="{1FC03AF3-D0C5-8A02-2FD5-BD7826B49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2" t="68398" r="182" b="-148"/>
          <a:stretch/>
        </p:blipFill>
        <p:spPr>
          <a:xfrm>
            <a:off x="5425879" y="6593692"/>
            <a:ext cx="8366321" cy="2864126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39" name="PHẠM DUYÊN 6 - 9Slide.vn">
            <a:extLst>
              <a:ext uri="{FF2B5EF4-FFF2-40B4-BE49-F238E27FC236}">
                <a16:creationId xmlns:a16="http://schemas.microsoft.com/office/drawing/2014/main" id="{3CD74BFB-DFB0-224C-33BA-60743B95CE15}"/>
              </a:ext>
            </a:extLst>
          </p:cNvPr>
          <p:cNvSpPr txBox="1"/>
          <p:nvPr/>
        </p:nvSpPr>
        <p:spPr>
          <a:xfrm>
            <a:off x="4395544" y="1703434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0" name="PHẠM DUYÊN 7 - 9Slide.vn">
            <a:extLst>
              <a:ext uri="{FF2B5EF4-FFF2-40B4-BE49-F238E27FC236}">
                <a16:creationId xmlns:a16="http://schemas.microsoft.com/office/drawing/2014/main" id="{56EF8C68-8219-04B1-9330-9A0EB93A9B09}"/>
              </a:ext>
            </a:extLst>
          </p:cNvPr>
          <p:cNvSpPr txBox="1"/>
          <p:nvPr/>
        </p:nvSpPr>
        <p:spPr>
          <a:xfrm>
            <a:off x="4395544" y="4630229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" name="PHẠM DUYÊN 8 - 9Slide.vn">
            <a:extLst>
              <a:ext uri="{FF2B5EF4-FFF2-40B4-BE49-F238E27FC236}">
                <a16:creationId xmlns:a16="http://schemas.microsoft.com/office/drawing/2014/main" id="{99BB890B-50BA-BA57-8420-792B16093787}"/>
              </a:ext>
            </a:extLst>
          </p:cNvPr>
          <p:cNvSpPr txBox="1"/>
          <p:nvPr/>
        </p:nvSpPr>
        <p:spPr>
          <a:xfrm>
            <a:off x="4395544" y="7557024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46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98C192C-7C0F-57FB-8B71-FC811F6AF0F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CEC2B4-C130-4CFA-9BF1-66416049D43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69A90-AC98-4B5C-C010-F3DB4264B82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5A0149-9F0B-8A5C-7677-220C1BFD7FA1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B4FC9AC-EA7B-2E57-324A-E183CDCD74D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537F85-B333-A052-36E6-8F6CBE20D59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EE927E0-F737-C075-2372-61663AB61D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CF2B00-C679-FBBA-37B1-263302CFD26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96E91-4F9E-9A57-8DE4-1687A0BAC9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C0F58C42-122B-F1F8-E05E-1080ABB6E277}"/>
              </a:ext>
            </a:extLst>
          </p:cNvPr>
          <p:cNvSpPr txBox="1"/>
          <p:nvPr/>
        </p:nvSpPr>
        <p:spPr>
          <a:xfrm>
            <a:off x="3100760" y="40112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A0CACA65-3AA7-54BB-F233-CC48D467575A}"/>
              </a:ext>
            </a:extLst>
          </p:cNvPr>
          <p:cNvSpPr/>
          <p:nvPr/>
        </p:nvSpPr>
        <p:spPr>
          <a:xfrm>
            <a:off x="4339492" y="2392329"/>
            <a:ext cx="9609016" cy="45035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40" name="PHẠM DUYÊN 5 - 9Slide.vn">
            <a:extLst>
              <a:ext uri="{FF2B5EF4-FFF2-40B4-BE49-F238E27FC236}">
                <a16:creationId xmlns:a16="http://schemas.microsoft.com/office/drawing/2014/main" id="{8D843FEF-909B-6703-2566-C2214204EDD9}"/>
              </a:ext>
            </a:extLst>
          </p:cNvPr>
          <p:cNvGrpSpPr/>
          <p:nvPr/>
        </p:nvGrpSpPr>
        <p:grpSpPr>
          <a:xfrm>
            <a:off x="4191000" y="3042943"/>
            <a:ext cx="3202302" cy="3202302"/>
            <a:chOff x="754733" y="2276883"/>
            <a:chExt cx="1601707" cy="160170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F91578A-FAB3-454C-55F8-909229A36F77}"/>
                </a:ext>
              </a:extLst>
            </p:cNvPr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2" name="Picture 2" descr="F:\AAA-LÀM ẢNH SLIDE\Bai10-LT1-3a(1).png">
              <a:extLst>
                <a:ext uri="{FF2B5EF4-FFF2-40B4-BE49-F238E27FC236}">
                  <a16:creationId xmlns:a16="http://schemas.microsoft.com/office/drawing/2014/main" id="{8BE02E27-1227-FA3D-620E-135E7D419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43" name="PHẠM DUYÊN 6 - 9Slide.vn">
            <a:extLst>
              <a:ext uri="{FF2B5EF4-FFF2-40B4-BE49-F238E27FC236}">
                <a16:creationId xmlns:a16="http://schemas.microsoft.com/office/drawing/2014/main" id="{77CEC6A1-6F96-D6D8-B5A8-11FC297A5B49}"/>
              </a:ext>
            </a:extLst>
          </p:cNvPr>
          <p:cNvGrpSpPr/>
          <p:nvPr/>
        </p:nvGrpSpPr>
        <p:grpSpPr>
          <a:xfrm>
            <a:off x="10834851" y="3042943"/>
            <a:ext cx="3202302" cy="3202302"/>
            <a:chOff x="4077812" y="2276883"/>
            <a:chExt cx="1601707" cy="160170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98BE99-53E9-A4BC-8B4B-46274A14341A}"/>
                </a:ext>
              </a:extLst>
            </p:cNvPr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5" name="Picture 3" descr="F:\AAA-LÀM ẢNH SLIDE\Bai10-LT1-3a(2).png">
              <a:extLst>
                <a:ext uri="{FF2B5EF4-FFF2-40B4-BE49-F238E27FC236}">
                  <a16:creationId xmlns:a16="http://schemas.microsoft.com/office/drawing/2014/main" id="{23F40BFC-3535-92E9-79A1-811727F71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46" name="PHẠM DUYÊN 7 - 9Slide.vn">
            <a:extLst>
              <a:ext uri="{FF2B5EF4-FFF2-40B4-BE49-F238E27FC236}">
                <a16:creationId xmlns:a16="http://schemas.microsoft.com/office/drawing/2014/main" id="{155856EF-2FBA-B802-B301-77D3A795C4EA}"/>
              </a:ext>
            </a:extLst>
          </p:cNvPr>
          <p:cNvGrpSpPr/>
          <p:nvPr/>
        </p:nvGrpSpPr>
        <p:grpSpPr>
          <a:xfrm>
            <a:off x="6145513" y="3042943"/>
            <a:ext cx="3202302" cy="3202302"/>
            <a:chOff x="1732329" y="2276883"/>
            <a:chExt cx="1601707" cy="160170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7EB476-42B4-6D5F-26AC-D454CFC5D260}"/>
                </a:ext>
              </a:extLst>
            </p:cNvPr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8" name="Picture 2" descr="F:\AAA-LÀM ẢNH SLIDE\Bai10-LT1-3a(1).png">
              <a:extLst>
                <a:ext uri="{FF2B5EF4-FFF2-40B4-BE49-F238E27FC236}">
                  <a16:creationId xmlns:a16="http://schemas.microsoft.com/office/drawing/2014/main" id="{7415D8D2-DA33-7005-0D59-8B912650D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49" name="PHẠM DUYÊN 8 - 9Slide.vn">
            <a:extLst>
              <a:ext uri="{FF2B5EF4-FFF2-40B4-BE49-F238E27FC236}">
                <a16:creationId xmlns:a16="http://schemas.microsoft.com/office/drawing/2014/main" id="{09025F78-BC90-75FA-1564-F3C987D1713B}"/>
              </a:ext>
            </a:extLst>
          </p:cNvPr>
          <p:cNvGrpSpPr/>
          <p:nvPr/>
        </p:nvGrpSpPr>
        <p:grpSpPr>
          <a:xfrm>
            <a:off x="8107458" y="3042943"/>
            <a:ext cx="3202302" cy="3202302"/>
            <a:chOff x="2713642" y="2276883"/>
            <a:chExt cx="1601707" cy="160170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D8CD005-56B3-7A29-C224-F33B19E499CA}"/>
                </a:ext>
              </a:extLst>
            </p:cNvPr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1" name="Picture 2" descr="F:\AAA-LÀM ẢNH SLIDE\Bai10-LT1-3a(1).png">
              <a:extLst>
                <a:ext uri="{FF2B5EF4-FFF2-40B4-BE49-F238E27FC236}">
                  <a16:creationId xmlns:a16="http://schemas.microsoft.com/office/drawing/2014/main" id="{F94E5BB2-1769-36B0-1ADB-666198C5B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52" name="PHẠM DUYÊN 9 - 9Slide.vn">
            <a:extLst>
              <a:ext uri="{FF2B5EF4-FFF2-40B4-BE49-F238E27FC236}">
                <a16:creationId xmlns:a16="http://schemas.microsoft.com/office/drawing/2014/main" id="{1513B9AA-12CF-3434-0BA2-F9D379CD05F7}"/>
              </a:ext>
            </a:extLst>
          </p:cNvPr>
          <p:cNvGrpSpPr/>
          <p:nvPr/>
        </p:nvGrpSpPr>
        <p:grpSpPr>
          <a:xfrm>
            <a:off x="6241012" y="7593032"/>
            <a:ext cx="1005063" cy="1038804"/>
            <a:chOff x="7632352" y="2667660"/>
            <a:chExt cx="405942" cy="419570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8F9932C-2180-8AE4-3CDC-A4DB61B6479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D6A06C62-523B-2C8A-BFC3-C40BF1E9EAE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0 - 9Slide.vn">
            <a:extLst>
              <a:ext uri="{FF2B5EF4-FFF2-40B4-BE49-F238E27FC236}">
                <a16:creationId xmlns:a16="http://schemas.microsoft.com/office/drawing/2014/main" id="{87A70B06-FEA9-1050-637E-AA6D948EA70C}"/>
              </a:ext>
            </a:extLst>
          </p:cNvPr>
          <p:cNvGrpSpPr/>
          <p:nvPr/>
        </p:nvGrpSpPr>
        <p:grpSpPr>
          <a:xfrm>
            <a:off x="6243503" y="7580767"/>
            <a:ext cx="1005063" cy="1038797"/>
            <a:chOff x="7632352" y="2667663"/>
            <a:chExt cx="405942" cy="419567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634FC74C-7898-516A-5B9F-84E63D9C569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EE4A09F3-60EE-DF67-9806-7D4367B161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PHẠM DUYÊN 11 - 9Slide.vn">
            <a:extLst>
              <a:ext uri="{FF2B5EF4-FFF2-40B4-BE49-F238E27FC236}">
                <a16:creationId xmlns:a16="http://schemas.microsoft.com/office/drawing/2014/main" id="{D0A2534F-6B96-79B8-6B36-B234A813BC9F}"/>
              </a:ext>
            </a:extLst>
          </p:cNvPr>
          <p:cNvGrpSpPr/>
          <p:nvPr/>
        </p:nvGrpSpPr>
        <p:grpSpPr>
          <a:xfrm>
            <a:off x="8797966" y="7593032"/>
            <a:ext cx="1005063" cy="1038804"/>
            <a:chOff x="7632352" y="2667660"/>
            <a:chExt cx="405942" cy="419570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99BF2500-9E8E-169D-B4B3-D6BB69A8232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E5A0B86E-A687-F276-5391-1D3DC642374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1" name="PHẠM DUYÊN 12 - 9Slide.vn">
            <a:extLst>
              <a:ext uri="{FF2B5EF4-FFF2-40B4-BE49-F238E27FC236}">
                <a16:creationId xmlns:a16="http://schemas.microsoft.com/office/drawing/2014/main" id="{2B536665-AA32-479A-46E7-11AF14B387AF}"/>
              </a:ext>
            </a:extLst>
          </p:cNvPr>
          <p:cNvGrpSpPr/>
          <p:nvPr/>
        </p:nvGrpSpPr>
        <p:grpSpPr>
          <a:xfrm>
            <a:off x="8815253" y="7582314"/>
            <a:ext cx="1005063" cy="1038797"/>
            <a:chOff x="7632352" y="2667663"/>
            <a:chExt cx="405942" cy="419567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FDEED744-1BB1-A6FC-BA30-1F1D4EACAEC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AD444255-46C2-0995-1ED5-0CA17D02CB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PHẠM DUYÊN 13 - 9Slide.vn">
            <a:extLst>
              <a:ext uri="{FF2B5EF4-FFF2-40B4-BE49-F238E27FC236}">
                <a16:creationId xmlns:a16="http://schemas.microsoft.com/office/drawing/2014/main" id="{080D93F2-D63E-9717-C490-BED1FA99C363}"/>
              </a:ext>
            </a:extLst>
          </p:cNvPr>
          <p:cNvGrpSpPr/>
          <p:nvPr/>
        </p:nvGrpSpPr>
        <p:grpSpPr>
          <a:xfrm>
            <a:off x="10934618" y="7593038"/>
            <a:ext cx="1005063" cy="1038798"/>
            <a:chOff x="7632352" y="2667662"/>
            <a:chExt cx="405942" cy="419568"/>
          </a:xfrm>
        </p:grpSpPr>
        <p:sp>
          <p:nvSpPr>
            <p:cNvPr id="65" name="Rounded Rectangle 3">
              <a:extLst>
                <a:ext uri="{FF2B5EF4-FFF2-40B4-BE49-F238E27FC236}">
                  <a16:creationId xmlns:a16="http://schemas.microsoft.com/office/drawing/2014/main" id="{DE2CD8B8-8897-5C84-D734-634D0F806C1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D8E14423-4624-89FC-4C47-D2805962E1D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7" name="PHẠM DUYÊN 14 - 9Slide.vn">
            <a:extLst>
              <a:ext uri="{FF2B5EF4-FFF2-40B4-BE49-F238E27FC236}">
                <a16:creationId xmlns:a16="http://schemas.microsoft.com/office/drawing/2014/main" id="{11563DB7-014A-C43D-7BF5-E72C414F6803}"/>
              </a:ext>
            </a:extLst>
          </p:cNvPr>
          <p:cNvGrpSpPr/>
          <p:nvPr/>
        </p:nvGrpSpPr>
        <p:grpSpPr>
          <a:xfrm>
            <a:off x="10925216" y="7627120"/>
            <a:ext cx="1005063" cy="1010300"/>
            <a:chOff x="7632352" y="2679172"/>
            <a:chExt cx="405942" cy="408058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00A68467-B1B5-EAA7-8303-E36CDB6726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16B6F2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4BF96357-E202-D897-4E92-37E6A7C7836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0" name="PHẠM DUYÊN 15 - 9Slide.vn">
            <a:extLst>
              <a:ext uri="{FF2B5EF4-FFF2-40B4-BE49-F238E27FC236}">
                <a16:creationId xmlns:a16="http://schemas.microsoft.com/office/drawing/2014/main" id="{F63E8B36-942E-3CD0-1080-16BD4354B903}"/>
              </a:ext>
            </a:extLst>
          </p:cNvPr>
          <p:cNvSpPr txBox="1">
            <a:spLocks/>
          </p:cNvSpPr>
          <p:nvPr/>
        </p:nvSpPr>
        <p:spPr>
          <a:xfrm>
            <a:off x="10076443" y="76101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1" name="PHẠM DUYÊN 16 - 9Slide.vn">
            <a:extLst>
              <a:ext uri="{FF2B5EF4-FFF2-40B4-BE49-F238E27FC236}">
                <a16:creationId xmlns:a16="http://schemas.microsoft.com/office/drawing/2014/main" id="{B6BA4101-3FCD-705C-0ED1-935A9665E6F6}"/>
              </a:ext>
            </a:extLst>
          </p:cNvPr>
          <p:cNvGrpSpPr/>
          <p:nvPr/>
        </p:nvGrpSpPr>
        <p:grpSpPr>
          <a:xfrm>
            <a:off x="7519489" y="7609903"/>
            <a:ext cx="1005063" cy="1038797"/>
            <a:chOff x="7632352" y="2667663"/>
            <a:chExt cx="405942" cy="419567"/>
          </a:xfrm>
        </p:grpSpPr>
        <p:sp>
          <p:nvSpPr>
            <p:cNvPr id="72" name="Rounded Rectangle 3">
              <a:extLst>
                <a:ext uri="{FF2B5EF4-FFF2-40B4-BE49-F238E27FC236}">
                  <a16:creationId xmlns:a16="http://schemas.microsoft.com/office/drawing/2014/main" id="{324CF33B-D9F1-928C-01E8-5818E9DE90D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AB9CCDEA-CCBD-71BD-FD09-A06DFB327C8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PHẠM DUYÊN 17 - 9Slide.vn">
            <a:extLst>
              <a:ext uri="{FF2B5EF4-FFF2-40B4-BE49-F238E27FC236}">
                <a16:creationId xmlns:a16="http://schemas.microsoft.com/office/drawing/2014/main" id="{353DAF29-BC83-D89F-DEB2-89742D461683}"/>
              </a:ext>
            </a:extLst>
          </p:cNvPr>
          <p:cNvSpPr txBox="1">
            <a:spLocks/>
          </p:cNvSpPr>
          <p:nvPr/>
        </p:nvSpPr>
        <p:spPr>
          <a:xfrm>
            <a:off x="7752013" y="7623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8270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 animBg="1"/>
      <p:bldP spid="70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98C192C-7C0F-57FB-8B71-FC811F6AF0F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CEC2B4-C130-4CFA-9BF1-66416049D43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69A90-AC98-4B5C-C010-F3DB4264B82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5A0149-9F0B-8A5C-7677-220C1BFD7FA1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B4FC9AC-EA7B-2E57-324A-E183CDCD74D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537F85-B333-A052-36E6-8F6CBE20D59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EE927E0-F737-C075-2372-61663AB61D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CF2B00-C679-FBBA-37B1-263302CFD26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96E91-4F9E-9A57-8DE4-1687A0BAC9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C0F58C42-122B-F1F8-E05E-1080ABB6E277}"/>
              </a:ext>
            </a:extLst>
          </p:cNvPr>
          <p:cNvSpPr txBox="1"/>
          <p:nvPr/>
        </p:nvSpPr>
        <p:spPr>
          <a:xfrm>
            <a:off x="3100760" y="40112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88B3F5D5-1FEB-BC37-83AF-CDE2C6CE2D0D}"/>
              </a:ext>
            </a:extLst>
          </p:cNvPr>
          <p:cNvSpPr/>
          <p:nvPr/>
        </p:nvSpPr>
        <p:spPr>
          <a:xfrm>
            <a:off x="4293373" y="2433151"/>
            <a:ext cx="9609016" cy="45035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C47DB20A-0A00-0BA5-E51E-3869080896C6}"/>
              </a:ext>
            </a:extLst>
          </p:cNvPr>
          <p:cNvGrpSpPr/>
          <p:nvPr/>
        </p:nvGrpSpPr>
        <p:grpSpPr>
          <a:xfrm>
            <a:off x="6274031" y="2106158"/>
            <a:ext cx="2976187" cy="2976187"/>
            <a:chOff x="1548238" y="1576041"/>
            <a:chExt cx="1488610" cy="14886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6760D7-EBE7-7DD8-DC81-8BDEC52CBE2A}"/>
                </a:ext>
              </a:extLst>
            </p:cNvPr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" name="Picture 2" descr="F:\AAA-LÀM ẢNH SLIDE\Bai10-LT1-3b(1).png">
              <a:extLst>
                <a:ext uri="{FF2B5EF4-FFF2-40B4-BE49-F238E27FC236}">
                  <a16:creationId xmlns:a16="http://schemas.microsoft.com/office/drawing/2014/main" id="{5AF14D74-E885-4E62-602B-DBFBA6A4B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F188FB7D-9B5F-9CA6-B4E7-78AAD902E85D}"/>
              </a:ext>
            </a:extLst>
          </p:cNvPr>
          <p:cNvGrpSpPr/>
          <p:nvPr/>
        </p:nvGrpSpPr>
        <p:grpSpPr>
          <a:xfrm>
            <a:off x="4624224" y="4190712"/>
            <a:ext cx="2976187" cy="2976187"/>
            <a:chOff x="723048" y="2618680"/>
            <a:chExt cx="1488610" cy="148861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909CD7-9724-E5C4-A84B-DB3ECC52D4B9}"/>
                </a:ext>
              </a:extLst>
            </p:cNvPr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" name="Picture 3" descr="F:\AAA-LÀM ẢNH SLIDE\Bai10-LT1-3b(2).png">
              <a:extLst>
                <a:ext uri="{FF2B5EF4-FFF2-40B4-BE49-F238E27FC236}">
                  <a16:creationId xmlns:a16="http://schemas.microsoft.com/office/drawing/2014/main" id="{760EA0BD-9B06-46C2-C1B7-4A450EFA8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18" name="PHẠM DUYÊN 7 - 9Slide.vn">
            <a:extLst>
              <a:ext uri="{FF2B5EF4-FFF2-40B4-BE49-F238E27FC236}">
                <a16:creationId xmlns:a16="http://schemas.microsoft.com/office/drawing/2014/main" id="{0506135E-1B23-389B-827F-B0D0B9D23473}"/>
              </a:ext>
            </a:extLst>
          </p:cNvPr>
          <p:cNvGrpSpPr/>
          <p:nvPr/>
        </p:nvGrpSpPr>
        <p:grpSpPr>
          <a:xfrm>
            <a:off x="7604285" y="4190712"/>
            <a:ext cx="2976187" cy="2976187"/>
            <a:chOff x="2213596" y="2618680"/>
            <a:chExt cx="1488610" cy="14886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F9A7E3-9323-9EB7-0793-04EFF2D11EC4}"/>
                </a:ext>
              </a:extLst>
            </p:cNvPr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" name="Picture 3" descr="F:\AAA-LÀM ẢNH SLIDE\Bai10-LT1-3b(2).png">
              <a:extLst>
                <a:ext uri="{FF2B5EF4-FFF2-40B4-BE49-F238E27FC236}">
                  <a16:creationId xmlns:a16="http://schemas.microsoft.com/office/drawing/2014/main" id="{ABB48EC8-7678-73AE-A81E-9D4B3F1E5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D3DA7C9F-F8D4-C714-7B28-C36166E7552A}"/>
              </a:ext>
            </a:extLst>
          </p:cNvPr>
          <p:cNvGrpSpPr/>
          <p:nvPr/>
        </p:nvGrpSpPr>
        <p:grpSpPr>
          <a:xfrm>
            <a:off x="10569484" y="4190712"/>
            <a:ext cx="2976187" cy="2976187"/>
            <a:chOff x="3696710" y="2618680"/>
            <a:chExt cx="1488610" cy="14886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24C5CA-8107-BF48-21FC-BD5D243ECA2E}"/>
                </a:ext>
              </a:extLst>
            </p:cNvPr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3" name="Picture 3" descr="F:\AAA-LÀM ẢNH SLIDE\Bai10-LT1-3b(2).png">
              <a:extLst>
                <a:ext uri="{FF2B5EF4-FFF2-40B4-BE49-F238E27FC236}">
                  <a16:creationId xmlns:a16="http://schemas.microsoft.com/office/drawing/2014/main" id="{80B8059E-0BEC-E8B7-ABC7-018048FA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304279D0-0CCF-367D-87C5-0799D353E591}"/>
              </a:ext>
            </a:extLst>
          </p:cNvPr>
          <p:cNvGrpSpPr/>
          <p:nvPr/>
        </p:nvGrpSpPr>
        <p:grpSpPr>
          <a:xfrm>
            <a:off x="9254096" y="2106158"/>
            <a:ext cx="2976187" cy="2976187"/>
            <a:chOff x="3038788" y="1576041"/>
            <a:chExt cx="1488610" cy="148861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C8AFCE-A47C-38C4-C2AC-C0DDA503A813}"/>
                </a:ext>
              </a:extLst>
            </p:cNvPr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6" name="Picture 2" descr="F:\AAA-LÀM ẢNH SLIDE\Bai10-LT1-3b(1).png">
              <a:extLst>
                <a:ext uri="{FF2B5EF4-FFF2-40B4-BE49-F238E27FC236}">
                  <a16:creationId xmlns:a16="http://schemas.microsoft.com/office/drawing/2014/main" id="{8C142E60-91B6-11D7-255B-0D897C797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68E1198F-791C-F17A-443A-D9BC393A0DF2}"/>
              </a:ext>
            </a:extLst>
          </p:cNvPr>
          <p:cNvGrpSpPr/>
          <p:nvPr/>
        </p:nvGrpSpPr>
        <p:grpSpPr>
          <a:xfrm>
            <a:off x="6241012" y="7593032"/>
            <a:ext cx="1005063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87DDCAC3-E30A-2BCB-B282-66F9CE5505D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20D2D5B-33F2-D4BA-FE0B-472BF00DB9A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1 - 9Slide.vn">
            <a:extLst>
              <a:ext uri="{FF2B5EF4-FFF2-40B4-BE49-F238E27FC236}">
                <a16:creationId xmlns:a16="http://schemas.microsoft.com/office/drawing/2014/main" id="{BED27787-E591-09A4-927C-8DE16407322F}"/>
              </a:ext>
            </a:extLst>
          </p:cNvPr>
          <p:cNvGrpSpPr/>
          <p:nvPr/>
        </p:nvGrpSpPr>
        <p:grpSpPr>
          <a:xfrm>
            <a:off x="6243503" y="7580767"/>
            <a:ext cx="1005063" cy="1038797"/>
            <a:chOff x="7632352" y="2667663"/>
            <a:chExt cx="405942" cy="419567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22715479-1F9B-1751-767F-CA0DFB6346C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9937103-3CBE-BDFC-A7D2-AC38A96689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12 - 9Slide.vn">
            <a:extLst>
              <a:ext uri="{FF2B5EF4-FFF2-40B4-BE49-F238E27FC236}">
                <a16:creationId xmlns:a16="http://schemas.microsoft.com/office/drawing/2014/main" id="{08981830-2011-B705-2A4D-CC336DDEFF6D}"/>
              </a:ext>
            </a:extLst>
          </p:cNvPr>
          <p:cNvGrpSpPr/>
          <p:nvPr/>
        </p:nvGrpSpPr>
        <p:grpSpPr>
          <a:xfrm>
            <a:off x="8797966" y="7593032"/>
            <a:ext cx="1005063" cy="1038804"/>
            <a:chOff x="7632352" y="2667660"/>
            <a:chExt cx="405942" cy="419570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1FCD67C-19EE-F3C6-6FA1-1D53C55DBA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EB678E48-4883-1358-00AC-0952C31522A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PHẠM DUYÊN 13 - 9Slide.vn">
            <a:extLst>
              <a:ext uri="{FF2B5EF4-FFF2-40B4-BE49-F238E27FC236}">
                <a16:creationId xmlns:a16="http://schemas.microsoft.com/office/drawing/2014/main" id="{B66FFAD6-964E-2B9C-EB24-69936EC23B25}"/>
              </a:ext>
            </a:extLst>
          </p:cNvPr>
          <p:cNvGrpSpPr/>
          <p:nvPr/>
        </p:nvGrpSpPr>
        <p:grpSpPr>
          <a:xfrm>
            <a:off x="8815253" y="758231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A50DAFF-F492-6465-6DC5-2EF6938982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9AAF522-5D4D-C9F9-A91F-23366D24EAA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6" name="PHẠM DUYÊN 14 - 9Slide.vn">
            <a:extLst>
              <a:ext uri="{FF2B5EF4-FFF2-40B4-BE49-F238E27FC236}">
                <a16:creationId xmlns:a16="http://schemas.microsoft.com/office/drawing/2014/main" id="{46FFDC96-F650-ED8C-39E4-B61D6648DB79}"/>
              </a:ext>
            </a:extLst>
          </p:cNvPr>
          <p:cNvGrpSpPr/>
          <p:nvPr/>
        </p:nvGrpSpPr>
        <p:grpSpPr>
          <a:xfrm>
            <a:off x="10934618" y="7593038"/>
            <a:ext cx="1005063" cy="1038798"/>
            <a:chOff x="7632352" y="2667662"/>
            <a:chExt cx="405942" cy="419568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3C2C2462-E17D-EC84-789C-C354D5908EB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73A2C7D-4323-0168-7405-DD1F65824C1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9" name="PHẠM DUYÊN 15 - 9Slide.vn">
            <a:extLst>
              <a:ext uri="{FF2B5EF4-FFF2-40B4-BE49-F238E27FC236}">
                <a16:creationId xmlns:a16="http://schemas.microsoft.com/office/drawing/2014/main" id="{8E62A5F8-1E62-78D5-8C97-8B472A80DD50}"/>
              </a:ext>
            </a:extLst>
          </p:cNvPr>
          <p:cNvGrpSpPr/>
          <p:nvPr/>
        </p:nvGrpSpPr>
        <p:grpSpPr>
          <a:xfrm>
            <a:off x="10925216" y="7627120"/>
            <a:ext cx="1005063" cy="1010300"/>
            <a:chOff x="7632352" y="2679172"/>
            <a:chExt cx="405942" cy="408058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E15927B7-6701-4BB1-7CDF-7DE614516FE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16B6F2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82299137-3599-265E-FD61-7B5735248E2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82" name="PHẠM DUYÊN 16 - 9Slide.vn">
            <a:extLst>
              <a:ext uri="{FF2B5EF4-FFF2-40B4-BE49-F238E27FC236}">
                <a16:creationId xmlns:a16="http://schemas.microsoft.com/office/drawing/2014/main" id="{D6D7D7C5-67F4-5494-B8EA-28F2D73D8ACC}"/>
              </a:ext>
            </a:extLst>
          </p:cNvPr>
          <p:cNvSpPr txBox="1">
            <a:spLocks/>
          </p:cNvSpPr>
          <p:nvPr/>
        </p:nvSpPr>
        <p:spPr>
          <a:xfrm>
            <a:off x="10076443" y="76101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83" name="PHẠM DUYÊN 17 - 9Slide.vn">
            <a:extLst>
              <a:ext uri="{FF2B5EF4-FFF2-40B4-BE49-F238E27FC236}">
                <a16:creationId xmlns:a16="http://schemas.microsoft.com/office/drawing/2014/main" id="{2389E28D-3D67-15DE-9B13-6E25B7090B26}"/>
              </a:ext>
            </a:extLst>
          </p:cNvPr>
          <p:cNvGrpSpPr/>
          <p:nvPr/>
        </p:nvGrpSpPr>
        <p:grpSpPr>
          <a:xfrm>
            <a:off x="7519489" y="7609903"/>
            <a:ext cx="1005063" cy="1038797"/>
            <a:chOff x="7632352" y="2667663"/>
            <a:chExt cx="405942" cy="419567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E1DE46D1-6A4B-9B5D-8CF3-0920588545A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B7E8B94-BCC0-8E97-309B-C787D599860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PHẠM DUYÊN 18 - 9Slide.vn">
            <a:extLst>
              <a:ext uri="{FF2B5EF4-FFF2-40B4-BE49-F238E27FC236}">
                <a16:creationId xmlns:a16="http://schemas.microsoft.com/office/drawing/2014/main" id="{835D399C-C8C2-BDFB-7268-24C9CB4B6BC6}"/>
              </a:ext>
            </a:extLst>
          </p:cNvPr>
          <p:cNvSpPr txBox="1">
            <a:spLocks/>
          </p:cNvSpPr>
          <p:nvPr/>
        </p:nvSpPr>
        <p:spPr>
          <a:xfrm>
            <a:off x="7752013" y="7623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17445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 animBg="1"/>
      <p:bldP spid="82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98C192C-7C0F-57FB-8B71-FC811F6AF0F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CEC2B4-C130-4CFA-9BF1-66416049D43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D69A90-AC98-4B5C-C010-F3DB4264B82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5A0149-9F0B-8A5C-7677-220C1BFD7FA1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FB4FC9AC-EA7B-2E57-324A-E183CDCD74D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537F85-B333-A052-36E6-8F6CBE20D59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EE927E0-F737-C075-2372-61663AB61D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CF2B00-C679-FBBA-37B1-263302CFD26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96E91-4F9E-9A57-8DE4-1687A0BAC9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C0F58C42-122B-F1F8-E05E-1080ABB6E277}"/>
              </a:ext>
            </a:extLst>
          </p:cNvPr>
          <p:cNvSpPr txBox="1"/>
          <p:nvPr/>
        </p:nvSpPr>
        <p:spPr>
          <a:xfrm>
            <a:off x="3100760" y="40112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88B3F5D5-1FEB-BC37-83AF-CDE2C6CE2D0D}"/>
              </a:ext>
            </a:extLst>
          </p:cNvPr>
          <p:cNvSpPr/>
          <p:nvPr/>
        </p:nvSpPr>
        <p:spPr>
          <a:xfrm>
            <a:off x="4293373" y="2433151"/>
            <a:ext cx="9609016" cy="4503530"/>
          </a:xfrm>
          <a:prstGeom prst="roundRect">
            <a:avLst/>
          </a:prstGeom>
          <a:solidFill>
            <a:srgbClr val="FE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27" name="PHẠM DUYÊN 5 - 9Slide.vn">
            <a:extLst>
              <a:ext uri="{FF2B5EF4-FFF2-40B4-BE49-F238E27FC236}">
                <a16:creationId xmlns:a16="http://schemas.microsoft.com/office/drawing/2014/main" id="{68E1198F-791C-F17A-443A-D9BC393A0DF2}"/>
              </a:ext>
            </a:extLst>
          </p:cNvPr>
          <p:cNvGrpSpPr/>
          <p:nvPr/>
        </p:nvGrpSpPr>
        <p:grpSpPr>
          <a:xfrm>
            <a:off x="6241012" y="7593032"/>
            <a:ext cx="1005063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87DDCAC3-E30A-2BCB-B282-66F9CE5505D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20D2D5B-33F2-D4BA-FE0B-472BF00DB9A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6 - 9Slide.vn">
            <a:extLst>
              <a:ext uri="{FF2B5EF4-FFF2-40B4-BE49-F238E27FC236}">
                <a16:creationId xmlns:a16="http://schemas.microsoft.com/office/drawing/2014/main" id="{BED27787-E591-09A4-927C-8DE16407322F}"/>
              </a:ext>
            </a:extLst>
          </p:cNvPr>
          <p:cNvGrpSpPr/>
          <p:nvPr/>
        </p:nvGrpSpPr>
        <p:grpSpPr>
          <a:xfrm>
            <a:off x="6243503" y="7580767"/>
            <a:ext cx="1005063" cy="1038797"/>
            <a:chOff x="7632352" y="2667663"/>
            <a:chExt cx="405942" cy="419567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22715479-1F9B-1751-767F-CA0DFB6346C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9937103-3CBE-BDFC-A7D2-AC38A96689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7 - 9Slide.vn">
            <a:extLst>
              <a:ext uri="{FF2B5EF4-FFF2-40B4-BE49-F238E27FC236}">
                <a16:creationId xmlns:a16="http://schemas.microsoft.com/office/drawing/2014/main" id="{08981830-2011-B705-2A4D-CC336DDEFF6D}"/>
              </a:ext>
            </a:extLst>
          </p:cNvPr>
          <p:cNvGrpSpPr/>
          <p:nvPr/>
        </p:nvGrpSpPr>
        <p:grpSpPr>
          <a:xfrm>
            <a:off x="8797966" y="7593032"/>
            <a:ext cx="1005063" cy="1038804"/>
            <a:chOff x="7632352" y="2667660"/>
            <a:chExt cx="405942" cy="419570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1FCD67C-19EE-F3C6-6FA1-1D53C55DBA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EB678E48-4883-1358-00AC-0952C31522A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PHẠM DUYÊN 8 - 9Slide.vn">
            <a:extLst>
              <a:ext uri="{FF2B5EF4-FFF2-40B4-BE49-F238E27FC236}">
                <a16:creationId xmlns:a16="http://schemas.microsoft.com/office/drawing/2014/main" id="{B66FFAD6-964E-2B9C-EB24-69936EC23B25}"/>
              </a:ext>
            </a:extLst>
          </p:cNvPr>
          <p:cNvGrpSpPr/>
          <p:nvPr/>
        </p:nvGrpSpPr>
        <p:grpSpPr>
          <a:xfrm>
            <a:off x="8815253" y="7582314"/>
            <a:ext cx="1005063" cy="1038797"/>
            <a:chOff x="7632352" y="2667663"/>
            <a:chExt cx="405942" cy="419567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3A50DAFF-F492-6465-6DC5-2EF6938982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9AAF522-5D4D-C9F9-A91F-23366D24EAA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6" name="PHẠM DUYÊN 9 - 9Slide.vn">
            <a:extLst>
              <a:ext uri="{FF2B5EF4-FFF2-40B4-BE49-F238E27FC236}">
                <a16:creationId xmlns:a16="http://schemas.microsoft.com/office/drawing/2014/main" id="{46FFDC96-F650-ED8C-39E4-B61D6648DB79}"/>
              </a:ext>
            </a:extLst>
          </p:cNvPr>
          <p:cNvGrpSpPr/>
          <p:nvPr/>
        </p:nvGrpSpPr>
        <p:grpSpPr>
          <a:xfrm>
            <a:off x="10934618" y="7593038"/>
            <a:ext cx="1005063" cy="1038798"/>
            <a:chOff x="7632352" y="2667662"/>
            <a:chExt cx="405942" cy="419568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3C2C2462-E17D-EC84-789C-C354D5908EB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73A2C7D-4323-0168-7405-DD1F65824C1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9" name="PHẠM DUYÊN 10 - 9Slide.vn">
            <a:extLst>
              <a:ext uri="{FF2B5EF4-FFF2-40B4-BE49-F238E27FC236}">
                <a16:creationId xmlns:a16="http://schemas.microsoft.com/office/drawing/2014/main" id="{8E62A5F8-1E62-78D5-8C97-8B472A80DD50}"/>
              </a:ext>
            </a:extLst>
          </p:cNvPr>
          <p:cNvGrpSpPr/>
          <p:nvPr/>
        </p:nvGrpSpPr>
        <p:grpSpPr>
          <a:xfrm>
            <a:off x="10925216" y="7627120"/>
            <a:ext cx="1005063" cy="1010300"/>
            <a:chOff x="7632352" y="2679172"/>
            <a:chExt cx="405942" cy="408058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E15927B7-6701-4BB1-7CDF-7DE614516FE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16B6F2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82299137-3599-265E-FD61-7B5735248E24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2" name="PHẠM DUYÊN 11 - 9Slide.vn">
            <a:extLst>
              <a:ext uri="{FF2B5EF4-FFF2-40B4-BE49-F238E27FC236}">
                <a16:creationId xmlns:a16="http://schemas.microsoft.com/office/drawing/2014/main" id="{D6D7D7C5-67F4-5494-B8EA-28F2D73D8ACC}"/>
              </a:ext>
            </a:extLst>
          </p:cNvPr>
          <p:cNvSpPr txBox="1">
            <a:spLocks/>
          </p:cNvSpPr>
          <p:nvPr/>
        </p:nvSpPr>
        <p:spPr>
          <a:xfrm>
            <a:off x="10076443" y="76101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83" name="PHẠM DUYÊN 12 - 9Slide.vn">
            <a:extLst>
              <a:ext uri="{FF2B5EF4-FFF2-40B4-BE49-F238E27FC236}">
                <a16:creationId xmlns:a16="http://schemas.microsoft.com/office/drawing/2014/main" id="{2389E28D-3D67-15DE-9B13-6E25B7090B26}"/>
              </a:ext>
            </a:extLst>
          </p:cNvPr>
          <p:cNvGrpSpPr/>
          <p:nvPr/>
        </p:nvGrpSpPr>
        <p:grpSpPr>
          <a:xfrm>
            <a:off x="7519489" y="7609903"/>
            <a:ext cx="1005063" cy="1038797"/>
            <a:chOff x="7632352" y="2667663"/>
            <a:chExt cx="405942" cy="419567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E1DE46D1-6A4B-9B5D-8CF3-0920588545A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B7E8B94-BCC0-8E97-309B-C787D599860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PHẠM DUYÊN 13 - 9Slide.vn">
            <a:extLst>
              <a:ext uri="{FF2B5EF4-FFF2-40B4-BE49-F238E27FC236}">
                <a16:creationId xmlns:a16="http://schemas.microsoft.com/office/drawing/2014/main" id="{835D399C-C8C2-BDFB-7268-24C9CB4B6BC6}"/>
              </a:ext>
            </a:extLst>
          </p:cNvPr>
          <p:cNvSpPr txBox="1">
            <a:spLocks/>
          </p:cNvSpPr>
          <p:nvPr/>
        </p:nvSpPr>
        <p:spPr>
          <a:xfrm>
            <a:off x="7752013" y="762300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39" name="PHẠM DUYÊN 14 - 9Slide.vn">
            <a:extLst>
              <a:ext uri="{FF2B5EF4-FFF2-40B4-BE49-F238E27FC236}">
                <a16:creationId xmlns:a16="http://schemas.microsoft.com/office/drawing/2014/main" id="{6D9A1C39-454C-52AF-855B-CEA1BA094CBC}"/>
              </a:ext>
            </a:extLst>
          </p:cNvPr>
          <p:cNvGrpSpPr/>
          <p:nvPr/>
        </p:nvGrpSpPr>
        <p:grpSpPr>
          <a:xfrm>
            <a:off x="5135950" y="2194316"/>
            <a:ext cx="8090117" cy="4942836"/>
            <a:chOff x="968297" y="1629396"/>
            <a:chExt cx="4046463" cy="2472276"/>
          </a:xfrm>
        </p:grpSpPr>
        <p:pic>
          <p:nvPicPr>
            <p:cNvPr id="40" name="Picture 3" descr="F:\AAA-LÀM ẢNH SLIDE\Bai10-LT1-3c(2).png">
              <a:extLst>
                <a:ext uri="{FF2B5EF4-FFF2-40B4-BE49-F238E27FC236}">
                  <a16:creationId xmlns:a16="http://schemas.microsoft.com/office/drawing/2014/main" id="{6640D1F4-DFD6-B6E5-D7A5-C96F1CA60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10-LT1-3c(2).png">
              <a:extLst>
                <a:ext uri="{FF2B5EF4-FFF2-40B4-BE49-F238E27FC236}">
                  <a16:creationId xmlns:a16="http://schemas.microsoft.com/office/drawing/2014/main" id="{98E7DC12-AA6E-F147-21CE-C2451B137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52EF061-A884-9339-8A29-71F9E66F71EB}"/>
                </a:ext>
              </a:extLst>
            </p:cNvPr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3" name="Picture 2" descr="F:\AAA-LÀM ẢNH SLIDE\Bai10-LT1-3c(1).png">
                <a:extLst>
                  <a:ext uri="{FF2B5EF4-FFF2-40B4-BE49-F238E27FC236}">
                    <a16:creationId xmlns:a16="http://schemas.microsoft.com/office/drawing/2014/main" id="{5CDAA3BB-91AE-3DBF-03EC-5B7B77EED3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4" name="Picture 3" descr="F:\AAA-LÀM ẢNH SLIDE\Bai10-LT1-3c(2).png">
                <a:extLst>
                  <a:ext uri="{FF2B5EF4-FFF2-40B4-BE49-F238E27FC236}">
                    <a16:creationId xmlns:a16="http://schemas.microsoft.com/office/drawing/2014/main" id="{D68873A4-3BCF-B3F2-110D-D9B40DF1C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5" name="Picture 3" descr="F:\AAA-LÀM ẢNH SLIDE\Bai10-LT1-3c(2).png">
                <a:extLst>
                  <a:ext uri="{FF2B5EF4-FFF2-40B4-BE49-F238E27FC236}">
                    <a16:creationId xmlns:a16="http://schemas.microsoft.com/office/drawing/2014/main" id="{2A1C3C0C-F5CE-AF82-AD06-C2B5A06990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6" name="Picture 2" descr="F:\AAA-LÀM ẢNH SLIDE\Bai10-LT1-3c(1).png">
                <a:extLst>
                  <a:ext uri="{FF2B5EF4-FFF2-40B4-BE49-F238E27FC236}">
                    <a16:creationId xmlns:a16="http://schemas.microsoft.com/office/drawing/2014/main" id="{A42F0ACE-047C-612D-6E9F-53BEC31C86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752121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" grpId="0" animBg="1"/>
      <p:bldP spid="82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AFDAF2FE-4F34-A0AB-EACA-2B5929679654}"/>
              </a:ext>
            </a:extLst>
          </p:cNvPr>
          <p:cNvGrpSpPr/>
          <p:nvPr/>
        </p:nvGrpSpPr>
        <p:grpSpPr>
          <a:xfrm>
            <a:off x="4325350" y="3247130"/>
            <a:ext cx="1197550" cy="1226672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12FF0FF5-F3DD-4189-E5A9-8CD4758C892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87C9847-DBDC-0424-B0C3-72787CF7F7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2 - 9Slide.vn">
            <a:extLst>
              <a:ext uri="{FF2B5EF4-FFF2-40B4-BE49-F238E27FC236}">
                <a16:creationId xmlns:a16="http://schemas.microsoft.com/office/drawing/2014/main" id="{F98C053F-3396-F17C-AA96-300D0BD34645}"/>
              </a:ext>
            </a:extLst>
          </p:cNvPr>
          <p:cNvGrpSpPr/>
          <p:nvPr/>
        </p:nvGrpSpPr>
        <p:grpSpPr>
          <a:xfrm>
            <a:off x="12410887" y="3261990"/>
            <a:ext cx="1197550" cy="1226672"/>
            <a:chOff x="7632352" y="2681286"/>
            <a:chExt cx="405942" cy="41581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45675F18-A28B-8B29-5F48-224C8D196D3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ECFF3F0-7B8D-7136-5851-3C4DD5DBFFE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PHẠM DUYÊN 3 - 9Slide.vn">
            <a:extLst>
              <a:ext uri="{FF2B5EF4-FFF2-40B4-BE49-F238E27FC236}">
                <a16:creationId xmlns:a16="http://schemas.microsoft.com/office/drawing/2014/main" id="{D7BA3BA6-DC9C-0664-1920-B199D953A73D}"/>
              </a:ext>
            </a:extLst>
          </p:cNvPr>
          <p:cNvGrpSpPr/>
          <p:nvPr/>
        </p:nvGrpSpPr>
        <p:grpSpPr>
          <a:xfrm>
            <a:off x="4317915" y="6405545"/>
            <a:ext cx="1197550" cy="1226672"/>
            <a:chOff x="7632352" y="2681286"/>
            <a:chExt cx="405942" cy="415815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C9B7C0EC-65CF-5C4C-A86F-ACFD7BD79BA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1D33860E-BBFE-B90B-23BB-3A6F540CD92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4607245F-2687-0BED-CD19-BFF413E22BAE}"/>
              </a:ext>
            </a:extLst>
          </p:cNvPr>
          <p:cNvGrpSpPr/>
          <p:nvPr/>
        </p:nvGrpSpPr>
        <p:grpSpPr>
          <a:xfrm>
            <a:off x="12403451" y="6398112"/>
            <a:ext cx="1197550" cy="1226672"/>
            <a:chOff x="7632352" y="2681286"/>
            <a:chExt cx="405942" cy="415815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A9EB1150-A81F-70FC-CFE4-D4095E77558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32DDAA0E-807E-9581-F9AC-BCA688128C0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4AE6E821-DBBE-53C6-5C87-0D859363A2E8}"/>
              </a:ext>
            </a:extLst>
          </p:cNvPr>
          <p:cNvGrpSpPr/>
          <p:nvPr/>
        </p:nvGrpSpPr>
        <p:grpSpPr>
          <a:xfrm>
            <a:off x="4325350" y="3247130"/>
            <a:ext cx="1197550" cy="1226672"/>
            <a:chOff x="7632352" y="2681286"/>
            <a:chExt cx="405942" cy="415815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1B6153B8-1EFF-118F-0A56-2E6288964CC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F7FF852-6201-6638-C9AC-895CF7871BE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6 - 9Slide.vn">
            <a:extLst>
              <a:ext uri="{FF2B5EF4-FFF2-40B4-BE49-F238E27FC236}">
                <a16:creationId xmlns:a16="http://schemas.microsoft.com/office/drawing/2014/main" id="{7B9F5471-7A98-CF92-2192-ACBD1A5B7F45}"/>
              </a:ext>
            </a:extLst>
          </p:cNvPr>
          <p:cNvGrpSpPr/>
          <p:nvPr/>
        </p:nvGrpSpPr>
        <p:grpSpPr>
          <a:xfrm>
            <a:off x="12410887" y="3261990"/>
            <a:ext cx="1197550" cy="1226672"/>
            <a:chOff x="7632352" y="2681286"/>
            <a:chExt cx="405942" cy="415815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786E49BD-AA08-DF6A-5623-5969968116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5F50F67C-200D-52E0-55EC-C7611680040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PHẠM DUYÊN 7 - 9Slide.vn">
            <a:extLst>
              <a:ext uri="{FF2B5EF4-FFF2-40B4-BE49-F238E27FC236}">
                <a16:creationId xmlns:a16="http://schemas.microsoft.com/office/drawing/2014/main" id="{A95739CA-FDA9-056D-E467-FDFDA039855E}"/>
              </a:ext>
            </a:extLst>
          </p:cNvPr>
          <p:cNvGrpSpPr/>
          <p:nvPr/>
        </p:nvGrpSpPr>
        <p:grpSpPr>
          <a:xfrm>
            <a:off x="4317915" y="6405545"/>
            <a:ext cx="1197550" cy="1226672"/>
            <a:chOff x="7632352" y="2681286"/>
            <a:chExt cx="405942" cy="415815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D2F1FCF9-B977-4EFB-1ECC-0B8D976F321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486A52E-DF2B-BAB2-BB38-B04F928807B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PHẠM DUYÊN 8 - 9Slide.vn">
            <a:extLst>
              <a:ext uri="{FF2B5EF4-FFF2-40B4-BE49-F238E27FC236}">
                <a16:creationId xmlns:a16="http://schemas.microsoft.com/office/drawing/2014/main" id="{A3F9F70B-77E2-7E94-CF66-96385FE35CE1}"/>
              </a:ext>
            </a:extLst>
          </p:cNvPr>
          <p:cNvGrpSpPr/>
          <p:nvPr/>
        </p:nvGrpSpPr>
        <p:grpSpPr>
          <a:xfrm>
            <a:off x="12403451" y="6398112"/>
            <a:ext cx="1197550" cy="1226672"/>
            <a:chOff x="7632352" y="2681286"/>
            <a:chExt cx="405942" cy="415815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C2FC4567-8DBF-3B3D-F454-B038D150670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6C39EAD3-4542-1FB7-2CC2-2ED5109C262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1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FDE85AF-BD4C-9CA9-F4E9-127E1EF3FAD9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3DF6E9A-2C5E-0BD6-83D8-76713FBFE7C0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069849-9E2E-76DD-9274-219CC7DDD292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9EDF4D-5334-5389-7046-3A088FB2177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1F0F3647-EBE4-A8E9-6904-2CED33263C0E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CD619C-2952-01F3-DCBE-34E9A327A7D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42E698A-DD82-B178-1285-D5D5EEC631F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0BAB97B-2C9F-F46F-9ABD-4B03E5A5E2B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0D44CF-7BF3-F650-E1F3-63DF7E6D2AE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BED115A3-7FC5-2493-7F4D-9892EC959C6E}"/>
              </a:ext>
            </a:extLst>
          </p:cNvPr>
          <p:cNvSpPr txBox="1">
            <a:spLocks/>
          </p:cNvSpPr>
          <p:nvPr/>
        </p:nvSpPr>
        <p:spPr>
          <a:xfrm>
            <a:off x="2460984" y="3244179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767A4029-587E-8886-77DE-828C7D08CA0E}"/>
              </a:ext>
            </a:extLst>
          </p:cNvPr>
          <p:cNvSpPr txBox="1">
            <a:spLocks/>
          </p:cNvSpPr>
          <p:nvPr/>
        </p:nvSpPr>
        <p:spPr>
          <a:xfrm>
            <a:off x="3334337" y="3280233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9BA95DC5-BD68-A66E-263C-21708942AF2B}"/>
              </a:ext>
            </a:extLst>
          </p:cNvPr>
          <p:cNvSpPr txBox="1">
            <a:spLocks/>
          </p:cNvSpPr>
          <p:nvPr/>
        </p:nvSpPr>
        <p:spPr>
          <a:xfrm>
            <a:off x="5722720" y="3280233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B5D3D7E6-313D-2BD0-7395-174609ADF477}"/>
              </a:ext>
            </a:extLst>
          </p:cNvPr>
          <p:cNvSpPr txBox="1">
            <a:spLocks/>
          </p:cNvSpPr>
          <p:nvPr/>
        </p:nvSpPr>
        <p:spPr>
          <a:xfrm>
            <a:off x="10546521" y="3259040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PHẠM DUYÊN 15 - 9Slide.vn">
            <a:extLst>
              <a:ext uri="{FF2B5EF4-FFF2-40B4-BE49-F238E27FC236}">
                <a16:creationId xmlns:a16="http://schemas.microsoft.com/office/drawing/2014/main" id="{03F631ED-4A8C-66B2-2976-5C148DDAD943}"/>
              </a:ext>
            </a:extLst>
          </p:cNvPr>
          <p:cNvSpPr txBox="1">
            <a:spLocks/>
          </p:cNvSpPr>
          <p:nvPr/>
        </p:nvSpPr>
        <p:spPr>
          <a:xfrm>
            <a:off x="11419874" y="3295093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PHẠM DUYÊN 16 - 9Slide.vn">
            <a:extLst>
              <a:ext uri="{FF2B5EF4-FFF2-40B4-BE49-F238E27FC236}">
                <a16:creationId xmlns:a16="http://schemas.microsoft.com/office/drawing/2014/main" id="{9B861BD4-29C8-0FF4-7065-9BB39A889E8E}"/>
              </a:ext>
            </a:extLst>
          </p:cNvPr>
          <p:cNvSpPr txBox="1">
            <a:spLocks/>
          </p:cNvSpPr>
          <p:nvPr/>
        </p:nvSpPr>
        <p:spPr>
          <a:xfrm>
            <a:off x="13808256" y="3295093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PHẠM DUYÊN 17 - 9Slide.vn">
            <a:extLst>
              <a:ext uri="{FF2B5EF4-FFF2-40B4-BE49-F238E27FC236}">
                <a16:creationId xmlns:a16="http://schemas.microsoft.com/office/drawing/2014/main" id="{79BE9EA7-A524-C8BE-1166-32168B08DEA2}"/>
              </a:ext>
            </a:extLst>
          </p:cNvPr>
          <p:cNvSpPr txBox="1">
            <a:spLocks/>
          </p:cNvSpPr>
          <p:nvPr/>
        </p:nvSpPr>
        <p:spPr>
          <a:xfrm>
            <a:off x="2453549" y="6402594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PHẠM DUYÊN 18 - 9Slide.vn">
            <a:extLst>
              <a:ext uri="{FF2B5EF4-FFF2-40B4-BE49-F238E27FC236}">
                <a16:creationId xmlns:a16="http://schemas.microsoft.com/office/drawing/2014/main" id="{BACB4498-9602-985C-1B1D-F38CD45726F8}"/>
              </a:ext>
            </a:extLst>
          </p:cNvPr>
          <p:cNvSpPr txBox="1">
            <a:spLocks/>
          </p:cNvSpPr>
          <p:nvPr/>
        </p:nvSpPr>
        <p:spPr>
          <a:xfrm>
            <a:off x="3326902" y="6438648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7" name="PHẠM DUYÊN 19 - 9Slide.vn">
            <a:extLst>
              <a:ext uri="{FF2B5EF4-FFF2-40B4-BE49-F238E27FC236}">
                <a16:creationId xmlns:a16="http://schemas.microsoft.com/office/drawing/2014/main" id="{4F5B6371-AEFA-92F6-8028-D34014122605}"/>
              </a:ext>
            </a:extLst>
          </p:cNvPr>
          <p:cNvSpPr txBox="1">
            <a:spLocks/>
          </p:cNvSpPr>
          <p:nvPr/>
        </p:nvSpPr>
        <p:spPr>
          <a:xfrm>
            <a:off x="5715284" y="6438648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PHẠM DUYÊN 20 - 9Slide.vn">
            <a:extLst>
              <a:ext uri="{FF2B5EF4-FFF2-40B4-BE49-F238E27FC236}">
                <a16:creationId xmlns:a16="http://schemas.microsoft.com/office/drawing/2014/main" id="{95FD0F80-17BE-8444-9E5F-C29ED814AB6A}"/>
              </a:ext>
            </a:extLst>
          </p:cNvPr>
          <p:cNvSpPr txBox="1">
            <a:spLocks/>
          </p:cNvSpPr>
          <p:nvPr/>
        </p:nvSpPr>
        <p:spPr>
          <a:xfrm>
            <a:off x="10539086" y="6395161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PHẠM DUYÊN 21 - 9Slide.vn">
            <a:extLst>
              <a:ext uri="{FF2B5EF4-FFF2-40B4-BE49-F238E27FC236}">
                <a16:creationId xmlns:a16="http://schemas.microsoft.com/office/drawing/2014/main" id="{78D91408-EAAB-FEE0-0715-C01B492AFB90}"/>
              </a:ext>
            </a:extLst>
          </p:cNvPr>
          <p:cNvSpPr txBox="1">
            <a:spLocks/>
          </p:cNvSpPr>
          <p:nvPr/>
        </p:nvSpPr>
        <p:spPr>
          <a:xfrm>
            <a:off x="11412438" y="6431214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PHẠM DUYÊN 22 - 9Slide.vn">
            <a:extLst>
              <a:ext uri="{FF2B5EF4-FFF2-40B4-BE49-F238E27FC236}">
                <a16:creationId xmlns:a16="http://schemas.microsoft.com/office/drawing/2014/main" id="{4031BF2E-D3AF-C515-B23C-B478B945DBF1}"/>
              </a:ext>
            </a:extLst>
          </p:cNvPr>
          <p:cNvSpPr txBox="1">
            <a:spLocks/>
          </p:cNvSpPr>
          <p:nvPr/>
        </p:nvSpPr>
        <p:spPr>
          <a:xfrm>
            <a:off x="13800821" y="6431214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1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7" name="PHẠM DUYÊN 23 - 9Slide.vn">
            <a:extLst>
              <a:ext uri="{FF2B5EF4-FFF2-40B4-BE49-F238E27FC236}">
                <a16:creationId xmlns:a16="http://schemas.microsoft.com/office/drawing/2014/main" id="{A708F690-7566-5020-BA42-5571601634D4}"/>
              </a:ext>
            </a:extLst>
          </p:cNvPr>
          <p:cNvSpPr txBox="1">
            <a:spLocks/>
          </p:cNvSpPr>
          <p:nvPr/>
        </p:nvSpPr>
        <p:spPr>
          <a:xfrm>
            <a:off x="6462883" y="3259044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PHẠM DUYÊN 24 - 9Slide.vn">
            <a:extLst>
              <a:ext uri="{FF2B5EF4-FFF2-40B4-BE49-F238E27FC236}">
                <a16:creationId xmlns:a16="http://schemas.microsoft.com/office/drawing/2014/main" id="{4334C7A5-D379-4F4C-B411-61F2E0523984}"/>
              </a:ext>
            </a:extLst>
          </p:cNvPr>
          <p:cNvSpPr txBox="1">
            <a:spLocks/>
          </p:cNvSpPr>
          <p:nvPr/>
        </p:nvSpPr>
        <p:spPr>
          <a:xfrm>
            <a:off x="6462883" y="6395165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57A55989-0C07-DAAB-A0C2-BC60A7A121C2}"/>
              </a:ext>
            </a:extLst>
          </p:cNvPr>
          <p:cNvSpPr txBox="1">
            <a:spLocks/>
          </p:cNvSpPr>
          <p:nvPr/>
        </p:nvSpPr>
        <p:spPr>
          <a:xfrm>
            <a:off x="14548425" y="3251615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PHẠM DUYÊN 26 - 9Slide.vn">
            <a:extLst>
              <a:ext uri="{FF2B5EF4-FFF2-40B4-BE49-F238E27FC236}">
                <a16:creationId xmlns:a16="http://schemas.microsoft.com/office/drawing/2014/main" id="{3716E7F2-47B0-752E-9A72-F4988EC307D3}"/>
              </a:ext>
            </a:extLst>
          </p:cNvPr>
          <p:cNvSpPr txBox="1">
            <a:spLocks/>
          </p:cNvSpPr>
          <p:nvPr/>
        </p:nvSpPr>
        <p:spPr>
          <a:xfrm>
            <a:off x="14548425" y="6387736"/>
            <a:ext cx="696756" cy="116501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99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87266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- 9Slide.vn">
            <a:extLst>
              <a:ext uri="{FF2B5EF4-FFF2-40B4-BE49-F238E27FC236}">
                <a16:creationId xmlns:a16="http://schemas.microsoft.com/office/drawing/2014/main" id="{C85F958F-229B-A671-8A22-19BEB65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71900"/>
            <a:ext cx="131806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4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457200" y="419100"/>
            <a:ext cx="3657600" cy="1109568"/>
            <a:chOff x="2001162" y="1028700"/>
            <a:chExt cx="3657600" cy="11095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270FB06-5879-3B8E-6ED2-E673637A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32" y="1813480"/>
            <a:ext cx="4858933" cy="185944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ACEBEC7-3997-6C65-B5C9-6233D18F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53" y="3924300"/>
            <a:ext cx="13180694" cy="3487214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A42BA152-D102-E45C-41B8-FD03D7FE14FE}"/>
              </a:ext>
            </a:extLst>
          </p:cNvPr>
          <p:cNvSpPr txBox="1"/>
          <p:nvPr/>
        </p:nvSpPr>
        <p:spPr>
          <a:xfrm>
            <a:off x="8382413" y="7962900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55DE4-AA02-B0EF-5F1F-072A4543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08" y="2994473"/>
            <a:ext cx="6352583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2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 descr="A picture containing circle&#10;&#10;Description automatically generated">
            <a:extLst>
              <a:ext uri="{FF2B5EF4-FFF2-40B4-BE49-F238E27FC236}">
                <a16:creationId xmlns:a16="http://schemas.microsoft.com/office/drawing/2014/main" id="{72639744-2E51-4B7E-A9C7-D6B0AC85F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191">
            <a:off x="416556" y="690605"/>
            <a:ext cx="1416233" cy="1684674"/>
          </a:xfrm>
          <a:prstGeom prst="rect">
            <a:avLst/>
          </a:prstGeom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DF1AA24A-E04C-4A58-BC27-51D536615798}"/>
              </a:ext>
            </a:extLst>
          </p:cNvPr>
          <p:cNvSpPr txBox="1"/>
          <p:nvPr/>
        </p:nvSpPr>
        <p:spPr>
          <a:xfrm>
            <a:off x="5075876" y="848877"/>
            <a:ext cx="8136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C93D41"/>
                </a:solidFill>
                <a:latin typeface="+mj-lt"/>
                <a:cs typeface="Arial" panose="020B0604020202020204" pitchFamily="34" charset="0"/>
              </a:rPr>
              <a:t>ĐỐ BẠN ?</a:t>
            </a:r>
            <a:endParaRPr lang="en-US" sz="6600" b="1" dirty="0">
              <a:solidFill>
                <a:srgbClr val="C93D4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497A219F-C647-48FF-A57B-CBD571D0EFF6}"/>
              </a:ext>
            </a:extLst>
          </p:cNvPr>
          <p:cNvGrpSpPr/>
          <p:nvPr/>
        </p:nvGrpSpPr>
        <p:grpSpPr>
          <a:xfrm>
            <a:off x="9982200" y="3921250"/>
            <a:ext cx="6515100" cy="6042149"/>
            <a:chOff x="-7430" y="3809999"/>
            <a:chExt cx="3131630" cy="29042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602FC4-1382-4596-A34A-0E0459C3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" y="3809999"/>
              <a:ext cx="3131630" cy="2904295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84A8EE-4810-408E-A808-D0BB6BA1059E}"/>
                </a:ext>
              </a:extLst>
            </p:cNvPr>
            <p:cNvSpPr/>
            <p:nvPr/>
          </p:nvSpPr>
          <p:spPr>
            <a:xfrm>
              <a:off x="598610" y="4174372"/>
              <a:ext cx="2169544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+ 2</a:t>
              </a:r>
              <a:endPara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AD8B4930-3EB4-4484-B5CA-A9946CD1364E}"/>
              </a:ext>
            </a:extLst>
          </p:cNvPr>
          <p:cNvGrpSpPr/>
          <p:nvPr/>
        </p:nvGrpSpPr>
        <p:grpSpPr>
          <a:xfrm>
            <a:off x="1257300" y="2296391"/>
            <a:ext cx="7658100" cy="7658100"/>
            <a:chOff x="439257" y="948140"/>
            <a:chExt cx="4762499" cy="47624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3683EC-D0C5-4E5E-AA94-2954E39D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57" y="948140"/>
              <a:ext cx="4762499" cy="4762499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3DDBC18-2632-452E-A8A9-D99F3D27CCA9}"/>
                </a:ext>
              </a:extLst>
            </p:cNvPr>
            <p:cNvSpPr/>
            <p:nvPr/>
          </p:nvSpPr>
          <p:spPr>
            <a:xfrm rot="20318755">
              <a:off x="909926" y="1666945"/>
              <a:ext cx="2169544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+ 1</a:t>
              </a:r>
              <a:endPara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8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61F438A0-8BA2-6C12-9F27-D0695B3ED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86" y="3273842"/>
            <a:ext cx="7478628" cy="37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2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81734B5-9B02-BEF0-FB87-8CCB2BD4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446"/>
          <a:stretch/>
        </p:blipFill>
        <p:spPr>
          <a:xfrm>
            <a:off x="4114800" y="645750"/>
            <a:ext cx="10638908" cy="181395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FF63C8B-FA28-89C6-CCEF-06315CCC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0" b="60246"/>
          <a:stretch/>
        </p:blipFill>
        <p:spPr>
          <a:xfrm>
            <a:off x="4114800" y="2459700"/>
            <a:ext cx="10638908" cy="181395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EC2616D8-D016-E4CF-75B3-DAD07346F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01" b="42345"/>
          <a:stretch/>
        </p:blipFill>
        <p:spPr>
          <a:xfrm>
            <a:off x="4114800" y="4273650"/>
            <a:ext cx="10638908" cy="181395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5" name="PHẠM DUYÊN 6 - 9Slide.vn">
            <a:extLst>
              <a:ext uri="{FF2B5EF4-FFF2-40B4-BE49-F238E27FC236}">
                <a16:creationId xmlns:a16="http://schemas.microsoft.com/office/drawing/2014/main" id="{8176C376-4438-DF40-FDD7-00BAF5112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22" b="21324"/>
          <a:stretch/>
        </p:blipFill>
        <p:spPr>
          <a:xfrm>
            <a:off x="4114800" y="6087600"/>
            <a:ext cx="10638908" cy="181395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046815BE-9356-8038-53C6-2D34DE06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3" t="80307" r="143" b="139"/>
          <a:stretch/>
        </p:blipFill>
        <p:spPr>
          <a:xfrm>
            <a:off x="4114800" y="7901550"/>
            <a:ext cx="10638908" cy="1813950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18899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1F5D1156-C556-8050-BB4F-6575557284AA}"/>
              </a:ext>
            </a:extLst>
          </p:cNvPr>
          <p:cNvSpPr/>
          <p:nvPr/>
        </p:nvSpPr>
        <p:spPr>
          <a:xfrm>
            <a:off x="2133601" y="6283980"/>
            <a:ext cx="13639800" cy="1705954"/>
          </a:xfrm>
          <a:prstGeom prst="roundRect">
            <a:avLst/>
          </a:prstGeom>
          <a:solidFill>
            <a:srgbClr val="E7E5F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HẠM DUYÊN 2 - 9Slide.vn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204" y="3314700"/>
            <a:ext cx="14053280" cy="1705954"/>
          </a:xfrm>
          <a:prstGeom prst="rect">
            <a:avLst/>
          </a:prstGeom>
          <a:noFill/>
        </p:spPr>
      </p:pic>
      <p:pic>
        <p:nvPicPr>
          <p:cNvPr id="74" name="PHẠM DUYÊN 3 - 9Slide.vn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6035" y="3449022"/>
            <a:ext cx="1493305" cy="1493305"/>
          </a:xfrm>
          <a:prstGeom prst="rect">
            <a:avLst/>
          </a:prstGeom>
          <a:noFill/>
        </p:spPr>
      </p:pic>
      <p:pic>
        <p:nvPicPr>
          <p:cNvPr id="75" name="PHẠM DUYÊN 4 - 9Slide.vn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80839" y="3370766"/>
            <a:ext cx="1493305" cy="1493305"/>
          </a:xfrm>
          <a:prstGeom prst="rect">
            <a:avLst/>
          </a:prstGeom>
          <a:noFill/>
        </p:spPr>
      </p:pic>
      <p:pic>
        <p:nvPicPr>
          <p:cNvPr id="83" name="PHẠM DUYÊN 5 - 9Slide.vn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299" y="3516439"/>
            <a:ext cx="1493305" cy="1493305"/>
          </a:xfrm>
          <a:prstGeom prst="rect">
            <a:avLst/>
          </a:prstGeom>
          <a:noFill/>
        </p:spPr>
      </p:pic>
      <p:pic>
        <p:nvPicPr>
          <p:cNvPr id="87" name="PHẠM DUYÊN 6 - 9Slide.vn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2771" y="3479650"/>
            <a:ext cx="1493305" cy="1493305"/>
          </a:xfrm>
          <a:prstGeom prst="rect">
            <a:avLst/>
          </a:prstGeom>
          <a:noFill/>
        </p:spPr>
      </p:pic>
      <p:pic>
        <p:nvPicPr>
          <p:cNvPr id="88" name="PHẠM DUYÊN 7 - 9Slide.vn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7078" y="3440793"/>
            <a:ext cx="1493305" cy="1493305"/>
          </a:xfrm>
          <a:prstGeom prst="rect">
            <a:avLst/>
          </a:prstGeom>
          <a:noFill/>
        </p:spPr>
      </p:pic>
      <p:pic>
        <p:nvPicPr>
          <p:cNvPr id="89" name="PHẠM DUYÊN 8 - 9Slide.vn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619" y="3399630"/>
            <a:ext cx="1493305" cy="1493305"/>
          </a:xfrm>
          <a:prstGeom prst="rect">
            <a:avLst/>
          </a:prstGeom>
          <a:noFill/>
        </p:spPr>
      </p:pic>
      <p:grpSp>
        <p:nvGrpSpPr>
          <p:cNvPr id="3" name="PHẠM DUYÊN 9 - 9Slide.vn">
            <a:extLst>
              <a:ext uri="{FF2B5EF4-FFF2-40B4-BE49-F238E27FC236}">
                <a16:creationId xmlns:a16="http://schemas.microsoft.com/office/drawing/2014/main" id="{E47E0299-1A43-FDE3-628C-481F8A2307BF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93573B4-A71E-2257-AA7F-7D8D1F90CB9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23EA7-4220-B333-80CC-A907143DC0C1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BC4BAF-9B33-BCFB-6D2E-3862FA2886F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10 - 9Slide.vn">
            <a:extLst>
              <a:ext uri="{FF2B5EF4-FFF2-40B4-BE49-F238E27FC236}">
                <a16:creationId xmlns:a16="http://schemas.microsoft.com/office/drawing/2014/main" id="{6C411C9B-83A2-2241-3505-A3D5D603A651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CBD749-5A8F-A352-B1E6-BA3B922DD9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D44B42-37F7-4061-0E21-B77610F97CF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13A222A-CD8A-EF34-77B9-2F95E98C5AB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1FCF7A-54CE-28EF-7E22-107D7BD2E9F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HẠM DUYÊN 11 - 9Slide.vn" descr="F:\AAA-LÀM ẢNH SLIDE\Bai10-LT1-1(1).png">
            <a:extLst>
              <a:ext uri="{FF2B5EF4-FFF2-40B4-BE49-F238E27FC236}">
                <a16:creationId xmlns:a16="http://schemas.microsoft.com/office/drawing/2014/main" id="{1B7A2279-10FF-F125-92F6-BAE561CD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1940" y="6303231"/>
            <a:ext cx="1493305" cy="1493305"/>
          </a:xfrm>
          <a:prstGeom prst="rect">
            <a:avLst/>
          </a:prstGeom>
          <a:noFill/>
        </p:spPr>
      </p:pic>
      <p:pic>
        <p:nvPicPr>
          <p:cNvPr id="14" name="PHẠM DUYÊN 12 - 9Slide.vn" descr="F:\AAA-LÀM ẢNH SLIDE\Bai10-LT1-1(1).png">
            <a:extLst>
              <a:ext uri="{FF2B5EF4-FFF2-40B4-BE49-F238E27FC236}">
                <a16:creationId xmlns:a16="http://schemas.microsoft.com/office/drawing/2014/main" id="{F9B5BDF2-DF94-7DC8-BB92-AB9879F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2757" y="6303231"/>
            <a:ext cx="1493305" cy="1493305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10-LT1-1(1).png">
            <a:extLst>
              <a:ext uri="{FF2B5EF4-FFF2-40B4-BE49-F238E27FC236}">
                <a16:creationId xmlns:a16="http://schemas.microsoft.com/office/drawing/2014/main" id="{82E72D6E-7AA2-EC31-5895-7440BD1B3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1826" y="6303231"/>
            <a:ext cx="1493305" cy="1493305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10-LT1-1(1).png">
            <a:extLst>
              <a:ext uri="{FF2B5EF4-FFF2-40B4-BE49-F238E27FC236}">
                <a16:creationId xmlns:a16="http://schemas.microsoft.com/office/drawing/2014/main" id="{82EA7AD4-AD69-843B-26EF-33C8908A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4533" y="6303231"/>
            <a:ext cx="1493305" cy="1493305"/>
          </a:xfrm>
          <a:prstGeom prst="rect">
            <a:avLst/>
          </a:prstGeom>
          <a:noFill/>
        </p:spPr>
      </p:pic>
      <p:pic>
        <p:nvPicPr>
          <p:cNvPr id="23" name="PHẠM DUYÊN 15 - 9Slide.vn" descr="F:\AAA-LÀM ẢNH SLIDE\Bai10-LT1-1(2).png">
            <a:extLst>
              <a:ext uri="{FF2B5EF4-FFF2-40B4-BE49-F238E27FC236}">
                <a16:creationId xmlns:a16="http://schemas.microsoft.com/office/drawing/2014/main" id="{AC4B6DA6-D2C0-E0E9-1998-DD4EF103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3149" y="6283980"/>
            <a:ext cx="1493305" cy="1493305"/>
          </a:xfrm>
          <a:prstGeom prst="rect">
            <a:avLst/>
          </a:prstGeom>
          <a:noFill/>
        </p:spPr>
      </p:pic>
      <p:pic>
        <p:nvPicPr>
          <p:cNvPr id="24" name="PHẠM DUYÊN 16 - 9Slide.vn" descr="F:\AAA-LÀM ẢNH SLIDE\Bai10-LT1-1(2).png">
            <a:extLst>
              <a:ext uri="{FF2B5EF4-FFF2-40B4-BE49-F238E27FC236}">
                <a16:creationId xmlns:a16="http://schemas.microsoft.com/office/drawing/2014/main" id="{CFAFD590-3B4A-A162-A3F2-2B6F9FC3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9007" y="6317195"/>
            <a:ext cx="1493305" cy="1493305"/>
          </a:xfrm>
          <a:prstGeom prst="rect">
            <a:avLst/>
          </a:prstGeom>
          <a:noFill/>
        </p:spPr>
      </p:pic>
      <p:grpSp>
        <p:nvGrpSpPr>
          <p:cNvPr id="43" name="PHẠM DUYÊN 17 - 9Slide.vn">
            <a:extLst>
              <a:ext uri="{FF2B5EF4-FFF2-40B4-BE49-F238E27FC236}">
                <a16:creationId xmlns:a16="http://schemas.microsoft.com/office/drawing/2014/main" id="{12E5A472-AB27-702B-1135-36DBA040B809}"/>
              </a:ext>
            </a:extLst>
          </p:cNvPr>
          <p:cNvGrpSpPr/>
          <p:nvPr/>
        </p:nvGrpSpPr>
        <p:grpSpPr>
          <a:xfrm>
            <a:off x="14417171" y="3820937"/>
            <a:ext cx="891734" cy="943019"/>
            <a:chOff x="1975996" y="3646349"/>
            <a:chExt cx="446022" cy="471673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BA07D039-6EDD-1794-68FC-5D0D587A9EF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C5048DBA-05D5-44D5-1022-7152186D79DC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PHẠM DUYÊN 18 - 9Slide.vn">
            <a:extLst>
              <a:ext uri="{FF2B5EF4-FFF2-40B4-BE49-F238E27FC236}">
                <a16:creationId xmlns:a16="http://schemas.microsoft.com/office/drawing/2014/main" id="{8E3801A7-0C4A-5C3C-D022-839B8DF18705}"/>
              </a:ext>
            </a:extLst>
          </p:cNvPr>
          <p:cNvGrpSpPr/>
          <p:nvPr/>
        </p:nvGrpSpPr>
        <p:grpSpPr>
          <a:xfrm>
            <a:off x="14409551" y="3826294"/>
            <a:ext cx="891734" cy="907541"/>
            <a:chOff x="1975996" y="3646349"/>
            <a:chExt cx="446022" cy="453928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B44FD42-E17A-B422-A65B-EF7272B0F60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23EAEEC8-9982-A64F-0855-775A937FDD7B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6" name="PHẠM DUYÊN 19 - 9Slide.vn">
            <a:extLst>
              <a:ext uri="{FF2B5EF4-FFF2-40B4-BE49-F238E27FC236}">
                <a16:creationId xmlns:a16="http://schemas.microsoft.com/office/drawing/2014/main" id="{4D72F671-2AE5-B25E-B1C5-EB8D5F82E93F}"/>
              </a:ext>
            </a:extLst>
          </p:cNvPr>
          <p:cNvSpPr txBox="1"/>
          <p:nvPr/>
        </p:nvSpPr>
        <p:spPr>
          <a:xfrm>
            <a:off x="11752699" y="3769407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559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+ 1 =</a:t>
            </a:r>
          </a:p>
        </p:txBody>
      </p:sp>
      <p:sp>
        <p:nvSpPr>
          <p:cNvPr id="57" name="PHẠM DUYÊN 20 - 9Slide.vn">
            <a:extLst>
              <a:ext uri="{FF2B5EF4-FFF2-40B4-BE49-F238E27FC236}">
                <a16:creationId xmlns:a16="http://schemas.microsoft.com/office/drawing/2014/main" id="{39EAEE8A-1989-AAD7-2C38-70FFA58B1C33}"/>
              </a:ext>
            </a:extLst>
          </p:cNvPr>
          <p:cNvSpPr txBox="1"/>
          <p:nvPr/>
        </p:nvSpPr>
        <p:spPr>
          <a:xfrm>
            <a:off x="11752699" y="6634522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559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+ 2 </a:t>
            </a:r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58" name="PHẠM DUYÊN 21 - 9Slide.vn">
            <a:extLst>
              <a:ext uri="{FF2B5EF4-FFF2-40B4-BE49-F238E27FC236}">
                <a16:creationId xmlns:a16="http://schemas.microsoft.com/office/drawing/2014/main" id="{FCB98CE6-43A1-E4A1-DF4E-4446DE0FDEA1}"/>
              </a:ext>
            </a:extLst>
          </p:cNvPr>
          <p:cNvGrpSpPr/>
          <p:nvPr/>
        </p:nvGrpSpPr>
        <p:grpSpPr>
          <a:xfrm>
            <a:off x="14395722" y="6686052"/>
            <a:ext cx="891734" cy="943019"/>
            <a:chOff x="1975996" y="3646349"/>
            <a:chExt cx="446022" cy="471673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2CDF1F72-19A3-288A-354C-2B630DFF03AE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64958084-F37D-0428-C6AD-9CC347D43AEE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1" name="PHẠM DUYÊN 22 - 9Slide.vn">
            <a:extLst>
              <a:ext uri="{FF2B5EF4-FFF2-40B4-BE49-F238E27FC236}">
                <a16:creationId xmlns:a16="http://schemas.microsoft.com/office/drawing/2014/main" id="{F692FF7D-CA4D-45E6-22D7-BC48533BA4BA}"/>
              </a:ext>
            </a:extLst>
          </p:cNvPr>
          <p:cNvGrpSpPr/>
          <p:nvPr/>
        </p:nvGrpSpPr>
        <p:grpSpPr>
          <a:xfrm>
            <a:off x="14388102" y="6686646"/>
            <a:ext cx="891734" cy="907541"/>
            <a:chOff x="1975996" y="3646349"/>
            <a:chExt cx="446022" cy="453928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F383A537-1B59-3472-00E2-3AEC899BA6A3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DBE083C9-D40B-ACBD-42F7-14C9C2BCFE04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1F5D1156-C556-8050-BB4F-6575557284AA}"/>
              </a:ext>
            </a:extLst>
          </p:cNvPr>
          <p:cNvSpPr/>
          <p:nvPr/>
        </p:nvSpPr>
        <p:spPr>
          <a:xfrm>
            <a:off x="2133601" y="6283980"/>
            <a:ext cx="13639800" cy="1705954"/>
          </a:xfrm>
          <a:prstGeom prst="roundRect">
            <a:avLst/>
          </a:prstGeom>
          <a:solidFill>
            <a:srgbClr val="E7E5F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HẠM DUYÊN 2 - 9Slide.vn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204" y="3314700"/>
            <a:ext cx="14053280" cy="1705954"/>
          </a:xfrm>
          <a:prstGeom prst="rect">
            <a:avLst/>
          </a:prstGeom>
          <a:noFill/>
        </p:spPr>
      </p:pic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E47E0299-1A43-FDE3-628C-481F8A2307BF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93573B4-A71E-2257-AA7F-7D8D1F90CB9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23EA7-4220-B333-80CC-A907143DC0C1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BC4BAF-9B33-BCFB-6D2E-3862FA2886F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6C411C9B-83A2-2241-3505-A3D5D603A651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CBD749-5A8F-A352-B1E6-BA3B922DD9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D44B42-37F7-4061-0E21-B77610F97CF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13A222A-CD8A-EF34-77B9-2F95E98C5AB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1FCF7A-54CE-28EF-7E22-107D7BD2E9F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12E5A472-AB27-702B-1135-36DBA040B809}"/>
              </a:ext>
            </a:extLst>
          </p:cNvPr>
          <p:cNvGrpSpPr/>
          <p:nvPr/>
        </p:nvGrpSpPr>
        <p:grpSpPr>
          <a:xfrm>
            <a:off x="14413361" y="3820937"/>
            <a:ext cx="891734" cy="943019"/>
            <a:chOff x="1975996" y="3646349"/>
            <a:chExt cx="446022" cy="471673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BA07D039-6EDD-1794-68FC-5D0D587A9EF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C5048DBA-05D5-44D5-1022-7152186D79DC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PHẠM DUYÊN 6 - 9Slide.vn">
            <a:extLst>
              <a:ext uri="{FF2B5EF4-FFF2-40B4-BE49-F238E27FC236}">
                <a16:creationId xmlns:a16="http://schemas.microsoft.com/office/drawing/2014/main" id="{8E3801A7-0C4A-5C3C-D022-839B8DF18705}"/>
              </a:ext>
            </a:extLst>
          </p:cNvPr>
          <p:cNvGrpSpPr/>
          <p:nvPr/>
        </p:nvGrpSpPr>
        <p:grpSpPr>
          <a:xfrm>
            <a:off x="14413361" y="3838676"/>
            <a:ext cx="891734" cy="907541"/>
            <a:chOff x="1975996" y="3646349"/>
            <a:chExt cx="446022" cy="453928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B44FD42-E17A-B422-A65B-EF7272B0F60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23EAEEC8-9982-A64F-0855-775A937FDD7B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6" name="PHẠM DUYÊN 7 - 9Slide.vn">
            <a:extLst>
              <a:ext uri="{FF2B5EF4-FFF2-40B4-BE49-F238E27FC236}">
                <a16:creationId xmlns:a16="http://schemas.microsoft.com/office/drawing/2014/main" id="{4D72F671-2AE5-B25E-B1C5-EB8D5F82E93F}"/>
              </a:ext>
            </a:extLst>
          </p:cNvPr>
          <p:cNvSpPr txBox="1"/>
          <p:nvPr/>
        </p:nvSpPr>
        <p:spPr>
          <a:xfrm>
            <a:off x="11752699" y="3769407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559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+ 3 </a:t>
            </a:r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7" name="PHẠM DUYÊN 8 - 9Slide.vn">
            <a:extLst>
              <a:ext uri="{FF2B5EF4-FFF2-40B4-BE49-F238E27FC236}">
                <a16:creationId xmlns:a16="http://schemas.microsoft.com/office/drawing/2014/main" id="{39EAEE8A-1989-AAD7-2C38-70FFA58B1C33}"/>
              </a:ext>
            </a:extLst>
          </p:cNvPr>
          <p:cNvSpPr txBox="1"/>
          <p:nvPr/>
        </p:nvSpPr>
        <p:spPr>
          <a:xfrm>
            <a:off x="11752699" y="6634522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559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+ 4 </a:t>
            </a:r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58" name="PHẠM DUYÊN 9 - 9Slide.vn">
            <a:extLst>
              <a:ext uri="{FF2B5EF4-FFF2-40B4-BE49-F238E27FC236}">
                <a16:creationId xmlns:a16="http://schemas.microsoft.com/office/drawing/2014/main" id="{FCB98CE6-43A1-E4A1-DF4E-4446DE0FDEA1}"/>
              </a:ext>
            </a:extLst>
          </p:cNvPr>
          <p:cNvGrpSpPr/>
          <p:nvPr/>
        </p:nvGrpSpPr>
        <p:grpSpPr>
          <a:xfrm>
            <a:off x="14391912" y="6686052"/>
            <a:ext cx="891734" cy="943019"/>
            <a:chOff x="1975996" y="3646349"/>
            <a:chExt cx="446022" cy="471673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2CDF1F72-19A3-288A-354C-2B630DFF03AE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64958084-F37D-0428-C6AD-9CC347D43AEE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1" name="PHẠM DUYÊN 10 - 9Slide.vn">
            <a:extLst>
              <a:ext uri="{FF2B5EF4-FFF2-40B4-BE49-F238E27FC236}">
                <a16:creationId xmlns:a16="http://schemas.microsoft.com/office/drawing/2014/main" id="{F692FF7D-CA4D-45E6-22D7-BC48533BA4BA}"/>
              </a:ext>
            </a:extLst>
          </p:cNvPr>
          <p:cNvGrpSpPr/>
          <p:nvPr/>
        </p:nvGrpSpPr>
        <p:grpSpPr>
          <a:xfrm>
            <a:off x="14391912" y="6703791"/>
            <a:ext cx="891734" cy="907541"/>
            <a:chOff x="1975996" y="3646349"/>
            <a:chExt cx="446022" cy="453928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F383A537-1B59-3472-00E2-3AEC899BA6A3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DBE083C9-D40B-ACBD-42F7-14C9C2BCFE04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2" name="PHẠM DUYÊN 11 - 9Slide.vn" descr="F:\AAA-LÀM ẢNH SLIDE\Bai10-LT1-1(1).png">
            <a:extLst>
              <a:ext uri="{FF2B5EF4-FFF2-40B4-BE49-F238E27FC236}">
                <a16:creationId xmlns:a16="http://schemas.microsoft.com/office/drawing/2014/main" id="{42F6572B-78CD-DC3F-CA13-A749E252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5518" y="3444952"/>
            <a:ext cx="1493305" cy="1493305"/>
          </a:xfrm>
          <a:prstGeom prst="rect">
            <a:avLst/>
          </a:prstGeom>
          <a:noFill/>
        </p:spPr>
      </p:pic>
      <p:pic>
        <p:nvPicPr>
          <p:cNvPr id="12" name="PHẠM DUYÊN 12 - 9Slide.vn" descr="F:\AAA-LÀM ẢNH SLIDE\Bai10-LT1-1(2).png">
            <a:extLst>
              <a:ext uri="{FF2B5EF4-FFF2-40B4-BE49-F238E27FC236}">
                <a16:creationId xmlns:a16="http://schemas.microsoft.com/office/drawing/2014/main" id="{2176121F-4E13-179B-F7EC-64F23058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66727" y="3444952"/>
            <a:ext cx="1493305" cy="1493305"/>
          </a:xfrm>
          <a:prstGeom prst="rect">
            <a:avLst/>
          </a:prstGeom>
          <a:noFill/>
        </p:spPr>
      </p:pic>
      <p:pic>
        <p:nvPicPr>
          <p:cNvPr id="17" name="PHẠM DUYÊN 13 - 9Slide.vn" descr="F:\AAA-LÀM ẢNH SLIDE\Bai10-LT1-1(1).png">
            <a:extLst>
              <a:ext uri="{FF2B5EF4-FFF2-40B4-BE49-F238E27FC236}">
                <a16:creationId xmlns:a16="http://schemas.microsoft.com/office/drawing/2014/main" id="{80120E94-DCAA-DB75-B4E0-9575E999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6335" y="3444952"/>
            <a:ext cx="1493305" cy="1493305"/>
          </a:xfrm>
          <a:prstGeom prst="rect">
            <a:avLst/>
          </a:prstGeom>
          <a:noFill/>
        </p:spPr>
      </p:pic>
      <p:pic>
        <p:nvPicPr>
          <p:cNvPr id="18" name="PHẠM DUYÊN 14 - 9Slide.vn" descr="F:\AAA-LÀM ẢNH SLIDE\Bai10-LT1-1(1).png">
            <a:extLst>
              <a:ext uri="{FF2B5EF4-FFF2-40B4-BE49-F238E27FC236}">
                <a16:creationId xmlns:a16="http://schemas.microsoft.com/office/drawing/2014/main" id="{15BBD238-C976-9F63-8C7D-99AF6827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5404" y="3444952"/>
            <a:ext cx="1493305" cy="1493305"/>
          </a:xfrm>
          <a:prstGeom prst="rect">
            <a:avLst/>
          </a:prstGeom>
          <a:noFill/>
        </p:spPr>
      </p:pic>
      <p:pic>
        <p:nvPicPr>
          <p:cNvPr id="19" name="PHẠM DUYÊN 15 - 9Slide.vn" descr="F:\AAA-LÀM ẢNH SLIDE\Bai10-LT1-1(2).png">
            <a:extLst>
              <a:ext uri="{FF2B5EF4-FFF2-40B4-BE49-F238E27FC236}">
                <a16:creationId xmlns:a16="http://schemas.microsoft.com/office/drawing/2014/main" id="{22C903F9-A1A3-1E48-2B3F-E6020B65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7442" y="3444952"/>
            <a:ext cx="1493305" cy="1493305"/>
          </a:xfrm>
          <a:prstGeom prst="rect">
            <a:avLst/>
          </a:prstGeom>
          <a:noFill/>
        </p:spPr>
      </p:pic>
      <p:pic>
        <p:nvPicPr>
          <p:cNvPr id="20" name="PHẠM DUYÊN 16 - 9Slide.vn" descr="F:\AAA-LÀM ẢNH SLIDE\Bai10-LT1-1(2).png">
            <a:extLst>
              <a:ext uri="{FF2B5EF4-FFF2-40B4-BE49-F238E27FC236}">
                <a16:creationId xmlns:a16="http://schemas.microsoft.com/office/drawing/2014/main" id="{0D5B3CF4-295D-5D77-4A19-86689F85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8111" y="3444952"/>
            <a:ext cx="1493305" cy="1493305"/>
          </a:xfrm>
          <a:prstGeom prst="rect">
            <a:avLst/>
          </a:prstGeom>
          <a:noFill/>
        </p:spPr>
      </p:pic>
      <p:pic>
        <p:nvPicPr>
          <p:cNvPr id="21" name="PHẠM DUYÊN 17 - 9Slide.vn" descr="F:\AAA-LÀM ẢNH SLIDE\Bai10-LT1-1(1).png">
            <a:extLst>
              <a:ext uri="{FF2B5EF4-FFF2-40B4-BE49-F238E27FC236}">
                <a16:creationId xmlns:a16="http://schemas.microsoft.com/office/drawing/2014/main" id="{9D2133C1-28B7-B2AB-C28C-051491D0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400" y="6367255"/>
            <a:ext cx="1493305" cy="1493305"/>
          </a:xfrm>
          <a:prstGeom prst="rect">
            <a:avLst/>
          </a:prstGeom>
          <a:noFill/>
        </p:spPr>
      </p:pic>
      <p:pic>
        <p:nvPicPr>
          <p:cNvPr id="22" name="PHẠM DUYÊN 18 - 9Slide.vn" descr="F:\AAA-LÀM ẢNH SLIDE\Bai10-LT1-1(2).png">
            <a:extLst>
              <a:ext uri="{FF2B5EF4-FFF2-40B4-BE49-F238E27FC236}">
                <a16:creationId xmlns:a16="http://schemas.microsoft.com/office/drawing/2014/main" id="{D7FA303C-43DE-7252-9667-87429FE0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46608" y="6367255"/>
            <a:ext cx="1493305" cy="1493305"/>
          </a:xfrm>
          <a:prstGeom prst="rect">
            <a:avLst/>
          </a:prstGeom>
          <a:noFill/>
        </p:spPr>
      </p:pic>
      <p:pic>
        <p:nvPicPr>
          <p:cNvPr id="25" name="PHẠM DUYÊN 19 - 9Slide.vn" descr="F:\AAA-LÀM ẢNH SLIDE\Bai10-LT1-1(1).png">
            <a:extLst>
              <a:ext uri="{FF2B5EF4-FFF2-40B4-BE49-F238E27FC236}">
                <a16:creationId xmlns:a16="http://schemas.microsoft.com/office/drawing/2014/main" id="{33B05BC4-03E0-9B60-E1C2-31ADF745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6217" y="6367255"/>
            <a:ext cx="1493305" cy="1493305"/>
          </a:xfrm>
          <a:prstGeom prst="rect">
            <a:avLst/>
          </a:prstGeom>
          <a:noFill/>
        </p:spPr>
      </p:pic>
      <p:pic>
        <p:nvPicPr>
          <p:cNvPr id="27" name="PHẠM DUYÊN 20 - 9Slide.vn" descr="F:\AAA-LÀM ẢNH SLIDE\Bai10-LT1-1(2).png">
            <a:extLst>
              <a:ext uri="{FF2B5EF4-FFF2-40B4-BE49-F238E27FC236}">
                <a16:creationId xmlns:a16="http://schemas.microsoft.com/office/drawing/2014/main" id="{7A4F6F47-D4D9-FA07-6B47-BD963B8F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7324" y="6367255"/>
            <a:ext cx="1493305" cy="1493305"/>
          </a:xfrm>
          <a:prstGeom prst="rect">
            <a:avLst/>
          </a:prstGeom>
          <a:noFill/>
        </p:spPr>
      </p:pic>
      <p:pic>
        <p:nvPicPr>
          <p:cNvPr id="28" name="PHẠM DUYÊN 21 - 9Slide.vn" descr="F:\AAA-LÀM ẢNH SLIDE\Bai10-LT1-1(2).png">
            <a:extLst>
              <a:ext uri="{FF2B5EF4-FFF2-40B4-BE49-F238E27FC236}">
                <a16:creationId xmlns:a16="http://schemas.microsoft.com/office/drawing/2014/main" id="{24C5EF78-358A-44A4-3B45-C70ACB84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7993" y="6367255"/>
            <a:ext cx="1493305" cy="1493305"/>
          </a:xfrm>
          <a:prstGeom prst="rect">
            <a:avLst/>
          </a:prstGeom>
          <a:noFill/>
        </p:spPr>
      </p:pic>
      <p:pic>
        <p:nvPicPr>
          <p:cNvPr id="29" name="PHẠM DUYÊN 22 - 9Slide.vn" descr="F:\AAA-LÀM ẢNH SLIDE\Bai10-LT1-1(2).png">
            <a:extLst>
              <a:ext uri="{FF2B5EF4-FFF2-40B4-BE49-F238E27FC236}">
                <a16:creationId xmlns:a16="http://schemas.microsoft.com/office/drawing/2014/main" id="{63D3D43B-FECF-7CEC-8FC7-9E6025C2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5285" y="6367255"/>
            <a:ext cx="1493305" cy="1493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0656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HẠM DUYÊN 1 - 9Slide.vn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204" y="3970946"/>
            <a:ext cx="14053280" cy="1705954"/>
          </a:xfrm>
          <a:prstGeom prst="rect">
            <a:avLst/>
          </a:prstGeom>
          <a:noFill/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47E0299-1A43-FDE3-628C-481F8A2307BF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93573B4-A71E-2257-AA7F-7D8D1F90CB9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23EA7-4220-B333-80CC-A907143DC0C1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BC4BAF-9B33-BCFB-6D2E-3862FA2886F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6C411C9B-83A2-2241-3505-A3D5D603A651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CBD749-5A8F-A352-B1E6-BA3B922DD9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D44B42-37F7-4061-0E21-B77610F97CF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13A222A-CD8A-EF34-77B9-2F95E98C5AB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1FCF7A-54CE-28EF-7E22-107D7BD2E9F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3" name="PHẠM DUYÊN 4 - 9Slide.vn">
            <a:extLst>
              <a:ext uri="{FF2B5EF4-FFF2-40B4-BE49-F238E27FC236}">
                <a16:creationId xmlns:a16="http://schemas.microsoft.com/office/drawing/2014/main" id="{12E5A472-AB27-702B-1135-36DBA040B809}"/>
              </a:ext>
            </a:extLst>
          </p:cNvPr>
          <p:cNvGrpSpPr/>
          <p:nvPr/>
        </p:nvGrpSpPr>
        <p:grpSpPr>
          <a:xfrm>
            <a:off x="14417171" y="4477183"/>
            <a:ext cx="891734" cy="943019"/>
            <a:chOff x="1975996" y="3646349"/>
            <a:chExt cx="446022" cy="471673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BA07D039-6EDD-1794-68FC-5D0D587A9EF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C5048DBA-05D5-44D5-1022-7152186D79DC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PHẠM DUYÊN 5 - 9Slide.vn">
            <a:extLst>
              <a:ext uri="{FF2B5EF4-FFF2-40B4-BE49-F238E27FC236}">
                <a16:creationId xmlns:a16="http://schemas.microsoft.com/office/drawing/2014/main" id="{8E3801A7-0C4A-5C3C-D022-839B8DF18705}"/>
              </a:ext>
            </a:extLst>
          </p:cNvPr>
          <p:cNvGrpSpPr/>
          <p:nvPr/>
        </p:nvGrpSpPr>
        <p:grpSpPr>
          <a:xfrm>
            <a:off x="14409551" y="4482540"/>
            <a:ext cx="891734" cy="907541"/>
            <a:chOff x="1975996" y="3646349"/>
            <a:chExt cx="446022" cy="453928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B44FD42-E17A-B422-A65B-EF7272B0F60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23EAEEC8-9982-A64F-0855-775A937FDD7B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6" name="PHẠM DUYÊN 6 - 9Slide.vn">
            <a:extLst>
              <a:ext uri="{FF2B5EF4-FFF2-40B4-BE49-F238E27FC236}">
                <a16:creationId xmlns:a16="http://schemas.microsoft.com/office/drawing/2014/main" id="{4D72F671-2AE5-B25E-B1C5-EB8D5F82E93F}"/>
              </a:ext>
            </a:extLst>
          </p:cNvPr>
          <p:cNvSpPr txBox="1"/>
          <p:nvPr/>
        </p:nvSpPr>
        <p:spPr>
          <a:xfrm>
            <a:off x="11752699" y="4425653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559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+ 5 </a:t>
            </a:r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13" name="PHẠM DUYÊN 7 - 9Slide.vn" descr="F:\AAA-LÀM ẢNH SLIDE\Bai10-LT1-1(1).png">
            <a:extLst>
              <a:ext uri="{FF2B5EF4-FFF2-40B4-BE49-F238E27FC236}">
                <a16:creationId xmlns:a16="http://schemas.microsoft.com/office/drawing/2014/main" id="{5F36D22C-A7A1-2F2C-B36A-6A9A85E1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9498" y="4121449"/>
            <a:ext cx="1493305" cy="1493305"/>
          </a:xfrm>
          <a:prstGeom prst="rect">
            <a:avLst/>
          </a:prstGeom>
          <a:noFill/>
        </p:spPr>
      </p:pic>
      <p:pic>
        <p:nvPicPr>
          <p:cNvPr id="14" name="PHẠM DUYÊN 8 - 9Slide.vn" descr="F:\AAA-LÀM ẢNH SLIDE\Bai10-LT1-1(2).png">
            <a:extLst>
              <a:ext uri="{FF2B5EF4-FFF2-40B4-BE49-F238E27FC236}">
                <a16:creationId xmlns:a16="http://schemas.microsoft.com/office/drawing/2014/main" id="{8A712FB0-A12C-1C7F-03A7-269354BF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0707" y="4121449"/>
            <a:ext cx="1493305" cy="1493305"/>
          </a:xfrm>
          <a:prstGeom prst="rect">
            <a:avLst/>
          </a:prstGeom>
          <a:noFill/>
        </p:spPr>
      </p:pic>
      <p:pic>
        <p:nvPicPr>
          <p:cNvPr id="15" name="PHẠM DUYÊN 9 - 9Slide.vn" descr="F:\AAA-LÀM ẢNH SLIDE\Bai10-LT1-1(2).png">
            <a:extLst>
              <a:ext uri="{FF2B5EF4-FFF2-40B4-BE49-F238E27FC236}">
                <a16:creationId xmlns:a16="http://schemas.microsoft.com/office/drawing/2014/main" id="{50589353-7D8B-2CFA-12B0-C4D90F9E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1422" y="4121449"/>
            <a:ext cx="1493305" cy="1493305"/>
          </a:xfrm>
          <a:prstGeom prst="rect">
            <a:avLst/>
          </a:prstGeom>
          <a:noFill/>
        </p:spPr>
      </p:pic>
      <p:pic>
        <p:nvPicPr>
          <p:cNvPr id="16" name="PHẠM DUYÊN 10 - 9Slide.vn" descr="F:\AAA-LÀM ẢNH SLIDE\Bai10-LT1-1(2).png">
            <a:extLst>
              <a:ext uri="{FF2B5EF4-FFF2-40B4-BE49-F238E27FC236}">
                <a16:creationId xmlns:a16="http://schemas.microsoft.com/office/drawing/2014/main" id="{EC25CE94-B37E-1FD9-F529-6FB95961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2092" y="4121449"/>
            <a:ext cx="1493305" cy="1493305"/>
          </a:xfrm>
          <a:prstGeom prst="rect">
            <a:avLst/>
          </a:prstGeom>
          <a:noFill/>
        </p:spPr>
      </p:pic>
      <p:pic>
        <p:nvPicPr>
          <p:cNvPr id="23" name="PHẠM DUYÊN 11 - 9Slide.vn" descr="F:\AAA-LÀM ẢNH SLIDE\Bai10-LT1-1(2).png">
            <a:extLst>
              <a:ext uri="{FF2B5EF4-FFF2-40B4-BE49-F238E27FC236}">
                <a16:creationId xmlns:a16="http://schemas.microsoft.com/office/drawing/2014/main" id="{A2F490EC-4A20-8BE8-C8CA-5C61D458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384" y="4121449"/>
            <a:ext cx="1493305" cy="1493305"/>
          </a:xfrm>
          <a:prstGeom prst="rect">
            <a:avLst/>
          </a:prstGeom>
          <a:noFill/>
        </p:spPr>
      </p:pic>
      <p:pic>
        <p:nvPicPr>
          <p:cNvPr id="24" name="PHẠM DUYÊN 12 - 9Slide.vn" descr="F:\AAA-LÀM ẢNH SLIDE\Bai10-LT1-1(2).png">
            <a:extLst>
              <a:ext uri="{FF2B5EF4-FFF2-40B4-BE49-F238E27FC236}">
                <a16:creationId xmlns:a16="http://schemas.microsoft.com/office/drawing/2014/main" id="{7B5433C6-13FC-6EA6-816D-3CCB7A41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0315" y="4121449"/>
            <a:ext cx="1493305" cy="1493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6990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</TotalTime>
  <Words>197</Words>
  <Application>Microsoft Office PowerPoint</Application>
  <PresentationFormat>Custom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Quicksand</vt:lpstr>
      <vt:lpstr>Arial</vt:lpstr>
      <vt:lpstr>Arial-Rounded</vt:lpstr>
      <vt:lpstr>UTM Mother</vt:lpstr>
      <vt:lpstr>#9Slide03 Sofia Pro Soft</vt:lpstr>
      <vt:lpstr>#9Slide03 Sofia Pro Soft Bold</vt:lpstr>
      <vt:lpstr>UTM Showcard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41</cp:revision>
  <dcterms:created xsi:type="dcterms:W3CDTF">2006-08-16T00:00:00Z</dcterms:created>
  <dcterms:modified xsi:type="dcterms:W3CDTF">2022-10-28T07:40:16Z</dcterms:modified>
  <cp:category>9Slide.vn</cp:category>
  <dc:identifier>DAFNZCO3s1s</dc:identifier>
</cp:coreProperties>
</file>