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338" r:id="rId2"/>
    <p:sldId id="256" r:id="rId3"/>
    <p:sldId id="257" r:id="rId4"/>
    <p:sldId id="309" r:id="rId5"/>
    <p:sldId id="308" r:id="rId6"/>
    <p:sldId id="264" r:id="rId7"/>
    <p:sldId id="310" r:id="rId8"/>
    <p:sldId id="330" r:id="rId9"/>
    <p:sldId id="331" r:id="rId10"/>
    <p:sldId id="332" r:id="rId11"/>
    <p:sldId id="333" r:id="rId12"/>
    <p:sldId id="334" r:id="rId13"/>
    <p:sldId id="335" r:id="rId14"/>
    <p:sldId id="336" r:id="rId15"/>
    <p:sldId id="325" r:id="rId16"/>
    <p:sldId id="337" r:id="rId17"/>
    <p:sldId id="307" r:id="rId18"/>
  </p:sldIdLst>
  <p:sldSz cx="18288000" cy="10287000"/>
  <p:notesSz cx="6858000" cy="9144000"/>
  <p:embeddedFontLst>
    <p:embeddedFont>
      <p:font typeface="#9Slide03 Sofia Pro Soft" panose="020B0604020202020204" charset="0"/>
      <p:regular r:id="rId20"/>
    </p:embeddedFont>
    <p:embeddedFont>
      <p:font typeface="#9Slide03 Sofia Pro Soft Bold" panose="020B0604020202020204" charset="0"/>
      <p:bold r:id="rId21"/>
    </p:embeddedFont>
    <p:embeddedFont>
      <p:font typeface="Arial-Rounded" panose="020B0500000000000000" pitchFamily="34" charset="0"/>
      <p:regular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Lato" panose="020F0502020204030203" pitchFamily="34" charset="0"/>
      <p:regular r:id="rId27"/>
      <p:bold r:id="rId28"/>
      <p:italic r:id="rId29"/>
      <p:boldItalic r:id="rId30"/>
    </p:embeddedFont>
    <p:embeddedFont>
      <p:font typeface="Quicksand" panose="00000500000000000000" pitchFamily="2" charset="0"/>
      <p:regular r:id="rId31"/>
      <p:bold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B1D4"/>
    <a:srgbClr val="91CDDB"/>
    <a:srgbClr val="FCCA97"/>
    <a:srgbClr val="AED5BC"/>
    <a:srgbClr val="C3E2E8"/>
    <a:srgbClr val="F9BED5"/>
    <a:srgbClr val="FED372"/>
    <a:srgbClr val="FCD0CC"/>
    <a:srgbClr val="E74C39"/>
    <a:srgbClr val="FDDD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77" autoAdjust="0"/>
    <p:restoredTop sz="92892" autoAdjust="0"/>
  </p:normalViewPr>
  <p:slideViewPr>
    <p:cSldViewPr>
      <p:cViewPr varScale="1">
        <p:scale>
          <a:sx n="44" d="100"/>
          <a:sy n="44" d="100"/>
        </p:scale>
        <p:origin x="72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4478F-C365-404E-BB8C-1F9C09A69B4A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3A135E-8C01-4E91-8E26-C092E6A442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963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Nội dung: Người chơi chỉ làm theo lời người quản trò khi nào quản trò nói có kèm theo từ “mời bạn”. Ví dụ: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Quản trò mời bạn giơ tay trái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Người chơi giơ tay trái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Quản trò bỏ tay xuống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Không có từ mời bạn, nếu người chơi bỏ tay xuống là phạm luật</a:t>
            </a:r>
          </a:p>
          <a:p>
            <a:pPr algn="l"/>
            <a:r>
              <a:rPr lang="vi-VN" b="0" i="0">
                <a:solidFill>
                  <a:srgbClr val="000000"/>
                </a:solidFill>
                <a:effectLst/>
                <a:latin typeface="Lato" panose="020F0502020204030203" pitchFamily="34" charset="0"/>
              </a:rPr>
              <a:t>Cứ như thế, quản trò nói nhanh, làm nhanh trò chơi sẽ hấp dẫn.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3A135E-8C01-4E91-8E26-C092E6A442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61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26" Type="http://schemas.openxmlformats.org/officeDocument/2006/relationships/image" Target="../media/image27.png"/><Relationship Id="rId3" Type="http://schemas.openxmlformats.org/officeDocument/2006/relationships/image" Target="../media/image4.png"/><Relationship Id="rId21" Type="http://schemas.openxmlformats.org/officeDocument/2006/relationships/image" Target="../media/image2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5.sv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Relationship Id="rId22" Type="http://schemas.openxmlformats.org/officeDocument/2006/relationships/image" Target="../media/image23.svg"/><Relationship Id="rId27" Type="http://schemas.openxmlformats.org/officeDocument/2006/relationships/image" Target="../media/image28.sv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2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3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A60063C-683A-3312-EB34-DA0B37E088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5100" b="18424"/>
          <a:stretch/>
        </p:blipFill>
        <p:spPr>
          <a:xfrm>
            <a:off x="-14514" y="-58058"/>
            <a:ext cx="18302514" cy="103450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F82C35A-AE0E-5B59-DD58-BFD219C33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HẠM DUYÊN 1 - 9Slide.vn">
            <a:extLst>
              <a:ext uri="{FF2B5EF4-FFF2-40B4-BE49-F238E27FC236}">
                <a16:creationId xmlns:a16="http://schemas.microsoft.com/office/drawing/2014/main" id="{762918A5-ABB1-0AB6-9A4E-70905539B4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" name="PHẠM DUYÊN 2 - 9Slide.vn">
            <a:extLst>
              <a:ext uri="{FF2B5EF4-FFF2-40B4-BE49-F238E27FC236}">
                <a16:creationId xmlns:a16="http://schemas.microsoft.com/office/drawing/2014/main" id="{EFBC20CB-B267-B9F2-357F-73942865C5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373762" y="2391798"/>
            <a:ext cx="9540477" cy="5357535"/>
          </a:xfrm>
          <a:prstGeom prst="rect">
            <a:avLst/>
          </a:prstGeom>
        </p:spPr>
      </p:pic>
      <p:pic>
        <p:nvPicPr>
          <p:cNvPr id="9" name="PHẠM DUYÊN 3 - 9Slide.vn">
            <a:extLst>
              <a:ext uri="{FF2B5EF4-FFF2-40B4-BE49-F238E27FC236}">
                <a16:creationId xmlns:a16="http://schemas.microsoft.com/office/drawing/2014/main" id="{BCFBF7E4-F7D2-E7A5-1B9B-FBC541A86DE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10" y="5357494"/>
            <a:ext cx="4146947" cy="4929506"/>
          </a:xfrm>
          <a:prstGeom prst="rect">
            <a:avLst/>
          </a:prstGeom>
        </p:spPr>
      </p:pic>
      <p:pic>
        <p:nvPicPr>
          <p:cNvPr id="10" name="PHẠM DUYÊN 4 - 9Slide.vn">
            <a:extLst>
              <a:ext uri="{FF2B5EF4-FFF2-40B4-BE49-F238E27FC236}">
                <a16:creationId xmlns:a16="http://schemas.microsoft.com/office/drawing/2014/main" id="{EE0F7975-0A88-FF02-C001-18D201D7178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6670779" y="9335905"/>
            <a:ext cx="648530" cy="1055952"/>
          </a:xfrm>
          <a:prstGeom prst="rect">
            <a:avLst/>
          </a:prstGeom>
        </p:spPr>
      </p:pic>
      <p:pic>
        <p:nvPicPr>
          <p:cNvPr id="11" name="PHẠM DUYÊN 5 - 9Slide.vn">
            <a:extLst>
              <a:ext uri="{FF2B5EF4-FFF2-40B4-BE49-F238E27FC236}">
                <a16:creationId xmlns:a16="http://schemas.microsoft.com/office/drawing/2014/main" id="{572A23C4-1692-0005-F37F-B2AC3A76B3E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62896" y="0"/>
            <a:ext cx="3710342" cy="1382946"/>
          </a:xfrm>
          <a:prstGeom prst="rect">
            <a:avLst/>
          </a:prstGeom>
        </p:spPr>
      </p:pic>
      <p:pic>
        <p:nvPicPr>
          <p:cNvPr id="12" name="PHẠM DUYÊN 6 - 9Slide.vn">
            <a:extLst>
              <a:ext uri="{FF2B5EF4-FFF2-40B4-BE49-F238E27FC236}">
                <a16:creationId xmlns:a16="http://schemas.microsoft.com/office/drawing/2014/main" id="{82E1F238-2B70-F096-D8E9-C3902647731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497671" y="0"/>
            <a:ext cx="2113978" cy="4114800"/>
          </a:xfrm>
          <a:prstGeom prst="rect">
            <a:avLst/>
          </a:prstGeom>
        </p:spPr>
      </p:pic>
      <p:pic>
        <p:nvPicPr>
          <p:cNvPr id="13" name="PHẠM DUYÊN 7 - 9Slide.vn">
            <a:extLst>
              <a:ext uri="{FF2B5EF4-FFF2-40B4-BE49-F238E27FC236}">
                <a16:creationId xmlns:a16="http://schemas.microsoft.com/office/drawing/2014/main" id="{7CF1FE52-9D3B-8D81-1E0A-ECB4FEDD18DC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052181" y="1046362"/>
            <a:ext cx="1241415" cy="1760873"/>
          </a:xfrm>
          <a:prstGeom prst="rect">
            <a:avLst/>
          </a:prstGeom>
        </p:spPr>
      </p:pic>
      <p:pic>
        <p:nvPicPr>
          <p:cNvPr id="14" name="PHẠM DUYÊN 8 - 9Slide.vn">
            <a:extLst>
              <a:ext uri="{FF2B5EF4-FFF2-40B4-BE49-F238E27FC236}">
                <a16:creationId xmlns:a16="http://schemas.microsoft.com/office/drawing/2014/main" id="{6CE846A6-4D22-AE77-35B2-490C792BE0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630269" y="-501692"/>
            <a:ext cx="3513731" cy="1884637"/>
          </a:xfrm>
          <a:prstGeom prst="rect">
            <a:avLst/>
          </a:prstGeom>
        </p:spPr>
      </p:pic>
      <p:pic>
        <p:nvPicPr>
          <p:cNvPr id="15" name="PHẠM DUYÊN 9 - 9Slide.vn">
            <a:extLst>
              <a:ext uri="{FF2B5EF4-FFF2-40B4-BE49-F238E27FC236}">
                <a16:creationId xmlns:a16="http://schemas.microsoft.com/office/drawing/2014/main" id="{C4265384-49F5-56AD-0DA2-D7FC2EF1E2F0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10441931">
            <a:off x="8738214" y="-501692"/>
            <a:ext cx="3513731" cy="1884637"/>
          </a:xfrm>
          <a:prstGeom prst="rect">
            <a:avLst/>
          </a:prstGeom>
        </p:spPr>
      </p:pic>
      <p:pic>
        <p:nvPicPr>
          <p:cNvPr id="16" name="PHẠM DUYÊN 10 - 9Slide.vn">
            <a:extLst>
              <a:ext uri="{FF2B5EF4-FFF2-40B4-BE49-F238E27FC236}">
                <a16:creationId xmlns:a16="http://schemas.microsoft.com/office/drawing/2014/main" id="{F199144D-AC57-A105-748C-99959609A67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713378" y="8641875"/>
            <a:ext cx="5606016" cy="4114800"/>
          </a:xfrm>
          <a:prstGeom prst="rect">
            <a:avLst/>
          </a:prstGeom>
        </p:spPr>
      </p:pic>
      <p:pic>
        <p:nvPicPr>
          <p:cNvPr id="17" name="PHẠM DUYÊN 11 - 9Slide.vn">
            <a:extLst>
              <a:ext uri="{FF2B5EF4-FFF2-40B4-BE49-F238E27FC236}">
                <a16:creationId xmlns:a16="http://schemas.microsoft.com/office/drawing/2014/main" id="{6DCB7C29-CCFE-8C75-A8B7-93D81DDDA9A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6951889" y="8641875"/>
            <a:ext cx="5606016" cy="4114800"/>
          </a:xfrm>
          <a:prstGeom prst="rect">
            <a:avLst/>
          </a:prstGeom>
        </p:spPr>
      </p:pic>
      <p:pic>
        <p:nvPicPr>
          <p:cNvPr id="18" name="PHẠM DUYÊN 12 - 9Slide.vn">
            <a:extLst>
              <a:ext uri="{FF2B5EF4-FFF2-40B4-BE49-F238E27FC236}">
                <a16:creationId xmlns:a16="http://schemas.microsoft.com/office/drawing/2014/main" id="{1D1BE1C9-42CC-E05E-B3A3-A2EC8EE78F0F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9754897" y="8422906"/>
            <a:ext cx="5606016" cy="4114800"/>
          </a:xfrm>
          <a:prstGeom prst="rect">
            <a:avLst/>
          </a:prstGeom>
        </p:spPr>
      </p:pic>
      <p:pic>
        <p:nvPicPr>
          <p:cNvPr id="19" name="PHẠM DUYÊN 13 - 9Slide.vn">
            <a:extLst>
              <a:ext uri="{FF2B5EF4-FFF2-40B4-BE49-F238E27FC236}">
                <a16:creationId xmlns:a16="http://schemas.microsoft.com/office/drawing/2014/main" id="{E6C085C0-6970-513E-343D-BF1BE01C1D9E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6531288" y="0"/>
            <a:ext cx="1041945" cy="1382946"/>
          </a:xfrm>
          <a:prstGeom prst="rect">
            <a:avLst/>
          </a:prstGeom>
        </p:spPr>
      </p:pic>
      <p:pic>
        <p:nvPicPr>
          <p:cNvPr id="20" name="PHẠM DUYÊN 14 - 9Slide.vn">
            <a:extLst>
              <a:ext uri="{FF2B5EF4-FFF2-40B4-BE49-F238E27FC236}">
                <a16:creationId xmlns:a16="http://schemas.microsoft.com/office/drawing/2014/main" id="{37B078FB-4030-7B89-A3E0-CB15BDBF1D3C}"/>
              </a:ext>
            </a:extLst>
          </p:cNvPr>
          <p:cNvPicPr>
            <a:picLocks noChangeAspect="1"/>
          </p:cNvPicPr>
          <p:nvPr userDrawn="1"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258779" y="-83676"/>
            <a:ext cx="2598251" cy="2224753"/>
          </a:xfrm>
          <a:prstGeom prst="rect">
            <a:avLst/>
          </a:prstGeom>
        </p:spPr>
      </p:pic>
      <p:pic>
        <p:nvPicPr>
          <p:cNvPr id="21" name="PHẠM DUYÊN 15 - 9Slide.vn">
            <a:extLst>
              <a:ext uri="{FF2B5EF4-FFF2-40B4-BE49-F238E27FC236}">
                <a16:creationId xmlns:a16="http://schemas.microsoft.com/office/drawing/2014/main" id="{3CBFB7EE-BAA2-9F77-A065-BE13E15B1AF9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 flipH="1">
            <a:off x="659781" y="4868329"/>
            <a:ext cx="4146947" cy="5143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HẠM DUYÊN 16 - 9Slide.vn">
            <a:extLst>
              <a:ext uri="{FF2B5EF4-FFF2-40B4-BE49-F238E27FC236}">
                <a16:creationId xmlns:a16="http://schemas.microsoft.com/office/drawing/2014/main" id="{2F1B55E2-9F8B-5B36-7245-F5C36E4B9F45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8827" y="8229068"/>
            <a:ext cx="2083762" cy="177988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1164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3" name="PHẠM DUYÊN 2 - 9Slide.vn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HẠM DUYÊN 3 - 9Slide.vn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7" name="PHẠM DUYÊN 4 - 9Slide.vn">
            <a:extLst>
              <a:ext uri="{FF2B5EF4-FFF2-40B4-BE49-F238E27FC236}">
                <a16:creationId xmlns:a16="http://schemas.microsoft.com/office/drawing/2014/main" id="{7A7622FA-9C3A-FA51-493C-4C6E046FE80A}"/>
              </a:ext>
            </a:extLst>
          </p:cNvPr>
          <p:cNvSpPr/>
          <p:nvPr userDrawn="1"/>
        </p:nvSpPr>
        <p:spPr>
          <a:xfrm>
            <a:off x="10087" y="598246"/>
            <a:ext cx="18267826" cy="909050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355600" sx="102000" sy="102000" algn="ctr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pic>
        <p:nvPicPr>
          <p:cNvPr id="8" name="PHẠM DUYÊN 5 - 9Slide.vn">
            <a:extLst>
              <a:ext uri="{FF2B5EF4-FFF2-40B4-BE49-F238E27FC236}">
                <a16:creationId xmlns:a16="http://schemas.microsoft.com/office/drawing/2014/main" id="{833727B5-2098-D500-03B3-BAC08674FC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-2241701">
            <a:off x="17603355" y="9299385"/>
            <a:ext cx="648530" cy="1055952"/>
          </a:xfrm>
          <a:prstGeom prst="rect">
            <a:avLst/>
          </a:prstGeom>
        </p:spPr>
      </p:pic>
      <p:pic>
        <p:nvPicPr>
          <p:cNvPr id="11" name="PHẠM DUYÊN 6 - 9Slide.vn">
            <a:extLst>
              <a:ext uri="{FF2B5EF4-FFF2-40B4-BE49-F238E27FC236}">
                <a16:creationId xmlns:a16="http://schemas.microsoft.com/office/drawing/2014/main" id="{BBA740EE-F02A-8873-D6AD-2CADDF91C5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886452" y="281980"/>
            <a:ext cx="1241415" cy="1760873"/>
          </a:xfrm>
          <a:prstGeom prst="rect">
            <a:avLst/>
          </a:prstGeom>
        </p:spPr>
      </p:pic>
      <p:pic>
        <p:nvPicPr>
          <p:cNvPr id="17" name="PHẠM DUYÊN 7 - 9Slide.vn">
            <a:extLst>
              <a:ext uri="{FF2B5EF4-FFF2-40B4-BE49-F238E27FC236}">
                <a16:creationId xmlns:a16="http://schemas.microsoft.com/office/drawing/2014/main" id="{F83D2D4B-958D-89F7-1F4D-386E54A200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344483" y="0"/>
            <a:ext cx="1041945" cy="1382946"/>
          </a:xfrm>
          <a:prstGeom prst="rect">
            <a:avLst/>
          </a:prstGeom>
        </p:spPr>
      </p:pic>
      <p:pic>
        <p:nvPicPr>
          <p:cNvPr id="18" name="PHẠM DUYÊN 8 - 9Slide.vn">
            <a:extLst>
              <a:ext uri="{FF2B5EF4-FFF2-40B4-BE49-F238E27FC236}">
                <a16:creationId xmlns:a16="http://schemas.microsoft.com/office/drawing/2014/main" id="{1FE03417-B5D3-C0EA-4231-1CE8BB90170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44483" y="8544853"/>
            <a:ext cx="1841094" cy="1576437"/>
          </a:xfrm>
          <a:prstGeom prst="rect">
            <a:avLst/>
          </a:prstGeom>
        </p:spPr>
      </p:pic>
      <p:pic>
        <p:nvPicPr>
          <p:cNvPr id="20" name="PHẠM DUYÊN 9 - 9Slide.vn">
            <a:extLst>
              <a:ext uri="{FF2B5EF4-FFF2-40B4-BE49-F238E27FC236}">
                <a16:creationId xmlns:a16="http://schemas.microsoft.com/office/drawing/2014/main" id="{20EA874E-4629-E840-1E13-19D5D00A7B03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1180" y="8851444"/>
            <a:ext cx="1405214" cy="12002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HẠM DUYÊN 1 - 9Slide.vn">
            <a:extLst>
              <a:ext uri="{FF2B5EF4-FFF2-40B4-BE49-F238E27FC236}">
                <a16:creationId xmlns:a16="http://schemas.microsoft.com/office/drawing/2014/main" id="{633BDB0C-6C59-61CC-EE72-EC82C043B20F}"/>
              </a:ext>
            </a:extLst>
          </p:cNvPr>
          <p:cNvSpPr txBox="1"/>
          <p:nvPr userDrawn="1"/>
        </p:nvSpPr>
        <p:spPr>
          <a:xfrm>
            <a:off x="5970604" y="2857500"/>
            <a:ext cx="8812195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300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bg1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UTM Mother" panose="02040603050506020204" pitchFamily="18" charset="0"/>
                <a:ea typeface="字魂21号-不齐素圆体" panose="00000500000000000000" pitchFamily="2" charset="-122"/>
              </a:rPr>
              <a:t>Trò chơi</a:t>
            </a:r>
            <a:endParaRPr lang="zh-CN" altLang="en-US" sz="130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bg1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UTM Mother" panose="02040603050506020204" pitchFamily="18" charset="0"/>
              <a:ea typeface="字魂21号-不齐素圆体" panose="00000500000000000000" pitchFamily="2" charset="-122"/>
            </a:endParaRPr>
          </a:p>
        </p:txBody>
      </p:sp>
      <p:sp>
        <p:nvSpPr>
          <p:cNvPr id="3" name="PHẠM DUYÊN 2 - 9Slide.vn">
            <a:extLst>
              <a:ext uri="{FF2B5EF4-FFF2-40B4-BE49-F238E27FC236}">
                <a16:creationId xmlns:a16="http://schemas.microsoft.com/office/drawing/2014/main" id="{D419F5A1-21D9-49CC-83D6-2889BE32881B}"/>
              </a:ext>
            </a:extLst>
          </p:cNvPr>
          <p:cNvSpPr txBox="1"/>
          <p:nvPr userDrawn="1"/>
        </p:nvSpPr>
        <p:spPr>
          <a:xfrm>
            <a:off x="7315200" y="1943100"/>
            <a:ext cx="4859429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>
                <a:gradFill>
                  <a:gsLst>
                    <a:gs pos="34000">
                      <a:srgbClr val="0070C0"/>
                    </a:gs>
                    <a:gs pos="85000">
                      <a:srgbClr val="DB115E"/>
                    </a:gs>
                  </a:gsLst>
                  <a:lin ang="5400000" scaled="1"/>
                </a:gradFill>
                <a:latin typeface="UTM Showcard" panose="02040603050506020204" pitchFamily="18" charset="0"/>
              </a:rPr>
              <a:t>BÀI 10</a:t>
            </a:r>
            <a:endParaRPr lang="en-US" sz="11500" b="1" dirty="0">
              <a:gradFill>
                <a:gsLst>
                  <a:gs pos="34000">
                    <a:srgbClr val="0070C0"/>
                  </a:gs>
                  <a:gs pos="85000">
                    <a:srgbClr val="DB115E"/>
                  </a:gs>
                </a:gsLst>
                <a:lin ang="5400000" scaled="1"/>
              </a:gradFill>
              <a:latin typeface="UTM Showcard" panose="02040603050506020204" pitchFamily="18" charset="0"/>
            </a:endParaRPr>
          </a:p>
        </p:txBody>
      </p:sp>
      <p:sp>
        <p:nvSpPr>
          <p:cNvPr id="8" name="PHẠM DUYÊN 3 - 9Slide.vn">
            <a:extLst>
              <a:ext uri="{FF2B5EF4-FFF2-40B4-BE49-F238E27FC236}">
                <a16:creationId xmlns:a16="http://schemas.microsoft.com/office/drawing/2014/main" id="{D6FC2D8C-260F-E1D9-8C3B-A946CF015CB8}"/>
              </a:ext>
            </a:extLst>
          </p:cNvPr>
          <p:cNvSpPr txBox="1"/>
          <p:nvPr userDrawn="1"/>
        </p:nvSpPr>
        <p:spPr>
          <a:xfrm>
            <a:off x="2819400" y="5829300"/>
            <a:ext cx="13182600" cy="16414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3000"/>
              </a:lnSpc>
            </a:pPr>
            <a:r>
              <a:rPr lang="en-GB" sz="8800" b="1" spc="160">
                <a:gradFill>
                  <a:gsLst>
                    <a:gs pos="34000">
                      <a:srgbClr val="F2A30F"/>
                    </a:gs>
                    <a:gs pos="85000">
                      <a:srgbClr val="DB115E"/>
                    </a:gs>
                  </a:gsLst>
                  <a:lin ang="54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Showcard" panose="02040603050506020204" pitchFamily="18" charset="0"/>
              </a:rPr>
              <a:t>NGƯỜI LỊCH SỰ</a:t>
            </a:r>
            <a:endParaRPr lang="en-US" sz="8800" b="1" spc="160" dirty="0">
              <a:gradFill>
                <a:gsLst>
                  <a:gs pos="34000">
                    <a:srgbClr val="F2A30F"/>
                  </a:gs>
                  <a:gs pos="85000">
                    <a:srgbClr val="DB115E"/>
                  </a:gs>
                </a:gsLst>
                <a:lin ang="54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9" name="PHẠM DUYÊN 4 - 9Slide.vn">
            <a:extLst>
              <a:ext uri="{FF2B5EF4-FFF2-40B4-BE49-F238E27FC236}">
                <a16:creationId xmlns:a16="http://schemas.microsoft.com/office/drawing/2014/main" id="{604F9D8E-44A7-E155-CD9B-32EC7EEDF83A}"/>
              </a:ext>
            </a:extLst>
          </p:cNvPr>
          <p:cNvGrpSpPr/>
          <p:nvPr userDrawn="1"/>
        </p:nvGrpSpPr>
        <p:grpSpPr>
          <a:xfrm>
            <a:off x="3627249" y="6119651"/>
            <a:ext cx="3830826" cy="2169384"/>
            <a:chOff x="8775154" y="2881156"/>
            <a:chExt cx="2703324" cy="1530885"/>
          </a:xfrm>
        </p:grpSpPr>
        <p:grpSp>
          <p:nvGrpSpPr>
            <p:cNvPr id="10" name="Group 4">
              <a:extLst>
                <a:ext uri="{FF2B5EF4-FFF2-40B4-BE49-F238E27FC236}">
                  <a16:creationId xmlns:a16="http://schemas.microsoft.com/office/drawing/2014/main" id="{1EDDFF56-5B30-3E9A-A196-02398368AFE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775154" y="2881156"/>
              <a:ext cx="2703324" cy="1530885"/>
              <a:chOff x="0" y="0"/>
              <a:chExt cx="7620000" cy="4946650"/>
            </a:xfrm>
          </p:grpSpPr>
          <p:sp>
            <p:nvSpPr>
              <p:cNvPr id="12" name="Freeform 5">
                <a:extLst>
                  <a:ext uri="{FF2B5EF4-FFF2-40B4-BE49-F238E27FC236}">
                    <a16:creationId xmlns:a16="http://schemas.microsoft.com/office/drawing/2014/main" id="{7709559D-73FB-A052-7BEF-FF218AC243CF}"/>
                  </a:ext>
                </a:extLst>
              </p:cNvPr>
              <p:cNvSpPr/>
              <p:nvPr/>
            </p:nvSpPr>
            <p:spPr>
              <a:xfrm>
                <a:off x="60960" y="60960"/>
                <a:ext cx="7377429" cy="4622800"/>
              </a:xfrm>
              <a:custGeom>
                <a:avLst/>
                <a:gdLst/>
                <a:ahLst/>
                <a:cxnLst/>
                <a:rect l="l" t="t" r="r" b="b"/>
                <a:pathLst>
                  <a:path w="7377429" h="4622800">
                    <a:moveTo>
                      <a:pt x="7132320" y="4207510"/>
                    </a:moveTo>
                    <a:cubicBezTo>
                      <a:pt x="7090410" y="4174490"/>
                      <a:pt x="7051040" y="4138930"/>
                      <a:pt x="7015480" y="4104640"/>
                    </a:cubicBezTo>
                    <a:cubicBezTo>
                      <a:pt x="6924040" y="4014470"/>
                      <a:pt x="6854190" y="3919220"/>
                      <a:pt x="6807200" y="3821430"/>
                    </a:cubicBezTo>
                    <a:cubicBezTo>
                      <a:pt x="6764020" y="3731260"/>
                      <a:pt x="6739890" y="3638550"/>
                      <a:pt x="6736080" y="3545840"/>
                    </a:cubicBezTo>
                    <a:cubicBezTo>
                      <a:pt x="6736080" y="3536950"/>
                      <a:pt x="6738620" y="3529330"/>
                      <a:pt x="6744970" y="3522980"/>
                    </a:cubicBezTo>
                    <a:cubicBezTo>
                      <a:pt x="7099301" y="3158490"/>
                      <a:pt x="7285990" y="2740660"/>
                      <a:pt x="7285990" y="2311400"/>
                    </a:cubicBezTo>
                    <a:cubicBezTo>
                      <a:pt x="7285990" y="1931670"/>
                      <a:pt x="7141210" y="1572260"/>
                      <a:pt x="6883400" y="1256030"/>
                    </a:cubicBezTo>
                    <a:cubicBezTo>
                      <a:pt x="6277610" y="510540"/>
                      <a:pt x="5052060" y="0"/>
                      <a:pt x="3642360" y="0"/>
                    </a:cubicBezTo>
                    <a:cubicBezTo>
                      <a:pt x="1634490" y="0"/>
                      <a:pt x="0" y="1036320"/>
                      <a:pt x="0" y="2311400"/>
                    </a:cubicBezTo>
                    <a:cubicBezTo>
                      <a:pt x="0" y="2326640"/>
                      <a:pt x="0" y="2340610"/>
                      <a:pt x="1270" y="2355850"/>
                    </a:cubicBezTo>
                    <a:cubicBezTo>
                      <a:pt x="39370" y="3609340"/>
                      <a:pt x="1657350" y="4622800"/>
                      <a:pt x="3642360" y="4622800"/>
                    </a:cubicBezTo>
                    <a:cubicBezTo>
                      <a:pt x="4519930" y="4622800"/>
                      <a:pt x="5368290" y="4420870"/>
                      <a:pt x="6032500" y="4053840"/>
                    </a:cubicBezTo>
                    <a:cubicBezTo>
                      <a:pt x="6043930" y="4047490"/>
                      <a:pt x="6059170" y="4048760"/>
                      <a:pt x="6068060" y="4058920"/>
                    </a:cubicBezTo>
                    <a:cubicBezTo>
                      <a:pt x="6300470" y="4283710"/>
                      <a:pt x="7059929" y="4352290"/>
                      <a:pt x="7377429" y="4372610"/>
                    </a:cubicBezTo>
                    <a:cubicBezTo>
                      <a:pt x="7308849" y="4333240"/>
                      <a:pt x="7221220" y="4278630"/>
                      <a:pt x="7132320" y="4207510"/>
                    </a:cubicBezTo>
                    <a:close/>
                  </a:path>
                </a:pathLst>
              </a:custGeom>
              <a:solidFill>
                <a:srgbClr val="F6F6F6"/>
              </a:solidFill>
              <a:ln w="12700">
                <a:solidFill>
                  <a:srgbClr val="000000"/>
                </a:solidFill>
              </a:ln>
            </p:spPr>
          </p:sp>
          <p:sp>
            <p:nvSpPr>
              <p:cNvPr id="13" name="Freeform 6">
                <a:extLst>
                  <a:ext uri="{FF2B5EF4-FFF2-40B4-BE49-F238E27FC236}">
                    <a16:creationId xmlns:a16="http://schemas.microsoft.com/office/drawing/2014/main" id="{2C1C13B6-420D-D5A5-D791-D2B6CB985FDA}"/>
                  </a:ext>
                </a:extLst>
              </p:cNvPr>
              <p:cNvSpPr/>
              <p:nvPr/>
            </p:nvSpPr>
            <p:spPr>
              <a:xfrm>
                <a:off x="0" y="0"/>
                <a:ext cx="7620000" cy="4946650"/>
              </a:xfrm>
              <a:custGeom>
                <a:avLst/>
                <a:gdLst/>
                <a:ahLst/>
                <a:cxnLst/>
                <a:rect l="l" t="t" r="r" b="b"/>
                <a:pathLst>
                  <a:path w="7620000" h="4946650">
                    <a:moveTo>
                      <a:pt x="7599680" y="4493260"/>
                    </a:moveTo>
                    <a:cubicBezTo>
                      <a:pt x="7604761" y="4489450"/>
                      <a:pt x="7607300" y="4484370"/>
                      <a:pt x="7608570" y="4478020"/>
                    </a:cubicBezTo>
                    <a:cubicBezTo>
                      <a:pt x="7611111" y="4464050"/>
                      <a:pt x="7604761" y="4448810"/>
                      <a:pt x="7590790" y="4443730"/>
                    </a:cubicBezTo>
                    <a:cubicBezTo>
                      <a:pt x="7584440" y="4441189"/>
                      <a:pt x="7042150" y="4202430"/>
                      <a:pt x="6893560" y="3789680"/>
                    </a:cubicBezTo>
                    <a:cubicBezTo>
                      <a:pt x="7226300" y="3429000"/>
                      <a:pt x="7457440" y="2924809"/>
                      <a:pt x="7457440" y="2482850"/>
                    </a:cubicBezTo>
                    <a:cubicBezTo>
                      <a:pt x="7457440" y="2263140"/>
                      <a:pt x="7409180" y="2052320"/>
                      <a:pt x="7319010" y="1854200"/>
                    </a:cubicBezTo>
                    <a:cubicBezTo>
                      <a:pt x="7167880" y="1416050"/>
                      <a:pt x="6824980" y="1014730"/>
                      <a:pt x="6316980" y="690880"/>
                    </a:cubicBezTo>
                    <a:cubicBezTo>
                      <a:pt x="5618480" y="245110"/>
                      <a:pt x="4690110" y="0"/>
                      <a:pt x="3703320" y="0"/>
                    </a:cubicBezTo>
                    <a:cubicBezTo>
                      <a:pt x="2716530" y="0"/>
                      <a:pt x="1788160" y="245110"/>
                      <a:pt x="1089660" y="690880"/>
                    </a:cubicBezTo>
                    <a:cubicBezTo>
                      <a:pt x="387350" y="1139190"/>
                      <a:pt x="0" y="1736090"/>
                      <a:pt x="0" y="2372360"/>
                    </a:cubicBezTo>
                    <a:cubicBezTo>
                      <a:pt x="0" y="2524760"/>
                      <a:pt x="22860" y="2675890"/>
                      <a:pt x="66040" y="2821940"/>
                    </a:cubicBezTo>
                    <a:cubicBezTo>
                      <a:pt x="232410" y="4024630"/>
                      <a:pt x="1767840" y="4946650"/>
                      <a:pt x="3702050" y="4946650"/>
                    </a:cubicBezTo>
                    <a:cubicBezTo>
                      <a:pt x="4631690" y="4946650"/>
                      <a:pt x="5481320" y="4728210"/>
                      <a:pt x="6132830" y="4368800"/>
                    </a:cubicBezTo>
                    <a:cubicBezTo>
                      <a:pt x="6442710" y="4668520"/>
                      <a:pt x="7620000" y="4701540"/>
                      <a:pt x="7620000" y="4701540"/>
                    </a:cubicBezTo>
                    <a:lnTo>
                      <a:pt x="7599680" y="4493260"/>
                    </a:lnTo>
                    <a:close/>
                    <a:moveTo>
                      <a:pt x="60960" y="2372360"/>
                    </a:moveTo>
                    <a:cubicBezTo>
                      <a:pt x="60960" y="1098550"/>
                      <a:pt x="1695450" y="60960"/>
                      <a:pt x="3703320" y="60960"/>
                    </a:cubicBezTo>
                    <a:cubicBezTo>
                      <a:pt x="5113020" y="60960"/>
                      <a:pt x="6338570" y="571500"/>
                      <a:pt x="6943089" y="1316990"/>
                    </a:cubicBezTo>
                    <a:cubicBezTo>
                      <a:pt x="7200899" y="1633220"/>
                      <a:pt x="7345680" y="1992630"/>
                      <a:pt x="7345680" y="2372360"/>
                    </a:cubicBezTo>
                    <a:cubicBezTo>
                      <a:pt x="7345680" y="2800350"/>
                      <a:pt x="7158989" y="3219450"/>
                      <a:pt x="6804660" y="3583940"/>
                    </a:cubicBezTo>
                    <a:cubicBezTo>
                      <a:pt x="6798310" y="3590290"/>
                      <a:pt x="6795770" y="3597910"/>
                      <a:pt x="6795770" y="3606800"/>
                    </a:cubicBezTo>
                    <a:cubicBezTo>
                      <a:pt x="6799580" y="3699510"/>
                      <a:pt x="6823710" y="3792220"/>
                      <a:pt x="6866889" y="3882390"/>
                    </a:cubicBezTo>
                    <a:cubicBezTo>
                      <a:pt x="6913880" y="3980180"/>
                      <a:pt x="6983730" y="4075430"/>
                      <a:pt x="7075170" y="4165600"/>
                    </a:cubicBezTo>
                    <a:cubicBezTo>
                      <a:pt x="7110730" y="4201160"/>
                      <a:pt x="7150100" y="4235450"/>
                      <a:pt x="7192010" y="4269740"/>
                    </a:cubicBezTo>
                    <a:cubicBezTo>
                      <a:pt x="7280910" y="4340860"/>
                      <a:pt x="7369810" y="4396740"/>
                      <a:pt x="7438390" y="4434840"/>
                    </a:cubicBezTo>
                    <a:cubicBezTo>
                      <a:pt x="7120890" y="4415790"/>
                      <a:pt x="6360160" y="4345940"/>
                      <a:pt x="6127750" y="4121150"/>
                    </a:cubicBezTo>
                    <a:cubicBezTo>
                      <a:pt x="6117590" y="4112260"/>
                      <a:pt x="6103620" y="4109720"/>
                      <a:pt x="6092190" y="4116070"/>
                    </a:cubicBezTo>
                    <a:cubicBezTo>
                      <a:pt x="5429250" y="4483100"/>
                      <a:pt x="4580890" y="4685030"/>
                      <a:pt x="3702050" y="4685030"/>
                    </a:cubicBezTo>
                    <a:cubicBezTo>
                      <a:pt x="1718310" y="4683760"/>
                      <a:pt x="99060" y="3670300"/>
                      <a:pt x="62230" y="2416810"/>
                    </a:cubicBezTo>
                    <a:cubicBezTo>
                      <a:pt x="60960" y="2401570"/>
                      <a:pt x="60960" y="2387600"/>
                      <a:pt x="60960" y="2372360"/>
                    </a:cubicBezTo>
                    <a:close/>
                  </a:path>
                </a:pathLst>
              </a:custGeom>
              <a:solidFill>
                <a:srgbClr val="FFA4B1"/>
              </a:solidFill>
            </p:spPr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9880CB8-13C6-861B-0A4C-8F5FDB924CFD}"/>
                </a:ext>
              </a:extLst>
            </p:cNvPr>
            <p:cNvSpPr txBox="1"/>
            <p:nvPr/>
          </p:nvSpPr>
          <p:spPr>
            <a:xfrm>
              <a:off x="8818182" y="3231100"/>
              <a:ext cx="2617268" cy="716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000">
                  <a:solidFill>
                    <a:srgbClr val="DB115E"/>
                  </a:solidFill>
                  <a:latin typeface="UTM Mother" panose="02040603050506020204" pitchFamily="18" charset="0"/>
                </a:rPr>
                <a:t>Mời bạn</a:t>
              </a:r>
              <a:endParaRPr lang="en-GB" sz="6000" dirty="0">
                <a:solidFill>
                  <a:srgbClr val="DB115E"/>
                </a:solidFill>
                <a:latin typeface="UTM Mother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10666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5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1" y="1683545"/>
            <a:ext cx="13716000" cy="3581400"/>
          </a:xfrm>
        </p:spPr>
        <p:txBody>
          <a:bodyPr anchor="b"/>
          <a:lstStyle>
            <a:lvl1pPr algn="ctr">
              <a:defRPr sz="8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1" y="5403059"/>
            <a:ext cx="13716000" cy="2483643"/>
          </a:xfrm>
        </p:spPr>
        <p:txBody>
          <a:bodyPr/>
          <a:lstStyle>
            <a:lvl1pPr marL="0" indent="0" algn="ctr">
              <a:buNone/>
              <a:defRPr sz="3599"/>
            </a:lvl1pPr>
            <a:lvl2pPr marL="685742" indent="0" algn="ctr">
              <a:buNone/>
              <a:defRPr sz="2999"/>
            </a:lvl2pPr>
            <a:lvl3pPr marL="1371486" indent="0" algn="ctr">
              <a:buNone/>
              <a:defRPr sz="2699"/>
            </a:lvl3pPr>
            <a:lvl4pPr marL="2057228" indent="0" algn="ctr">
              <a:buNone/>
              <a:defRPr sz="2399"/>
            </a:lvl4pPr>
            <a:lvl5pPr marL="2742972" indent="0" algn="ctr">
              <a:buNone/>
              <a:defRPr sz="2399"/>
            </a:lvl5pPr>
            <a:lvl6pPr marL="3428714" indent="0" algn="ctr">
              <a:buNone/>
              <a:defRPr sz="2399"/>
            </a:lvl6pPr>
            <a:lvl7pPr marL="4114457" indent="0" algn="ctr">
              <a:buNone/>
              <a:defRPr sz="2399"/>
            </a:lvl7pPr>
            <a:lvl8pPr marL="4800199" indent="0" algn="ctr">
              <a:buNone/>
              <a:defRPr sz="2399"/>
            </a:lvl8pPr>
            <a:lvl9pPr marL="5485943" indent="0" algn="ctr">
              <a:buNone/>
              <a:defRPr sz="23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28/10/2022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2530615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9Slide.vn - 2019">
            <a:extLst>
              <a:ext uri="{FF2B5EF4-FFF2-40B4-BE49-F238E27FC236}">
                <a16:creationId xmlns:a16="http://schemas.microsoft.com/office/drawing/2014/main" id="{AE080D4C-13F5-66C2-CE9C-626F75F5A4D2}"/>
              </a:ext>
            </a:extLst>
          </p:cNvPr>
          <p:cNvSpPr txBox="1"/>
          <p:nvPr userDrawn="1"/>
        </p:nvSpPr>
        <p:spPr>
          <a:xfrm>
            <a:off x="0" y="-1789331"/>
            <a:ext cx="18288000" cy="64633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36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BC0FCFF-4073-9589-8B97-6F7A56BC380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874" b="2187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46C41-ACCB-9C62-3CB5-9443864B16D2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2514600" y="0"/>
            <a:ext cx="2121116" cy="244773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5" r:id="rId3"/>
    <p:sldLayoutId id="2147483661" r:id="rId4"/>
    <p:sldLayoutId id="2147483662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">
            <a:extLst>
              <a:ext uri="{FF2B5EF4-FFF2-40B4-BE49-F238E27FC236}">
                <a16:creationId xmlns:a16="http://schemas.microsoft.com/office/drawing/2014/main" id="{D39DB626-3A0A-FEEE-9CAC-F85403B106A8}"/>
              </a:ext>
            </a:extLst>
          </p:cNvPr>
          <p:cNvSpPr/>
          <p:nvPr/>
        </p:nvSpPr>
        <p:spPr>
          <a:xfrm>
            <a:off x="4582886" y="1638300"/>
            <a:ext cx="8480207" cy="769441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b="1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TRƯỜNG TIỂU HỌC PHÚC LỢI</a:t>
            </a:r>
            <a:endParaRPr lang="zh-CN" alt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" name="13">
            <a:extLst>
              <a:ext uri="{FF2B5EF4-FFF2-40B4-BE49-F238E27FC236}">
                <a16:creationId xmlns:a16="http://schemas.microsoft.com/office/drawing/2014/main" id="{D7339DEB-435B-8A85-0E2E-F4CFD0DB8CC5}"/>
              </a:ext>
            </a:extLst>
          </p:cNvPr>
          <p:cNvSpPr/>
          <p:nvPr/>
        </p:nvSpPr>
        <p:spPr>
          <a:xfrm>
            <a:off x="4572000" y="4457700"/>
            <a:ext cx="9416937" cy="186204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1500" b="1" dirty="0">
                <a:ln w="12700" cmpd="sng">
                  <a:noFill/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MÔN TOÁN 1</a:t>
            </a:r>
            <a:endParaRPr lang="zh-CN" altLang="en-US" sz="11500" b="1" dirty="0">
              <a:ln w="12700" cmpd="sng">
                <a:noFill/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023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PHẠM DUYÊN 1 - 9Slide.vn">
            <a:extLst>
              <a:ext uri="{FF2B5EF4-FFF2-40B4-BE49-F238E27FC236}">
                <a16:creationId xmlns:a16="http://schemas.microsoft.com/office/drawing/2014/main" id="{72BDEA42-4841-6F97-2D71-BA6A1961B1AD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694536A-B35A-F96D-EA18-016D71E0BFEF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C24FB0-6299-16A4-76C5-78B59ACEEAA6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F62B85-1A3F-EB71-ADF3-EB5AF61312D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15" name="PHẠM DUYÊN 2 - 9Slide.vn">
            <a:extLst>
              <a:ext uri="{FF2B5EF4-FFF2-40B4-BE49-F238E27FC236}">
                <a16:creationId xmlns:a16="http://schemas.microsoft.com/office/drawing/2014/main" id="{0C7CC615-E006-4E24-B444-6ED301BA96EC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BBA0EB-6272-1A93-F21A-72AC358DA4FF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18C2D6B-8930-3DD3-87C4-854BA4F4B006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3B291EBF-C05E-A133-911F-0D1BB7852DF8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C7F4053-0375-2BA1-D3BA-EE346BDE9558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66" name="PHẠM DUYÊN 3 - 9Slide.vn">
            <a:extLst>
              <a:ext uri="{FF2B5EF4-FFF2-40B4-BE49-F238E27FC236}">
                <a16:creationId xmlns:a16="http://schemas.microsoft.com/office/drawing/2014/main" id="{30091DD7-A959-2758-DB49-2F59983937A5}"/>
              </a:ext>
            </a:extLst>
          </p:cNvPr>
          <p:cNvGrpSpPr/>
          <p:nvPr/>
        </p:nvGrpSpPr>
        <p:grpSpPr>
          <a:xfrm>
            <a:off x="7595457" y="3545166"/>
            <a:ext cx="891734" cy="943019"/>
            <a:chOff x="1975996" y="3646349"/>
            <a:chExt cx="446022" cy="471673"/>
          </a:xfrm>
        </p:grpSpPr>
        <p:sp>
          <p:nvSpPr>
            <p:cNvPr id="67" name="Rounded Rectangle 3">
              <a:extLst>
                <a:ext uri="{FF2B5EF4-FFF2-40B4-BE49-F238E27FC236}">
                  <a16:creationId xmlns:a16="http://schemas.microsoft.com/office/drawing/2014/main" id="{847D69F5-EDD2-916A-A318-AE96416466B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8EC08D48-789C-0F6E-317D-9A63B3E70B3E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PHẠM DUYÊN 4 - 9Slide.vn">
            <a:extLst>
              <a:ext uri="{FF2B5EF4-FFF2-40B4-BE49-F238E27FC236}">
                <a16:creationId xmlns:a16="http://schemas.microsoft.com/office/drawing/2014/main" id="{060932CA-ED6D-2C3D-FB44-68027512ECA4}"/>
              </a:ext>
            </a:extLst>
          </p:cNvPr>
          <p:cNvGrpSpPr/>
          <p:nvPr/>
        </p:nvGrpSpPr>
        <p:grpSpPr>
          <a:xfrm>
            <a:off x="7587837" y="3555285"/>
            <a:ext cx="891734" cy="907541"/>
            <a:chOff x="1975996" y="3646349"/>
            <a:chExt cx="446022" cy="453928"/>
          </a:xfrm>
        </p:grpSpPr>
        <p:sp>
          <p:nvSpPr>
            <p:cNvPr id="70" name="Rounded Rectangle 3">
              <a:extLst>
                <a:ext uri="{FF2B5EF4-FFF2-40B4-BE49-F238E27FC236}">
                  <a16:creationId xmlns:a16="http://schemas.microsoft.com/office/drawing/2014/main" id="{20DCD32C-B5AE-28FA-25CB-5AC328EFCB03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312C8F37-CEE6-C3F7-563F-667933784456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72" name="PHẠM DUYÊN 5 - 9Slide.vn">
            <a:extLst>
              <a:ext uri="{FF2B5EF4-FFF2-40B4-BE49-F238E27FC236}">
                <a16:creationId xmlns:a16="http://schemas.microsoft.com/office/drawing/2014/main" id="{05AA11ED-5E67-3795-664D-847813C08277}"/>
              </a:ext>
            </a:extLst>
          </p:cNvPr>
          <p:cNvGrpSpPr/>
          <p:nvPr/>
        </p:nvGrpSpPr>
        <p:grpSpPr>
          <a:xfrm>
            <a:off x="9749672" y="5674786"/>
            <a:ext cx="4288287" cy="2224885"/>
            <a:chOff x="2935112" y="3104445"/>
            <a:chExt cx="2698044" cy="1399822"/>
          </a:xfrm>
        </p:grpSpPr>
        <p:sp>
          <p:nvSpPr>
            <p:cNvPr id="73" name="Rounded Rectangle 16">
              <a:extLst>
                <a:ext uri="{FF2B5EF4-FFF2-40B4-BE49-F238E27FC236}">
                  <a16:creationId xmlns:a16="http://schemas.microsoft.com/office/drawing/2014/main" id="{00A56273-F27B-1B53-175F-2193540D864D}"/>
                </a:ext>
              </a:extLst>
            </p:cNvPr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74" name="Picture 2" descr="F:\AAA-LÀM ẢNH SLIDE\Bai10-HĐ1-1(1).png">
              <a:extLst>
                <a:ext uri="{FF2B5EF4-FFF2-40B4-BE49-F238E27FC236}">
                  <a16:creationId xmlns:a16="http://schemas.microsoft.com/office/drawing/2014/main" id="{C7D55E0D-C527-40E6-68BC-1456F3A5EA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5" name="Picture 3" descr="F:\AAA-LÀM ẢNH SLIDE\Bai10-HĐ1-1(2).png">
              <a:extLst>
                <a:ext uri="{FF2B5EF4-FFF2-40B4-BE49-F238E27FC236}">
                  <a16:creationId xmlns:a16="http://schemas.microsoft.com/office/drawing/2014/main" id="{4671C8E7-C9A0-E1FE-ED34-4089799A34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6" name="Picture 2" descr="F:\AAA-LÀM ẢNH SLIDE\Bai10-HĐ1-1(1).png">
              <a:extLst>
                <a:ext uri="{FF2B5EF4-FFF2-40B4-BE49-F238E27FC236}">
                  <a16:creationId xmlns:a16="http://schemas.microsoft.com/office/drawing/2014/main" id="{94933816-7C5F-DF67-A8FF-E4DE8B29E3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7" name="Picture 2" descr="F:\AAA-LÀM ẢNH SLIDE\Bai10-HĐ1-1(1).png">
              <a:extLst>
                <a:ext uri="{FF2B5EF4-FFF2-40B4-BE49-F238E27FC236}">
                  <a16:creationId xmlns:a16="http://schemas.microsoft.com/office/drawing/2014/main" id="{4BDF9A83-FC8E-189C-6882-564FDB2BC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78" name="Picture 2" descr="F:\AAA-LÀM ẢNH SLIDE\Bai10-HĐ1-1(1).png">
              <a:extLst>
                <a:ext uri="{FF2B5EF4-FFF2-40B4-BE49-F238E27FC236}">
                  <a16:creationId xmlns:a16="http://schemas.microsoft.com/office/drawing/2014/main" id="{B896C5A4-814E-3C6F-7EEE-3AF88CB829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79" name="PHẠM DUYÊN 6 - 9Slide.vn">
            <a:extLst>
              <a:ext uri="{FF2B5EF4-FFF2-40B4-BE49-F238E27FC236}">
                <a16:creationId xmlns:a16="http://schemas.microsoft.com/office/drawing/2014/main" id="{D694791B-8047-C1AE-768D-2C3D93DFC2E4}"/>
              </a:ext>
            </a:extLst>
          </p:cNvPr>
          <p:cNvGrpSpPr/>
          <p:nvPr/>
        </p:nvGrpSpPr>
        <p:grpSpPr>
          <a:xfrm>
            <a:off x="518563" y="5674786"/>
            <a:ext cx="4288287" cy="2224885"/>
            <a:chOff x="863601" y="3403600"/>
            <a:chExt cx="2144888" cy="1112829"/>
          </a:xfrm>
        </p:grpSpPr>
        <p:sp>
          <p:nvSpPr>
            <p:cNvPr id="80" name="Rounded Rectangle 25">
              <a:extLst>
                <a:ext uri="{FF2B5EF4-FFF2-40B4-BE49-F238E27FC236}">
                  <a16:creationId xmlns:a16="http://schemas.microsoft.com/office/drawing/2014/main" id="{61369296-4EE9-D7CE-8E31-8D5947D02867}"/>
                </a:ext>
              </a:extLst>
            </p:cNvPr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81" name="Picture 2" descr="F:\AAA-LÀM ẢNH SLIDE\Bai10-HĐ1-1(1).png">
              <a:extLst>
                <a:ext uri="{FF2B5EF4-FFF2-40B4-BE49-F238E27FC236}">
                  <a16:creationId xmlns:a16="http://schemas.microsoft.com/office/drawing/2014/main" id="{BF0F5E43-33DB-E315-F0D4-8DCDEE206E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10-HĐ1-1(2).png">
              <a:extLst>
                <a:ext uri="{FF2B5EF4-FFF2-40B4-BE49-F238E27FC236}">
                  <a16:creationId xmlns:a16="http://schemas.microsoft.com/office/drawing/2014/main" id="{5214F053-F5B5-F1FC-54D2-19861DC4B1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3" name="Picture 3" descr="F:\AAA-LÀM ẢNH SLIDE\Bai10-HĐ1-1(2).png">
              <a:extLst>
                <a:ext uri="{FF2B5EF4-FFF2-40B4-BE49-F238E27FC236}">
                  <a16:creationId xmlns:a16="http://schemas.microsoft.com/office/drawing/2014/main" id="{1107669C-89E2-B70E-9EE8-85E1ADBE5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84" name="Picture 3" descr="F:\AAA-LÀM ẢNH SLIDE\Bai10-HĐ1-1(2).png">
              <a:extLst>
                <a:ext uri="{FF2B5EF4-FFF2-40B4-BE49-F238E27FC236}">
                  <a16:creationId xmlns:a16="http://schemas.microsoft.com/office/drawing/2014/main" id="{C398023B-58F7-6E6A-B3CE-3AE3728FDC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85" name="PHẠM DUYÊN 7 - 9Slide.vn">
            <a:extLst>
              <a:ext uri="{FF2B5EF4-FFF2-40B4-BE49-F238E27FC236}">
                <a16:creationId xmlns:a16="http://schemas.microsoft.com/office/drawing/2014/main" id="{524ECD69-A774-A8B7-A43B-AE4F1AA13931}"/>
              </a:ext>
            </a:extLst>
          </p:cNvPr>
          <p:cNvGrpSpPr/>
          <p:nvPr/>
        </p:nvGrpSpPr>
        <p:grpSpPr>
          <a:xfrm>
            <a:off x="9749672" y="3238500"/>
            <a:ext cx="4288287" cy="1367227"/>
            <a:chOff x="4797779" y="1535289"/>
            <a:chExt cx="2144888" cy="683851"/>
          </a:xfrm>
        </p:grpSpPr>
        <p:sp>
          <p:nvSpPr>
            <p:cNvPr id="86" name="Rounded Rectangle 35">
              <a:extLst>
                <a:ext uri="{FF2B5EF4-FFF2-40B4-BE49-F238E27FC236}">
                  <a16:creationId xmlns:a16="http://schemas.microsoft.com/office/drawing/2014/main" id="{B99CCF6B-4360-317B-9A90-0608F9CA0B74}"/>
                </a:ext>
              </a:extLst>
            </p:cNvPr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1959C9A-7CB4-60A8-6609-445984E1C5CA}"/>
                </a:ext>
              </a:extLst>
            </p:cNvPr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C97810D0-8EF9-7F2D-1218-5B958A033997}"/>
                  </a:ext>
                </a:extLst>
              </p:cNvPr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90" name="Picture 2" descr="F:\AAA-LÀM ẢNH SLIDE\Bai10-HĐ1-1(1).png">
                  <a:extLst>
                    <a:ext uri="{FF2B5EF4-FFF2-40B4-BE49-F238E27FC236}">
                      <a16:creationId xmlns:a16="http://schemas.microsoft.com/office/drawing/2014/main" id="{348C93EE-7BCF-CBE8-04AD-7FD9863FEA3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91" name="Picture 3" descr="F:\AAA-LÀM ẢNH SLIDE\Bai10-HĐ1-1(2).png">
                  <a:extLst>
                    <a:ext uri="{FF2B5EF4-FFF2-40B4-BE49-F238E27FC236}">
                      <a16:creationId xmlns:a16="http://schemas.microsoft.com/office/drawing/2014/main" id="{3177E807-7895-033F-FD4A-F71200DBEAB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89" name="Picture 3" descr="F:\AAA-LÀM ẢNH SLIDE\Bai10-HĐ1-1(2).png">
                <a:extLst>
                  <a:ext uri="{FF2B5EF4-FFF2-40B4-BE49-F238E27FC236}">
                    <a16:creationId xmlns:a16="http://schemas.microsoft.com/office/drawing/2014/main" id="{CAE00E7C-6346-91EB-A6AB-FBBC52AD567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92" name="PHẠM DUYÊN 8 - 9Slide.vn">
            <a:extLst>
              <a:ext uri="{FF2B5EF4-FFF2-40B4-BE49-F238E27FC236}">
                <a16:creationId xmlns:a16="http://schemas.microsoft.com/office/drawing/2014/main" id="{31EC41E4-0FDA-DE23-91CC-A489EC54759A}"/>
              </a:ext>
            </a:extLst>
          </p:cNvPr>
          <p:cNvGrpSpPr/>
          <p:nvPr/>
        </p:nvGrpSpPr>
        <p:grpSpPr>
          <a:xfrm>
            <a:off x="518563" y="3238500"/>
            <a:ext cx="4288287" cy="1367227"/>
            <a:chOff x="886179" y="1518355"/>
            <a:chExt cx="2144888" cy="683851"/>
          </a:xfrm>
        </p:grpSpPr>
        <p:sp>
          <p:nvSpPr>
            <p:cNvPr id="93" name="Rounded Rectangle 57">
              <a:extLst>
                <a:ext uri="{FF2B5EF4-FFF2-40B4-BE49-F238E27FC236}">
                  <a16:creationId xmlns:a16="http://schemas.microsoft.com/office/drawing/2014/main" id="{977ACDA9-B54B-DD68-F3D3-BA8E2AAF8CD2}"/>
                </a:ext>
              </a:extLst>
            </p:cNvPr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CD0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grpSp>
          <p:nvGrpSpPr>
            <p:cNvPr id="94" name="Group 40">
              <a:extLst>
                <a:ext uri="{FF2B5EF4-FFF2-40B4-BE49-F238E27FC236}">
                  <a16:creationId xmlns:a16="http://schemas.microsoft.com/office/drawing/2014/main" id="{F1B98A79-C905-51E6-6BAD-6C7033997412}"/>
                </a:ext>
              </a:extLst>
            </p:cNvPr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95" name="Picture 2" descr="F:\AAA-LÀM ẢNH SLIDE\Bai10-HĐ1-1(1).png">
                <a:extLst>
                  <a:ext uri="{FF2B5EF4-FFF2-40B4-BE49-F238E27FC236}">
                    <a16:creationId xmlns:a16="http://schemas.microsoft.com/office/drawing/2014/main" id="{F7A9B2DD-F852-BFD9-8D5C-5D0B377F79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96" name="Picture 3" descr="F:\AAA-LÀM ẢNH SLIDE\Bai10-HĐ1-1(2).png">
                <a:extLst>
                  <a:ext uri="{FF2B5EF4-FFF2-40B4-BE49-F238E27FC236}">
                    <a16:creationId xmlns:a16="http://schemas.microsoft.com/office/drawing/2014/main" id="{AC193A04-BAC2-D019-B772-8F917E4DD8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97" name="PHẠM DUYÊN 9 - 9Slide.vn">
            <a:extLst>
              <a:ext uri="{FF2B5EF4-FFF2-40B4-BE49-F238E27FC236}">
                <a16:creationId xmlns:a16="http://schemas.microsoft.com/office/drawing/2014/main" id="{89F7D41B-5C4F-83E4-FE27-BDDDDE0637E9}"/>
              </a:ext>
            </a:extLst>
          </p:cNvPr>
          <p:cNvSpPr txBox="1"/>
          <p:nvPr/>
        </p:nvSpPr>
        <p:spPr>
          <a:xfrm>
            <a:off x="4930985" y="3493636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 + 1 =</a:t>
            </a:r>
          </a:p>
        </p:txBody>
      </p:sp>
      <p:sp>
        <p:nvSpPr>
          <p:cNvPr id="98" name="PHẠM DUYÊN 10 - 9Slide.vn">
            <a:extLst>
              <a:ext uri="{FF2B5EF4-FFF2-40B4-BE49-F238E27FC236}">
                <a16:creationId xmlns:a16="http://schemas.microsoft.com/office/drawing/2014/main" id="{CB6D2B57-7971-6032-0A43-76B6E67551D7}"/>
              </a:ext>
            </a:extLst>
          </p:cNvPr>
          <p:cNvSpPr txBox="1"/>
          <p:nvPr/>
        </p:nvSpPr>
        <p:spPr>
          <a:xfrm>
            <a:off x="14128239" y="3493636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2 + 1 =</a:t>
            </a:r>
          </a:p>
        </p:txBody>
      </p:sp>
      <p:sp>
        <p:nvSpPr>
          <p:cNvPr id="99" name="PHẠM DUYÊN 11 - 9Slide.vn">
            <a:extLst>
              <a:ext uri="{FF2B5EF4-FFF2-40B4-BE49-F238E27FC236}">
                <a16:creationId xmlns:a16="http://schemas.microsoft.com/office/drawing/2014/main" id="{ACB8406B-DDD4-AB81-0D13-B430024F6C2B}"/>
              </a:ext>
            </a:extLst>
          </p:cNvPr>
          <p:cNvSpPr txBox="1"/>
          <p:nvPr/>
        </p:nvSpPr>
        <p:spPr>
          <a:xfrm>
            <a:off x="4930985" y="6358751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3 + 1 =</a:t>
            </a:r>
          </a:p>
        </p:txBody>
      </p:sp>
      <p:sp>
        <p:nvSpPr>
          <p:cNvPr id="100" name="PHẠM DUYÊN 12 - 9Slide.vn">
            <a:extLst>
              <a:ext uri="{FF2B5EF4-FFF2-40B4-BE49-F238E27FC236}">
                <a16:creationId xmlns:a16="http://schemas.microsoft.com/office/drawing/2014/main" id="{00EA4EC0-8C53-E399-4050-1E070E41E77E}"/>
              </a:ext>
            </a:extLst>
          </p:cNvPr>
          <p:cNvSpPr txBox="1"/>
          <p:nvPr/>
        </p:nvSpPr>
        <p:spPr>
          <a:xfrm>
            <a:off x="14128239" y="6358751"/>
            <a:ext cx="2419252" cy="9537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598" b="1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 + 4 =</a:t>
            </a:r>
          </a:p>
        </p:txBody>
      </p:sp>
      <p:grpSp>
        <p:nvGrpSpPr>
          <p:cNvPr id="101" name="PHẠM DUYÊN 13 - 9Slide.vn">
            <a:extLst>
              <a:ext uri="{FF2B5EF4-FFF2-40B4-BE49-F238E27FC236}">
                <a16:creationId xmlns:a16="http://schemas.microsoft.com/office/drawing/2014/main" id="{EC43BDC4-8803-CDAA-3A34-B5515ADC9C24}"/>
              </a:ext>
            </a:extLst>
          </p:cNvPr>
          <p:cNvGrpSpPr/>
          <p:nvPr/>
        </p:nvGrpSpPr>
        <p:grpSpPr>
          <a:xfrm>
            <a:off x="16782549" y="3545166"/>
            <a:ext cx="891734" cy="943019"/>
            <a:chOff x="1975996" y="3646349"/>
            <a:chExt cx="446022" cy="471673"/>
          </a:xfrm>
        </p:grpSpPr>
        <p:sp>
          <p:nvSpPr>
            <p:cNvPr id="102" name="Rounded Rectangle 3">
              <a:extLst>
                <a:ext uri="{FF2B5EF4-FFF2-40B4-BE49-F238E27FC236}">
                  <a16:creationId xmlns:a16="http://schemas.microsoft.com/office/drawing/2014/main" id="{F4B87E05-A03C-1986-319F-5276684E5640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3" name="Content Placeholder 2">
              <a:extLst>
                <a:ext uri="{FF2B5EF4-FFF2-40B4-BE49-F238E27FC236}">
                  <a16:creationId xmlns:a16="http://schemas.microsoft.com/office/drawing/2014/main" id="{85779386-CFBB-5BA9-29E1-D2A5EF00FEA5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04" name="PHẠM DUYÊN 14 - 9Slide.vn">
            <a:extLst>
              <a:ext uri="{FF2B5EF4-FFF2-40B4-BE49-F238E27FC236}">
                <a16:creationId xmlns:a16="http://schemas.microsoft.com/office/drawing/2014/main" id="{5C5167A2-E4DC-648C-408C-DD896BB81B4D}"/>
              </a:ext>
            </a:extLst>
          </p:cNvPr>
          <p:cNvGrpSpPr/>
          <p:nvPr/>
        </p:nvGrpSpPr>
        <p:grpSpPr>
          <a:xfrm>
            <a:off x="16774929" y="3555285"/>
            <a:ext cx="891734" cy="907541"/>
            <a:chOff x="1975996" y="3646349"/>
            <a:chExt cx="446022" cy="453928"/>
          </a:xfrm>
        </p:grpSpPr>
        <p:sp>
          <p:nvSpPr>
            <p:cNvPr id="105" name="Rounded Rectangle 3">
              <a:extLst>
                <a:ext uri="{FF2B5EF4-FFF2-40B4-BE49-F238E27FC236}">
                  <a16:creationId xmlns:a16="http://schemas.microsoft.com/office/drawing/2014/main" id="{6F1EC704-A031-572A-084E-3E703A58E657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26E0FAEA-9ACB-5433-597F-E796E3DA3DDB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07" name="PHẠM DUYÊN 15 - 9Slide.vn">
            <a:extLst>
              <a:ext uri="{FF2B5EF4-FFF2-40B4-BE49-F238E27FC236}">
                <a16:creationId xmlns:a16="http://schemas.microsoft.com/office/drawing/2014/main" id="{F86E5672-EBC8-D425-A3DE-072AF223E5F1}"/>
              </a:ext>
            </a:extLst>
          </p:cNvPr>
          <p:cNvGrpSpPr/>
          <p:nvPr/>
        </p:nvGrpSpPr>
        <p:grpSpPr>
          <a:xfrm>
            <a:off x="7574008" y="6410281"/>
            <a:ext cx="891734" cy="943019"/>
            <a:chOff x="1975996" y="3646349"/>
            <a:chExt cx="446022" cy="471673"/>
          </a:xfrm>
        </p:grpSpPr>
        <p:sp>
          <p:nvSpPr>
            <p:cNvPr id="108" name="Rounded Rectangle 3">
              <a:extLst>
                <a:ext uri="{FF2B5EF4-FFF2-40B4-BE49-F238E27FC236}">
                  <a16:creationId xmlns:a16="http://schemas.microsoft.com/office/drawing/2014/main" id="{227BA2A5-E466-FACA-AD2C-2724C276A12C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03A53501-8CBA-1E87-A6E2-7218E249B8A1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0" name="PHẠM DUYÊN 16 - 9Slide.vn">
            <a:extLst>
              <a:ext uri="{FF2B5EF4-FFF2-40B4-BE49-F238E27FC236}">
                <a16:creationId xmlns:a16="http://schemas.microsoft.com/office/drawing/2014/main" id="{176D44B7-F09D-392C-FCC6-C77448D59FA3}"/>
              </a:ext>
            </a:extLst>
          </p:cNvPr>
          <p:cNvGrpSpPr/>
          <p:nvPr/>
        </p:nvGrpSpPr>
        <p:grpSpPr>
          <a:xfrm>
            <a:off x="7566388" y="6420400"/>
            <a:ext cx="891734" cy="907541"/>
            <a:chOff x="1975996" y="3646349"/>
            <a:chExt cx="446022" cy="453928"/>
          </a:xfrm>
        </p:grpSpPr>
        <p:sp>
          <p:nvSpPr>
            <p:cNvPr id="111" name="Rounded Rectangle 3">
              <a:extLst>
                <a:ext uri="{FF2B5EF4-FFF2-40B4-BE49-F238E27FC236}">
                  <a16:creationId xmlns:a16="http://schemas.microsoft.com/office/drawing/2014/main" id="{5C55B096-8ABB-CAA6-00BF-42D7524815A5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2" name="Content Placeholder 2">
              <a:extLst>
                <a:ext uri="{FF2B5EF4-FFF2-40B4-BE49-F238E27FC236}">
                  <a16:creationId xmlns:a16="http://schemas.microsoft.com/office/drawing/2014/main" id="{8904BDAE-5873-719F-868C-B1DC446A4AF9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13" name="PHẠM DUYÊN 17 - 9Slide.vn">
            <a:extLst>
              <a:ext uri="{FF2B5EF4-FFF2-40B4-BE49-F238E27FC236}">
                <a16:creationId xmlns:a16="http://schemas.microsoft.com/office/drawing/2014/main" id="{45DC33E4-3575-EABD-1708-273EC6C49FAD}"/>
              </a:ext>
            </a:extLst>
          </p:cNvPr>
          <p:cNvGrpSpPr/>
          <p:nvPr/>
        </p:nvGrpSpPr>
        <p:grpSpPr>
          <a:xfrm>
            <a:off x="16782549" y="6410281"/>
            <a:ext cx="891734" cy="943019"/>
            <a:chOff x="1975996" y="3646349"/>
            <a:chExt cx="446022" cy="471673"/>
          </a:xfrm>
        </p:grpSpPr>
        <p:sp>
          <p:nvSpPr>
            <p:cNvPr id="114" name="Rounded Rectangle 3">
              <a:extLst>
                <a:ext uri="{FF2B5EF4-FFF2-40B4-BE49-F238E27FC236}">
                  <a16:creationId xmlns:a16="http://schemas.microsoft.com/office/drawing/2014/main" id="{90850C64-8AE3-A182-3C34-F10B5D380A5B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  <p:sp>
          <p:nvSpPr>
            <p:cNvPr id="115" name="Content Placeholder 2">
              <a:extLst>
                <a:ext uri="{FF2B5EF4-FFF2-40B4-BE49-F238E27FC236}">
                  <a16:creationId xmlns:a16="http://schemas.microsoft.com/office/drawing/2014/main" id="{B6E95674-8722-EC99-9F33-209D250E7841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6000" b="1" dirty="0">
                  <a:solidFill>
                    <a:schemeClr val="accent6">
                      <a:lumMod val="75000"/>
                    </a:schemeClr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6" name="PHẠM DUYÊN 18 - 9Slide.vn">
            <a:extLst>
              <a:ext uri="{FF2B5EF4-FFF2-40B4-BE49-F238E27FC236}">
                <a16:creationId xmlns:a16="http://schemas.microsoft.com/office/drawing/2014/main" id="{AEACC9FE-4621-1A29-C3FD-BED7AA118896}"/>
              </a:ext>
            </a:extLst>
          </p:cNvPr>
          <p:cNvGrpSpPr/>
          <p:nvPr/>
        </p:nvGrpSpPr>
        <p:grpSpPr>
          <a:xfrm>
            <a:off x="16774929" y="6420400"/>
            <a:ext cx="891734" cy="907541"/>
            <a:chOff x="1975996" y="3646349"/>
            <a:chExt cx="446022" cy="453928"/>
          </a:xfrm>
        </p:grpSpPr>
        <p:sp>
          <p:nvSpPr>
            <p:cNvPr id="117" name="Rounded Rectangle 3">
              <a:extLst>
                <a:ext uri="{FF2B5EF4-FFF2-40B4-BE49-F238E27FC236}">
                  <a16:creationId xmlns:a16="http://schemas.microsoft.com/office/drawing/2014/main" id="{CCE53667-8783-DACA-B279-FB6B49342588}"/>
                </a:ext>
              </a:extLst>
            </p:cNvPr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8" name="Content Placeholder 2">
              <a:extLst>
                <a:ext uri="{FF2B5EF4-FFF2-40B4-BE49-F238E27FC236}">
                  <a16:creationId xmlns:a16="http://schemas.microsoft.com/office/drawing/2014/main" id="{BD2ABA59-A280-652D-0295-7140DD9150F9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18899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98" grpId="0"/>
      <p:bldP spid="99" grpId="0"/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ẠM DUYÊN 1 - 9Slide.vn">
            <a:extLst>
              <a:ext uri="{FF2B5EF4-FFF2-40B4-BE49-F238E27FC236}">
                <a16:creationId xmlns:a16="http://schemas.microsoft.com/office/drawing/2014/main" id="{294D4059-F4B6-611B-963C-8BCFCA553F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01"/>
          <a:stretch/>
        </p:blipFill>
        <p:spPr>
          <a:xfrm>
            <a:off x="3843921" y="1388692"/>
            <a:ext cx="10600158" cy="7945808"/>
          </a:xfrm>
          <a:prstGeom prst="roundRect">
            <a:avLst>
              <a:gd name="adj" fmla="val 8082"/>
            </a:avLst>
          </a:prstGeom>
          <a:effectLst>
            <a:softEdge rad="31750"/>
          </a:effectLst>
        </p:spPr>
      </p:pic>
      <p:grpSp>
        <p:nvGrpSpPr>
          <p:cNvPr id="2" name="PHẠM DUYÊN 2 - 9Slide.vn">
            <a:extLst>
              <a:ext uri="{FF2B5EF4-FFF2-40B4-BE49-F238E27FC236}">
                <a16:creationId xmlns:a16="http://schemas.microsoft.com/office/drawing/2014/main" id="{D20930EE-B7E3-7442-1EB6-CFFFA43C8702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E85AB99A-404D-5434-5477-E3C141F697BA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C082EE2-317C-5DEA-BE95-CACFBA8A7182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61A0A6F-303A-6808-F594-6F113D43B2E0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3 - 9Slide.vn">
            <a:extLst>
              <a:ext uri="{FF2B5EF4-FFF2-40B4-BE49-F238E27FC236}">
                <a16:creationId xmlns:a16="http://schemas.microsoft.com/office/drawing/2014/main" id="{DAB51620-53F1-F557-398D-B77C3940989A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11429A2-9730-C25F-3672-0AD35E224151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056B11C-CD08-4CB1-C3F6-F56E2BB77384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AA151EF2-37DF-CDB4-51AD-8E154E15BEBD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D5112E-9FEB-E82F-BA5C-090E0349DCF6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420733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33EAD98-6D39-C4EF-A0DE-5B488A56F96B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CCA23DE-D6BB-2E7C-6B7D-6AC5BA4562E1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3AE592-321F-C483-5771-A300F8ACF7B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5B13FF-78FB-294F-1A59-CEB77F0CBED6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3E99A227-8120-9314-852C-83D7165B4179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545CF4-9609-9EEB-8FA9-F43645E2476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2364FE8-4DBD-6865-DAF3-9A429052CF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3AE7157-43C0-E958-CA5F-1B7D1C25C1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2131F-6444-A1EE-B6D6-5E4650D6EE9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9818180E-1222-B199-922B-643F2501C9B0}"/>
              </a:ext>
            </a:extLst>
          </p:cNvPr>
          <p:cNvSpPr txBox="1">
            <a:spLocks/>
          </p:cNvSpPr>
          <p:nvPr/>
        </p:nvSpPr>
        <p:spPr>
          <a:xfrm>
            <a:off x="974700" y="3009900"/>
            <a:ext cx="968138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798" dirty="0"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12" name="PHẠM DUYÊN 4 - 9Slide.vn">
            <a:extLst>
              <a:ext uri="{FF2B5EF4-FFF2-40B4-BE49-F238E27FC236}">
                <a16:creationId xmlns:a16="http://schemas.microsoft.com/office/drawing/2014/main" id="{E0255D8B-AFEB-8A52-656A-C2793C2E6532}"/>
              </a:ext>
            </a:extLst>
          </p:cNvPr>
          <p:cNvGrpSpPr/>
          <p:nvPr/>
        </p:nvGrpSpPr>
        <p:grpSpPr>
          <a:xfrm>
            <a:off x="2151513" y="3009899"/>
            <a:ext cx="3551945" cy="3551943"/>
            <a:chOff x="1094844" y="1625599"/>
            <a:chExt cx="1776589" cy="177658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6EC7592-53DB-72E5-DDEC-01747988E358}"/>
                </a:ext>
              </a:extLst>
            </p:cNvPr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4" name="Picture 2" descr="F:\AAA-LÀM ẢNH SLIDE\Bai10-HĐ1-2a(1).png">
              <a:extLst>
                <a:ext uri="{FF2B5EF4-FFF2-40B4-BE49-F238E27FC236}">
                  <a16:creationId xmlns:a16="http://schemas.microsoft.com/office/drawing/2014/main" id="{63C16013-15B1-E253-8A4E-2F0956760A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5" name="PHẠM DUYÊN 5 - 9Slide.vn">
            <a:extLst>
              <a:ext uri="{FF2B5EF4-FFF2-40B4-BE49-F238E27FC236}">
                <a16:creationId xmlns:a16="http://schemas.microsoft.com/office/drawing/2014/main" id="{72055CD7-4CEC-AC09-E09A-A04A0162F8D9}"/>
              </a:ext>
            </a:extLst>
          </p:cNvPr>
          <p:cNvGrpSpPr/>
          <p:nvPr/>
        </p:nvGrpSpPr>
        <p:grpSpPr>
          <a:xfrm>
            <a:off x="5221028" y="3009899"/>
            <a:ext cx="3551945" cy="3551943"/>
            <a:chOff x="2630134" y="1625599"/>
            <a:chExt cx="1776589" cy="177658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2826964-8092-DA91-DCAF-3FDFF33AB676}"/>
                </a:ext>
              </a:extLst>
            </p:cNvPr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17" name="Picture 3" descr="F:\AAA-LÀM ẢNH SLIDE\Bai10-HĐ1-2a(2).png">
              <a:extLst>
                <a:ext uri="{FF2B5EF4-FFF2-40B4-BE49-F238E27FC236}">
                  <a16:creationId xmlns:a16="http://schemas.microsoft.com/office/drawing/2014/main" id="{75D7125F-132B-06AF-DDDF-1D0C2D6AB5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18" name="PHẠM DUYÊN 6 - 9Slide.vn">
            <a:extLst>
              <a:ext uri="{FF2B5EF4-FFF2-40B4-BE49-F238E27FC236}">
                <a16:creationId xmlns:a16="http://schemas.microsoft.com/office/drawing/2014/main" id="{173AF375-21FE-EADC-D3DB-9553D80A1B89}"/>
              </a:ext>
            </a:extLst>
          </p:cNvPr>
          <p:cNvGrpSpPr/>
          <p:nvPr/>
        </p:nvGrpSpPr>
        <p:grpSpPr>
          <a:xfrm>
            <a:off x="9915576" y="3009899"/>
            <a:ext cx="3551945" cy="3551943"/>
            <a:chOff x="4978223" y="1625599"/>
            <a:chExt cx="1776589" cy="177658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F9DAA8C0-E290-0BDC-0306-358B3A789CC5}"/>
                </a:ext>
              </a:extLst>
            </p:cNvPr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0" name="Picture 4" descr="F:\AAA-LÀM ẢNH SLIDE\Bai10-HĐ1-2a(3).png">
              <a:extLst>
                <a:ext uri="{FF2B5EF4-FFF2-40B4-BE49-F238E27FC236}">
                  <a16:creationId xmlns:a16="http://schemas.microsoft.com/office/drawing/2014/main" id="{9FC64A0E-1CEB-A8F1-8212-4C4BD6CE90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1" name="PHẠM DUYÊN 7 - 9Slide.vn">
            <a:extLst>
              <a:ext uri="{FF2B5EF4-FFF2-40B4-BE49-F238E27FC236}">
                <a16:creationId xmlns:a16="http://schemas.microsoft.com/office/drawing/2014/main" id="{7A27F979-9965-C25A-D720-AC01820D046F}"/>
              </a:ext>
            </a:extLst>
          </p:cNvPr>
          <p:cNvGrpSpPr/>
          <p:nvPr/>
        </p:nvGrpSpPr>
        <p:grpSpPr>
          <a:xfrm>
            <a:off x="12872237" y="3009899"/>
            <a:ext cx="3551945" cy="3551943"/>
            <a:chOff x="6457067" y="1625599"/>
            <a:chExt cx="1776589" cy="177658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E69C9130-5ACC-BE90-1895-E74BCE51487F}"/>
                </a:ext>
              </a:extLst>
            </p:cNvPr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23" name="Picture 5" descr="F:\AAA-LÀM ẢNH SLIDE\Bai10-HĐ1-2a(4).png">
              <a:extLst>
                <a:ext uri="{FF2B5EF4-FFF2-40B4-BE49-F238E27FC236}">
                  <a16:creationId xmlns:a16="http://schemas.microsoft.com/office/drawing/2014/main" id="{6B4C2044-747F-26D1-9879-12CFC6BC6D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24" name="PHẠM DUYÊN 8 - 9Slide.vn">
            <a:extLst>
              <a:ext uri="{FF2B5EF4-FFF2-40B4-BE49-F238E27FC236}">
                <a16:creationId xmlns:a16="http://schemas.microsoft.com/office/drawing/2014/main" id="{C44926E7-9B9D-4F64-12DB-1EEEE55D2069}"/>
              </a:ext>
            </a:extLst>
          </p:cNvPr>
          <p:cNvGrpSpPr/>
          <p:nvPr/>
        </p:nvGrpSpPr>
        <p:grpSpPr>
          <a:xfrm>
            <a:off x="6532863" y="7649514"/>
            <a:ext cx="1005063" cy="1038804"/>
            <a:chOff x="7632352" y="2667660"/>
            <a:chExt cx="405942" cy="419570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5ABDB99C-307C-D109-88BC-5FF7C8A7C7C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4744A78E-DD28-B8B8-A664-1414DB1A48B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PHẠM DUYÊN 9 - 9Slide.vn">
            <a:extLst>
              <a:ext uri="{FF2B5EF4-FFF2-40B4-BE49-F238E27FC236}">
                <a16:creationId xmlns:a16="http://schemas.microsoft.com/office/drawing/2014/main" id="{ECA4C44B-E716-223C-1962-F810144F62CC}"/>
              </a:ext>
            </a:extLst>
          </p:cNvPr>
          <p:cNvGrpSpPr/>
          <p:nvPr/>
        </p:nvGrpSpPr>
        <p:grpSpPr>
          <a:xfrm>
            <a:off x="8834036" y="7649514"/>
            <a:ext cx="1005063" cy="1038804"/>
            <a:chOff x="7632352" y="2667660"/>
            <a:chExt cx="405942" cy="419570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4C4D2FB-231B-073F-0286-34E41298C22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2EA0793D-002D-F290-222E-5BF936F291A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10 - 9Slide.vn">
            <a:extLst>
              <a:ext uri="{FF2B5EF4-FFF2-40B4-BE49-F238E27FC236}">
                <a16:creationId xmlns:a16="http://schemas.microsoft.com/office/drawing/2014/main" id="{0F45FABF-510C-4EAE-5E87-2A0419CF4312}"/>
              </a:ext>
            </a:extLst>
          </p:cNvPr>
          <p:cNvGrpSpPr/>
          <p:nvPr/>
        </p:nvGrpSpPr>
        <p:grpSpPr>
          <a:xfrm>
            <a:off x="11237547" y="7651481"/>
            <a:ext cx="1005063" cy="1038798"/>
            <a:chOff x="7632352" y="2667662"/>
            <a:chExt cx="405942" cy="4195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EA4C0A77-34B3-87B3-2BB2-E69D713F217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5F794871-32AB-74E9-4644-E3A68832A08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3" name="PHẠM DUYÊN 11 - 9Slide.vn">
            <a:extLst>
              <a:ext uri="{FF2B5EF4-FFF2-40B4-BE49-F238E27FC236}">
                <a16:creationId xmlns:a16="http://schemas.microsoft.com/office/drawing/2014/main" id="{38B70B22-D430-B3DE-8E7D-76E65E389FE5}"/>
              </a:ext>
            </a:extLst>
          </p:cNvPr>
          <p:cNvGrpSpPr/>
          <p:nvPr/>
        </p:nvGrpSpPr>
        <p:grpSpPr>
          <a:xfrm>
            <a:off x="6538686" y="7653446"/>
            <a:ext cx="1005063" cy="1038797"/>
            <a:chOff x="7632352" y="2667663"/>
            <a:chExt cx="405942" cy="419567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F0893879-6465-34BC-C63D-32E6FEC2008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5AD279F7-43BA-919F-2BD8-F2220E4BAE4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6" name="PHẠM DUYÊN 12 - 9Slide.vn">
            <a:extLst>
              <a:ext uri="{FF2B5EF4-FFF2-40B4-BE49-F238E27FC236}">
                <a16:creationId xmlns:a16="http://schemas.microsoft.com/office/drawing/2014/main" id="{DC397F45-998B-BF63-587B-FAB6D024333F}"/>
              </a:ext>
            </a:extLst>
          </p:cNvPr>
          <p:cNvGrpSpPr/>
          <p:nvPr/>
        </p:nvGrpSpPr>
        <p:grpSpPr>
          <a:xfrm>
            <a:off x="8839859" y="7653446"/>
            <a:ext cx="1005063" cy="1038797"/>
            <a:chOff x="7632352" y="2667663"/>
            <a:chExt cx="405942" cy="419567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32253015-BBD1-B5E3-CC82-5BFD495E6EF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0475AAA2-FB64-DF0E-3D9B-665BCB7CED9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39" name="PHẠM DUYÊN 13 - 9Slide.vn">
            <a:extLst>
              <a:ext uri="{FF2B5EF4-FFF2-40B4-BE49-F238E27FC236}">
                <a16:creationId xmlns:a16="http://schemas.microsoft.com/office/drawing/2014/main" id="{947291F4-22FC-6972-FA15-6268B4C31022}"/>
              </a:ext>
            </a:extLst>
          </p:cNvPr>
          <p:cNvGrpSpPr/>
          <p:nvPr/>
        </p:nvGrpSpPr>
        <p:grpSpPr>
          <a:xfrm>
            <a:off x="11237547" y="7665730"/>
            <a:ext cx="1005063" cy="1010300"/>
            <a:chOff x="7632352" y="2679172"/>
            <a:chExt cx="405942" cy="4080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8D623E53-D709-B3C6-7CE4-5FDC2FFD6F3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1EE26F6B-95A9-C842-8588-82C4A713D0F7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42" name="PHẠM DUYÊN 14 - 9Slide.vn">
            <a:extLst>
              <a:ext uri="{FF2B5EF4-FFF2-40B4-BE49-F238E27FC236}">
                <a16:creationId xmlns:a16="http://schemas.microsoft.com/office/drawing/2014/main" id="{D067BC9E-1F28-F0A4-98E8-00DFDC282817}"/>
              </a:ext>
            </a:extLst>
          </p:cNvPr>
          <p:cNvSpPr txBox="1">
            <a:spLocks/>
          </p:cNvSpPr>
          <p:nvPr/>
        </p:nvSpPr>
        <p:spPr>
          <a:xfrm>
            <a:off x="7882486" y="7666657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PHẠM DUYÊN 15 - 9Slide.vn">
            <a:extLst>
              <a:ext uri="{FF2B5EF4-FFF2-40B4-BE49-F238E27FC236}">
                <a16:creationId xmlns:a16="http://schemas.microsoft.com/office/drawing/2014/main" id="{F33F9D33-F8C8-656E-3F76-49C3CC25B8D1}"/>
              </a:ext>
            </a:extLst>
          </p:cNvPr>
          <p:cNvSpPr txBox="1">
            <a:spLocks/>
          </p:cNvSpPr>
          <p:nvPr/>
        </p:nvSpPr>
        <p:spPr>
          <a:xfrm>
            <a:off x="10283035" y="7666657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85072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1 - 9Slide.vn">
            <a:extLst>
              <a:ext uri="{FF2B5EF4-FFF2-40B4-BE49-F238E27FC236}">
                <a16:creationId xmlns:a16="http://schemas.microsoft.com/office/drawing/2014/main" id="{833EAD98-6D39-C4EF-A0DE-5B488A56F96B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CCA23DE-D6BB-2E7C-6B7D-6AC5BA4562E1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D3AE592-321F-C483-5771-A300F8ACF7B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5B13FF-78FB-294F-1A59-CEB77F0CBED6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2 - 9Slide.vn">
            <a:extLst>
              <a:ext uri="{FF2B5EF4-FFF2-40B4-BE49-F238E27FC236}">
                <a16:creationId xmlns:a16="http://schemas.microsoft.com/office/drawing/2014/main" id="{3E99A227-8120-9314-852C-83D7165B4179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A545CF4-9609-9EEB-8FA9-F43645E2476A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52364FE8-4DBD-6865-DAF3-9A429052CFB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63AE7157-43C0-E958-CA5F-1B7D1C25C11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202131F-6444-A1EE-B6D6-5E4650D6EE9F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1" name="PHẠM DUYÊN 3 - 9Slide.vn">
            <a:extLst>
              <a:ext uri="{FF2B5EF4-FFF2-40B4-BE49-F238E27FC236}">
                <a16:creationId xmlns:a16="http://schemas.microsoft.com/office/drawing/2014/main" id="{9818180E-1222-B199-922B-643F2501C9B0}"/>
              </a:ext>
            </a:extLst>
          </p:cNvPr>
          <p:cNvSpPr txBox="1">
            <a:spLocks/>
          </p:cNvSpPr>
          <p:nvPr/>
        </p:nvSpPr>
        <p:spPr>
          <a:xfrm>
            <a:off x="974700" y="3009900"/>
            <a:ext cx="968138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798" dirty="0">
                <a:cs typeface="Lato" panose="020F0502020204030203" pitchFamily="34" charset="0"/>
              </a:rPr>
              <a:t>b</a:t>
            </a:r>
            <a:r>
              <a:rPr lang="en-GB" sz="4798">
                <a:cs typeface="Lato" panose="020F0502020204030203" pitchFamily="34" charset="0"/>
              </a:rPr>
              <a:t>)</a:t>
            </a:r>
            <a:endParaRPr lang="en-GB" sz="4798" dirty="0">
              <a:cs typeface="Lato" panose="020F0502020204030203" pitchFamily="34" charset="0"/>
            </a:endParaRPr>
          </a:p>
        </p:txBody>
      </p:sp>
      <p:grpSp>
        <p:nvGrpSpPr>
          <p:cNvPr id="24" name="PHẠM DUYÊN 4 - 9Slide.vn">
            <a:extLst>
              <a:ext uri="{FF2B5EF4-FFF2-40B4-BE49-F238E27FC236}">
                <a16:creationId xmlns:a16="http://schemas.microsoft.com/office/drawing/2014/main" id="{C44926E7-9B9D-4F64-12DB-1EEEE55D2069}"/>
              </a:ext>
            </a:extLst>
          </p:cNvPr>
          <p:cNvGrpSpPr/>
          <p:nvPr/>
        </p:nvGrpSpPr>
        <p:grpSpPr>
          <a:xfrm>
            <a:off x="6532863" y="7649514"/>
            <a:ext cx="1005063" cy="1038804"/>
            <a:chOff x="7632352" y="2667660"/>
            <a:chExt cx="405942" cy="419570"/>
          </a:xfrm>
        </p:grpSpPr>
        <p:sp>
          <p:nvSpPr>
            <p:cNvPr id="25" name="Rounded Rectangle 3">
              <a:extLst>
                <a:ext uri="{FF2B5EF4-FFF2-40B4-BE49-F238E27FC236}">
                  <a16:creationId xmlns:a16="http://schemas.microsoft.com/office/drawing/2014/main" id="{5ABDB99C-307C-D109-88BC-5FF7C8A7C7CC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ontent Placeholder 2">
              <a:extLst>
                <a:ext uri="{FF2B5EF4-FFF2-40B4-BE49-F238E27FC236}">
                  <a16:creationId xmlns:a16="http://schemas.microsoft.com/office/drawing/2014/main" id="{4744A78E-DD28-B8B8-A664-1414DB1A48B2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PHẠM DUYÊN 5 - 9Slide.vn">
            <a:extLst>
              <a:ext uri="{FF2B5EF4-FFF2-40B4-BE49-F238E27FC236}">
                <a16:creationId xmlns:a16="http://schemas.microsoft.com/office/drawing/2014/main" id="{ECA4C44B-E716-223C-1962-F810144F62CC}"/>
              </a:ext>
            </a:extLst>
          </p:cNvPr>
          <p:cNvGrpSpPr/>
          <p:nvPr/>
        </p:nvGrpSpPr>
        <p:grpSpPr>
          <a:xfrm>
            <a:off x="8834036" y="7649514"/>
            <a:ext cx="1005063" cy="1038804"/>
            <a:chOff x="7632352" y="2667660"/>
            <a:chExt cx="405942" cy="419570"/>
          </a:xfrm>
        </p:grpSpPr>
        <p:sp>
          <p:nvSpPr>
            <p:cNvPr id="28" name="Rounded Rectangle 3">
              <a:extLst>
                <a:ext uri="{FF2B5EF4-FFF2-40B4-BE49-F238E27FC236}">
                  <a16:creationId xmlns:a16="http://schemas.microsoft.com/office/drawing/2014/main" id="{E4C4D2FB-231B-073F-0286-34E41298C22D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2EA0793D-002D-F290-222E-5BF936F291AE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0" name="PHẠM DUYÊN 6 - 9Slide.vn">
            <a:extLst>
              <a:ext uri="{FF2B5EF4-FFF2-40B4-BE49-F238E27FC236}">
                <a16:creationId xmlns:a16="http://schemas.microsoft.com/office/drawing/2014/main" id="{0F45FABF-510C-4EAE-5E87-2A0419CF4312}"/>
              </a:ext>
            </a:extLst>
          </p:cNvPr>
          <p:cNvGrpSpPr/>
          <p:nvPr/>
        </p:nvGrpSpPr>
        <p:grpSpPr>
          <a:xfrm>
            <a:off x="11237547" y="7651481"/>
            <a:ext cx="1005063" cy="1038798"/>
            <a:chOff x="7632352" y="2667662"/>
            <a:chExt cx="405942" cy="419568"/>
          </a:xfrm>
        </p:grpSpPr>
        <p:sp>
          <p:nvSpPr>
            <p:cNvPr id="31" name="Rounded Rectangle 3">
              <a:extLst>
                <a:ext uri="{FF2B5EF4-FFF2-40B4-BE49-F238E27FC236}">
                  <a16:creationId xmlns:a16="http://schemas.microsoft.com/office/drawing/2014/main" id="{EA4C0A77-34B3-87B3-2BB2-E69D713F217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5F794871-32AB-74E9-4644-E3A68832A08D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33" name="PHẠM DUYÊN 7 - 9Slide.vn">
            <a:extLst>
              <a:ext uri="{FF2B5EF4-FFF2-40B4-BE49-F238E27FC236}">
                <a16:creationId xmlns:a16="http://schemas.microsoft.com/office/drawing/2014/main" id="{38B70B22-D430-B3DE-8E7D-76E65E389FE5}"/>
              </a:ext>
            </a:extLst>
          </p:cNvPr>
          <p:cNvGrpSpPr/>
          <p:nvPr/>
        </p:nvGrpSpPr>
        <p:grpSpPr>
          <a:xfrm>
            <a:off x="6538686" y="7653446"/>
            <a:ext cx="1005063" cy="1038797"/>
            <a:chOff x="7632352" y="2667663"/>
            <a:chExt cx="405942" cy="419567"/>
          </a:xfrm>
        </p:grpSpPr>
        <p:sp>
          <p:nvSpPr>
            <p:cNvPr id="34" name="Rounded Rectangle 3">
              <a:extLst>
                <a:ext uri="{FF2B5EF4-FFF2-40B4-BE49-F238E27FC236}">
                  <a16:creationId xmlns:a16="http://schemas.microsoft.com/office/drawing/2014/main" id="{F0893879-6465-34BC-C63D-32E6FEC2008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Content Placeholder 2">
              <a:extLst>
                <a:ext uri="{FF2B5EF4-FFF2-40B4-BE49-F238E27FC236}">
                  <a16:creationId xmlns:a16="http://schemas.microsoft.com/office/drawing/2014/main" id="{5AD279F7-43BA-919F-2BD8-F2220E4BAE4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6" name="PHẠM DUYÊN 8 - 9Slide.vn">
            <a:extLst>
              <a:ext uri="{FF2B5EF4-FFF2-40B4-BE49-F238E27FC236}">
                <a16:creationId xmlns:a16="http://schemas.microsoft.com/office/drawing/2014/main" id="{DC397F45-998B-BF63-587B-FAB6D024333F}"/>
              </a:ext>
            </a:extLst>
          </p:cNvPr>
          <p:cNvGrpSpPr/>
          <p:nvPr/>
        </p:nvGrpSpPr>
        <p:grpSpPr>
          <a:xfrm>
            <a:off x="8839859" y="7653446"/>
            <a:ext cx="1005063" cy="1038797"/>
            <a:chOff x="7632352" y="2667663"/>
            <a:chExt cx="405942" cy="419567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32253015-BBD1-B5E3-CC82-5BFD495E6EF9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Content Placeholder 2">
              <a:extLst>
                <a:ext uri="{FF2B5EF4-FFF2-40B4-BE49-F238E27FC236}">
                  <a16:creationId xmlns:a16="http://schemas.microsoft.com/office/drawing/2014/main" id="{0475AAA2-FB64-DF0E-3D9B-665BCB7CED96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9" name="PHẠM DUYÊN 9 - 9Slide.vn">
            <a:extLst>
              <a:ext uri="{FF2B5EF4-FFF2-40B4-BE49-F238E27FC236}">
                <a16:creationId xmlns:a16="http://schemas.microsoft.com/office/drawing/2014/main" id="{947291F4-22FC-6972-FA15-6268B4C31022}"/>
              </a:ext>
            </a:extLst>
          </p:cNvPr>
          <p:cNvGrpSpPr/>
          <p:nvPr/>
        </p:nvGrpSpPr>
        <p:grpSpPr>
          <a:xfrm>
            <a:off x="11237547" y="7665730"/>
            <a:ext cx="1005063" cy="1010300"/>
            <a:chOff x="7632352" y="2679172"/>
            <a:chExt cx="405942" cy="408058"/>
          </a:xfrm>
        </p:grpSpPr>
        <p:sp>
          <p:nvSpPr>
            <p:cNvPr id="40" name="Rounded Rectangle 3">
              <a:extLst>
                <a:ext uri="{FF2B5EF4-FFF2-40B4-BE49-F238E27FC236}">
                  <a16:creationId xmlns:a16="http://schemas.microsoft.com/office/drawing/2014/main" id="{8D623E53-D709-B3C6-7CE4-5FDC2FFD6F3E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Content Placeholder 2">
              <a:extLst>
                <a:ext uri="{FF2B5EF4-FFF2-40B4-BE49-F238E27FC236}">
                  <a16:creationId xmlns:a16="http://schemas.microsoft.com/office/drawing/2014/main" id="{1EE26F6B-95A9-C842-8588-82C4A713D0F7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42" name="PHẠM DUYÊN 10 - 9Slide.vn">
            <a:extLst>
              <a:ext uri="{FF2B5EF4-FFF2-40B4-BE49-F238E27FC236}">
                <a16:creationId xmlns:a16="http://schemas.microsoft.com/office/drawing/2014/main" id="{D067BC9E-1F28-F0A4-98E8-00DFDC282817}"/>
              </a:ext>
            </a:extLst>
          </p:cNvPr>
          <p:cNvSpPr txBox="1">
            <a:spLocks/>
          </p:cNvSpPr>
          <p:nvPr/>
        </p:nvSpPr>
        <p:spPr>
          <a:xfrm>
            <a:off x="7882486" y="7666657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43" name="PHẠM DUYÊN 11 - 9Slide.vn">
            <a:extLst>
              <a:ext uri="{FF2B5EF4-FFF2-40B4-BE49-F238E27FC236}">
                <a16:creationId xmlns:a16="http://schemas.microsoft.com/office/drawing/2014/main" id="{F33F9D33-F8C8-656E-3F76-49C3CC25B8D1}"/>
              </a:ext>
            </a:extLst>
          </p:cNvPr>
          <p:cNvSpPr txBox="1">
            <a:spLocks/>
          </p:cNvSpPr>
          <p:nvPr/>
        </p:nvSpPr>
        <p:spPr>
          <a:xfrm>
            <a:off x="10283035" y="7666657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pic>
        <p:nvPicPr>
          <p:cNvPr id="44" name="PHẠM DUYÊN 12 - 9Slide.vn" descr="PHẠM DUYÊN">
            <a:extLst>
              <a:ext uri="{FF2B5EF4-FFF2-40B4-BE49-F238E27FC236}">
                <a16:creationId xmlns:a16="http://schemas.microsoft.com/office/drawing/2014/main" id="{4EB90653-0433-1A61-0FEF-9246543EA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40678" b="32542"/>
          <a:stretch>
            <a:fillRect/>
          </a:stretch>
        </p:blipFill>
        <p:spPr bwMode="auto">
          <a:xfrm>
            <a:off x="2144939" y="3009900"/>
            <a:ext cx="14472785" cy="3875896"/>
          </a:xfrm>
          <a:prstGeom prst="rect">
            <a:avLst/>
          </a:prstGeom>
          <a:noFill/>
        </p:spPr>
      </p:pic>
      <p:grpSp>
        <p:nvGrpSpPr>
          <p:cNvPr id="45" name="PHẠM DUYÊN 13 - 9Slide.vn">
            <a:extLst>
              <a:ext uri="{FF2B5EF4-FFF2-40B4-BE49-F238E27FC236}">
                <a16:creationId xmlns:a16="http://schemas.microsoft.com/office/drawing/2014/main" id="{39385041-5324-DFD9-A58C-0A1CDEB3CE33}"/>
              </a:ext>
            </a:extLst>
          </p:cNvPr>
          <p:cNvGrpSpPr/>
          <p:nvPr/>
        </p:nvGrpSpPr>
        <p:grpSpPr>
          <a:xfrm>
            <a:off x="9605013" y="1784992"/>
            <a:ext cx="2147864" cy="2275282"/>
            <a:chOff x="4608336" y="1049867"/>
            <a:chExt cx="977253" cy="1035227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F5D67B61-32A3-D83D-86D6-A5CC3DD89C8F}"/>
                </a:ext>
              </a:extLst>
            </p:cNvPr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47" name="Picture 8" descr="F:\AAA-LÀM ẢNH SLIDE\Bai10-HĐ1-2b(1).png">
              <a:extLst>
                <a:ext uri="{FF2B5EF4-FFF2-40B4-BE49-F238E27FC236}">
                  <a16:creationId xmlns:a16="http://schemas.microsoft.com/office/drawing/2014/main" id="{5E829C0F-FE05-A1CB-C181-3D300BFD19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48" name="PHẠM DUYÊN 14 - 9Slide.vn">
            <a:extLst>
              <a:ext uri="{FF2B5EF4-FFF2-40B4-BE49-F238E27FC236}">
                <a16:creationId xmlns:a16="http://schemas.microsoft.com/office/drawing/2014/main" id="{12A07B3A-C23F-A296-A0D4-BB0872C2B0EF}"/>
              </a:ext>
            </a:extLst>
          </p:cNvPr>
          <p:cNvGrpSpPr/>
          <p:nvPr/>
        </p:nvGrpSpPr>
        <p:grpSpPr>
          <a:xfrm>
            <a:off x="8792492" y="4092412"/>
            <a:ext cx="1774576" cy="1879849"/>
            <a:chOff x="4201935" y="2203978"/>
            <a:chExt cx="807412" cy="85531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788803C2-3A6A-B9D3-15F5-B957C216EB35}"/>
                </a:ext>
              </a:extLst>
            </p:cNvPr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0" name="Picture 9" descr="F:\AAA-LÀM ẢNH SLIDE\Bai10-HĐ1-2b(2).png">
              <a:extLst>
                <a:ext uri="{FF2B5EF4-FFF2-40B4-BE49-F238E27FC236}">
                  <a16:creationId xmlns:a16="http://schemas.microsoft.com/office/drawing/2014/main" id="{5249E6DA-704E-4091-C68E-F654A0C894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51" name="PHẠM DUYÊN 15 - 9Slide.vn">
            <a:extLst>
              <a:ext uri="{FF2B5EF4-FFF2-40B4-BE49-F238E27FC236}">
                <a16:creationId xmlns:a16="http://schemas.microsoft.com/office/drawing/2014/main" id="{66754E68-D041-0758-1DC6-5D2876FBB7F9}"/>
              </a:ext>
            </a:extLst>
          </p:cNvPr>
          <p:cNvGrpSpPr/>
          <p:nvPr/>
        </p:nvGrpSpPr>
        <p:grpSpPr>
          <a:xfrm>
            <a:off x="7229996" y="2642647"/>
            <a:ext cx="2054177" cy="2176036"/>
            <a:chOff x="3420416" y="1478843"/>
            <a:chExt cx="934626" cy="990071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CA50A73-FAD7-1A78-36B7-462C205D7ECD}"/>
                </a:ext>
              </a:extLst>
            </p:cNvPr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3" name="Picture 10" descr="F:\AAA-LÀM ẢNH SLIDE\Bai10-HĐ1-2b(3).png">
              <a:extLst>
                <a:ext uri="{FF2B5EF4-FFF2-40B4-BE49-F238E27FC236}">
                  <a16:creationId xmlns:a16="http://schemas.microsoft.com/office/drawing/2014/main" id="{8AB9E14C-8BFE-307B-C1F0-12C5694DC6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54" name="PHẠM DUYÊN 16 - 9Slide.vn">
            <a:extLst>
              <a:ext uri="{FF2B5EF4-FFF2-40B4-BE49-F238E27FC236}">
                <a16:creationId xmlns:a16="http://schemas.microsoft.com/office/drawing/2014/main" id="{272E935E-7D25-8F71-7CDE-0D6F15684C51}"/>
              </a:ext>
            </a:extLst>
          </p:cNvPr>
          <p:cNvGrpSpPr/>
          <p:nvPr/>
        </p:nvGrpSpPr>
        <p:grpSpPr>
          <a:xfrm>
            <a:off x="3190213" y="2895379"/>
            <a:ext cx="1557689" cy="1650095"/>
            <a:chOff x="1399823" y="1605253"/>
            <a:chExt cx="708730" cy="750774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126E1C15-041A-75C6-47C0-C4161AE4B64E}"/>
                </a:ext>
              </a:extLst>
            </p:cNvPr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6" name="Picture 11" descr="F:\AAA-LÀM ẢNH SLIDE\Bai10-HĐ1-2b(4).png">
              <a:extLst>
                <a:ext uri="{FF2B5EF4-FFF2-40B4-BE49-F238E27FC236}">
                  <a16:creationId xmlns:a16="http://schemas.microsoft.com/office/drawing/2014/main" id="{532D3437-E1D8-C0D5-16E8-A214EF67EE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57" name="PHẠM DUYÊN 17 - 9Slide.vn">
            <a:extLst>
              <a:ext uri="{FF2B5EF4-FFF2-40B4-BE49-F238E27FC236}">
                <a16:creationId xmlns:a16="http://schemas.microsoft.com/office/drawing/2014/main" id="{DDC9D829-2CFA-35B7-4627-41F456FF9F5C}"/>
              </a:ext>
            </a:extLst>
          </p:cNvPr>
          <p:cNvGrpSpPr/>
          <p:nvPr/>
        </p:nvGrpSpPr>
        <p:grpSpPr>
          <a:xfrm>
            <a:off x="4151636" y="3929134"/>
            <a:ext cx="1890224" cy="2002357"/>
            <a:chOff x="1880701" y="2122310"/>
            <a:chExt cx="860030" cy="911049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754A152F-165F-7901-FB93-26E60A4BADD5}"/>
                </a:ext>
              </a:extLst>
            </p:cNvPr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/>
            </a:p>
          </p:txBody>
        </p:sp>
        <p:pic>
          <p:nvPicPr>
            <p:cNvPr id="59" name="Picture 12" descr="F:\AAA-LÀM ẢNH SLIDE\Bai10-HĐ1-2b(5).png">
              <a:extLst>
                <a:ext uri="{FF2B5EF4-FFF2-40B4-BE49-F238E27FC236}">
                  <a16:creationId xmlns:a16="http://schemas.microsoft.com/office/drawing/2014/main" id="{3E815A84-6642-01C4-CD84-E2FC67F1E1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27245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7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PHẠM DUYÊN 7 - 9Slide.vn">
            <a:extLst>
              <a:ext uri="{FF2B5EF4-FFF2-40B4-BE49-F238E27FC236}">
                <a16:creationId xmlns:a16="http://schemas.microsoft.com/office/drawing/2014/main" id="{78C2D97E-AB83-FE92-C056-5B7A379CE184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BAF43821-C01A-27EE-A627-B44474DFA453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9EEB935-762F-B94D-2A20-ADFE2D6C9817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12DFF6B-02FF-2EF1-A786-24D53DB3F97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8 - 9Slide.vn">
            <a:extLst>
              <a:ext uri="{FF2B5EF4-FFF2-40B4-BE49-F238E27FC236}">
                <a16:creationId xmlns:a16="http://schemas.microsoft.com/office/drawing/2014/main" id="{424D54D0-611D-0F8E-7EB7-8D4A67B0FC59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C41E810-AFF8-F666-9832-5236A036626C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0C14B942-C1E3-30A2-3667-EBEA81BC5753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0B9AB9FC-2CC0-064E-9142-EFCBB746D23B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0737678-B906-3A49-483E-91F84637E56E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80381DD6-CB6B-146E-C624-A6FDC1FED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428" y="1961751"/>
            <a:ext cx="13353144" cy="7588210"/>
          </a:xfrm>
          <a:prstGeom prst="round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4238123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PHẠM DUYÊN 1 - 9Slide.vn"/>
          <p:cNvGrpSpPr/>
          <p:nvPr/>
        </p:nvGrpSpPr>
        <p:grpSpPr>
          <a:xfrm>
            <a:off x="9732692" y="6509959"/>
            <a:ext cx="1009749" cy="1034303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3" name="PHẠM DUYÊN 2 - 9Slide.vn"/>
          <p:cNvGrpSpPr/>
          <p:nvPr/>
        </p:nvGrpSpPr>
        <p:grpSpPr>
          <a:xfrm>
            <a:off x="15830451" y="6509948"/>
            <a:ext cx="1009749" cy="103430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6" name="PHẠM DUYÊN 3 - 9Slide.vn"/>
          <p:cNvGrpSpPr/>
          <p:nvPr/>
        </p:nvGrpSpPr>
        <p:grpSpPr>
          <a:xfrm>
            <a:off x="9734451" y="6511716"/>
            <a:ext cx="1009749" cy="1034303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89" name="PHẠM DUYÊN 4 - 9Slide.vn"/>
          <p:cNvGrpSpPr/>
          <p:nvPr/>
        </p:nvGrpSpPr>
        <p:grpSpPr>
          <a:xfrm>
            <a:off x="15819166" y="6509946"/>
            <a:ext cx="1009749" cy="1056877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6435" y="2400300"/>
            <a:ext cx="901531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798">
                <a:cs typeface="Lato" panose="020F0502020204030203" pitchFamily="34" charset="0"/>
              </a:rPr>
              <a:t>a)</a:t>
            </a:r>
            <a:endParaRPr lang="en-GB" sz="4798" dirty="0">
              <a:cs typeface="Lato" panose="020F0502020204030203" pitchFamily="34" charset="0"/>
            </a:endParaRPr>
          </a:p>
        </p:txBody>
      </p:sp>
      <p:grpSp>
        <p:nvGrpSpPr>
          <p:cNvPr id="75" name="PHẠM DUYÊN 6 - 9Slide.vn"/>
          <p:cNvGrpSpPr/>
          <p:nvPr/>
        </p:nvGrpSpPr>
        <p:grpSpPr>
          <a:xfrm>
            <a:off x="914400" y="6509959"/>
            <a:ext cx="3830536" cy="1034303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5598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</p:grpSp>
      <p:sp>
        <p:nvSpPr>
          <p:cNvPr id="77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11906" y="6569840"/>
            <a:ext cx="3085727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98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+ 2 =</a:t>
            </a:r>
          </a:p>
        </p:txBody>
      </p:sp>
      <p:sp>
        <p:nvSpPr>
          <p:cNvPr id="82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009665" y="6569840"/>
            <a:ext cx="3085727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98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+ 2 =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B96BCD6C-8980-BEA6-AB0D-996BF078403C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1C9828-8C5E-0D94-23A5-EC3C3C04C10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BCC434-3280-97B3-F315-014B4D3F168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2F8E1A-0920-A540-BD02-C4C2DEB3DE3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0988EA70-B213-B8BB-EDA0-9541C04D7FB2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D24322-2B47-F2F8-E1DB-122870B331B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C4977DF-BBB5-D29A-F82D-6179AA67E19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2972411-9801-E64E-F82C-A88F9DCC26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D69C7F-1753-4695-05CA-73DE9011C0F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1" name="PHẠM DUYÊN 11 - 9Slide.vn">
            <a:extLst>
              <a:ext uri="{FF2B5EF4-FFF2-40B4-BE49-F238E27FC236}">
                <a16:creationId xmlns:a16="http://schemas.microsoft.com/office/drawing/2014/main" id="{18A30DF2-71B3-C1D7-9F6A-97AF20BBB4C4}"/>
              </a:ext>
            </a:extLst>
          </p:cNvPr>
          <p:cNvGrpSpPr/>
          <p:nvPr/>
        </p:nvGrpSpPr>
        <p:grpSpPr>
          <a:xfrm>
            <a:off x="1295400" y="3481571"/>
            <a:ext cx="3465276" cy="2576076"/>
            <a:chOff x="2809323" y="2581157"/>
            <a:chExt cx="4151076" cy="3085898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049B16-E907-570A-DCEB-ABD6B83DF643}"/>
                </a:ext>
              </a:extLst>
            </p:cNvPr>
            <p:cNvGrpSpPr/>
            <p:nvPr/>
          </p:nvGrpSpPr>
          <p:grpSpPr>
            <a:xfrm>
              <a:off x="3801511" y="2581157"/>
              <a:ext cx="2086878" cy="1556439"/>
              <a:chOff x="3801511" y="2581157"/>
              <a:chExt cx="2086878" cy="1556439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C5D4E74-2BDB-063B-E529-A48FE97A835E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0E2290-08CC-46B1-F28D-DB98FCD939F7}"/>
                  </a:ext>
                </a:extLst>
              </p:cNvPr>
              <p:cNvSpPr txBox="1"/>
              <p:nvPr/>
            </p:nvSpPr>
            <p:spPr>
              <a:xfrm>
                <a:off x="4562475" y="2876550"/>
                <a:ext cx="6976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52B90E-8DDA-672D-E9D9-60E9F0A14345}"/>
                </a:ext>
              </a:extLst>
            </p:cNvPr>
            <p:cNvGrpSpPr/>
            <p:nvPr/>
          </p:nvGrpSpPr>
          <p:grpSpPr>
            <a:xfrm>
              <a:off x="2809323" y="4129044"/>
              <a:ext cx="2083599" cy="1538011"/>
              <a:chOff x="2809323" y="4129044"/>
              <a:chExt cx="2083599" cy="1538011"/>
            </a:xfrm>
          </p:grpSpPr>
          <p:sp>
            <p:nvSpPr>
              <p:cNvPr id="13" name="Rectangle: Rounded Corners 11">
                <a:extLst>
                  <a:ext uri="{FF2B5EF4-FFF2-40B4-BE49-F238E27FC236}">
                    <a16:creationId xmlns:a16="http://schemas.microsoft.com/office/drawing/2014/main" id="{695D1919-D793-996F-9D0A-1311C7264ADA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BE2C51-4948-46DC-48C3-9D068F08BE05}"/>
                  </a:ext>
                </a:extLst>
              </p:cNvPr>
              <p:cNvSpPr txBox="1"/>
              <p:nvPr/>
            </p:nvSpPr>
            <p:spPr>
              <a:xfrm>
                <a:off x="3512254" y="4333173"/>
                <a:ext cx="6976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853F83-2644-13D7-44B3-FC5739762874}"/>
                </a:ext>
              </a:extLst>
            </p:cNvPr>
            <p:cNvGrpSpPr/>
            <p:nvPr/>
          </p:nvGrpSpPr>
          <p:grpSpPr>
            <a:xfrm>
              <a:off x="4876800" y="4129044"/>
              <a:ext cx="2083599" cy="1538011"/>
              <a:chOff x="4876800" y="4129044"/>
              <a:chExt cx="2083599" cy="1538011"/>
            </a:xfrm>
          </p:grpSpPr>
          <p:sp>
            <p:nvSpPr>
              <p:cNvPr id="14" name="Rectangle: Rounded Corners 11">
                <a:extLst>
                  <a:ext uri="{FF2B5EF4-FFF2-40B4-BE49-F238E27FC236}">
                    <a16:creationId xmlns:a16="http://schemas.microsoft.com/office/drawing/2014/main" id="{8D1EC842-BC5E-6DAB-CF7B-BBFD36F7ADD1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68C5C-BA7E-4AFA-29BA-6FEC7B146991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6976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</p:grpSp>
      <p:grpSp>
        <p:nvGrpSpPr>
          <p:cNvPr id="22" name="PHẠM DUYÊN 12 - 9Slide.vn">
            <a:extLst>
              <a:ext uri="{FF2B5EF4-FFF2-40B4-BE49-F238E27FC236}">
                <a16:creationId xmlns:a16="http://schemas.microsoft.com/office/drawing/2014/main" id="{9D0C46F3-43A0-30DD-8C38-BBE254DF7C64}"/>
              </a:ext>
            </a:extLst>
          </p:cNvPr>
          <p:cNvGrpSpPr/>
          <p:nvPr/>
        </p:nvGrpSpPr>
        <p:grpSpPr>
          <a:xfrm>
            <a:off x="7335162" y="3481571"/>
            <a:ext cx="3465276" cy="2662894"/>
            <a:chOff x="2809323" y="2581157"/>
            <a:chExt cx="4151076" cy="318989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24AFF0-5A53-D5C2-F1E3-25065ABCD285}"/>
                </a:ext>
              </a:extLst>
            </p:cNvPr>
            <p:cNvGrpSpPr/>
            <p:nvPr/>
          </p:nvGrpSpPr>
          <p:grpSpPr>
            <a:xfrm>
              <a:off x="3801511" y="2581157"/>
              <a:ext cx="2086878" cy="1733275"/>
              <a:chOff x="3801511" y="2581157"/>
              <a:chExt cx="2086878" cy="1733275"/>
            </a:xfrm>
          </p:grpSpPr>
          <p:sp>
            <p:nvSpPr>
              <p:cNvPr id="30" name="Rectangle: Rounded Corners 11">
                <a:extLst>
                  <a:ext uri="{FF2B5EF4-FFF2-40B4-BE49-F238E27FC236}">
                    <a16:creationId xmlns:a16="http://schemas.microsoft.com/office/drawing/2014/main" id="{51667321-E381-3559-C3AE-795405542A9A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437EC-04DD-435E-4573-842D0FB37978}"/>
                  </a:ext>
                </a:extLst>
              </p:cNvPr>
              <p:cNvSpPr txBox="1"/>
              <p:nvPr/>
            </p:nvSpPr>
            <p:spPr>
              <a:xfrm>
                <a:off x="4562475" y="2876550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4BB61C-46F7-41F8-1290-23CC0CAB5F5F}"/>
                </a:ext>
              </a:extLst>
            </p:cNvPr>
            <p:cNvGrpSpPr/>
            <p:nvPr/>
          </p:nvGrpSpPr>
          <p:grpSpPr>
            <a:xfrm>
              <a:off x="2809323" y="4129044"/>
              <a:ext cx="2083599" cy="1642011"/>
              <a:chOff x="2809323" y="4129044"/>
              <a:chExt cx="2083599" cy="1642011"/>
            </a:xfrm>
          </p:grpSpPr>
          <p:sp>
            <p:nvSpPr>
              <p:cNvPr id="28" name="Rectangle: Rounded Corners 11">
                <a:extLst>
                  <a:ext uri="{FF2B5EF4-FFF2-40B4-BE49-F238E27FC236}">
                    <a16:creationId xmlns:a16="http://schemas.microsoft.com/office/drawing/2014/main" id="{C4CEB834-3953-73CD-4E31-904CDC30981F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B08D282-8390-145B-7B7F-013E81EA4EEC}"/>
                  </a:ext>
                </a:extLst>
              </p:cNvPr>
              <p:cNvSpPr txBox="1"/>
              <p:nvPr/>
            </p:nvSpPr>
            <p:spPr>
              <a:xfrm>
                <a:off x="3512255" y="4333173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B7C845-F22B-5DA4-6AB3-27961946A619}"/>
                </a:ext>
              </a:extLst>
            </p:cNvPr>
            <p:cNvGrpSpPr/>
            <p:nvPr/>
          </p:nvGrpSpPr>
          <p:grpSpPr>
            <a:xfrm>
              <a:off x="4876800" y="4129044"/>
              <a:ext cx="2083599" cy="1642011"/>
              <a:chOff x="4876800" y="4129044"/>
              <a:chExt cx="2083599" cy="1642011"/>
            </a:xfrm>
          </p:grpSpPr>
          <p:sp>
            <p:nvSpPr>
              <p:cNvPr id="26" name="Rectangle: Rounded Corners 11">
                <a:extLst>
                  <a:ext uri="{FF2B5EF4-FFF2-40B4-BE49-F238E27FC236}">
                    <a16:creationId xmlns:a16="http://schemas.microsoft.com/office/drawing/2014/main" id="{83A7299B-8A3C-3AAD-DBF5-100EDE5578AF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47E78-0487-A812-2A3E-EA0269AFC0DF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grpSp>
        <p:nvGrpSpPr>
          <p:cNvPr id="32" name="PHẠM DUYÊN 13 - 9Slide.vn">
            <a:extLst>
              <a:ext uri="{FF2B5EF4-FFF2-40B4-BE49-F238E27FC236}">
                <a16:creationId xmlns:a16="http://schemas.microsoft.com/office/drawing/2014/main" id="{A384AEC0-2CDF-94FA-081D-B97B017D7CE0}"/>
              </a:ext>
            </a:extLst>
          </p:cNvPr>
          <p:cNvGrpSpPr/>
          <p:nvPr/>
        </p:nvGrpSpPr>
        <p:grpSpPr>
          <a:xfrm>
            <a:off x="13374924" y="3481571"/>
            <a:ext cx="3465276" cy="2662894"/>
            <a:chOff x="2809323" y="2581157"/>
            <a:chExt cx="4151076" cy="318989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BC2DB5D-2A2F-7F2F-0D59-1B94A7CBA493}"/>
                </a:ext>
              </a:extLst>
            </p:cNvPr>
            <p:cNvGrpSpPr/>
            <p:nvPr/>
          </p:nvGrpSpPr>
          <p:grpSpPr>
            <a:xfrm>
              <a:off x="3801511" y="2581157"/>
              <a:ext cx="2086878" cy="1733275"/>
              <a:chOff x="3801511" y="2581157"/>
              <a:chExt cx="2086878" cy="1733275"/>
            </a:xfrm>
          </p:grpSpPr>
          <p:sp>
            <p:nvSpPr>
              <p:cNvPr id="41" name="Rectangle: Rounded Corners 11">
                <a:extLst>
                  <a:ext uri="{FF2B5EF4-FFF2-40B4-BE49-F238E27FC236}">
                    <a16:creationId xmlns:a16="http://schemas.microsoft.com/office/drawing/2014/main" id="{A1213F65-4AD4-F442-D34D-6F0B663BE338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rgbClr val="FED3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7E2D4C9-49E8-2148-9992-9731A05016F5}"/>
                  </a:ext>
                </a:extLst>
              </p:cNvPr>
              <p:cNvSpPr txBox="1"/>
              <p:nvPr/>
            </p:nvSpPr>
            <p:spPr>
              <a:xfrm>
                <a:off x="4562475" y="2876550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609EDE4-959B-D54E-E8B2-48C230B95E1B}"/>
                </a:ext>
              </a:extLst>
            </p:cNvPr>
            <p:cNvGrpSpPr/>
            <p:nvPr/>
          </p:nvGrpSpPr>
          <p:grpSpPr>
            <a:xfrm>
              <a:off x="2809323" y="4129044"/>
              <a:ext cx="2083599" cy="1538011"/>
              <a:chOff x="2809323" y="4129044"/>
              <a:chExt cx="2083599" cy="1538011"/>
            </a:xfrm>
          </p:grpSpPr>
          <p:sp>
            <p:nvSpPr>
              <p:cNvPr id="39" name="Rectangle: Rounded Corners 11">
                <a:extLst>
                  <a:ext uri="{FF2B5EF4-FFF2-40B4-BE49-F238E27FC236}">
                    <a16:creationId xmlns:a16="http://schemas.microsoft.com/office/drawing/2014/main" id="{8A7081F4-0882-11A4-6197-5F4ABCAD805C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9BED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ECF75F73-D24E-D2DF-C64A-B705CBB9ED89}"/>
                  </a:ext>
                </a:extLst>
              </p:cNvPr>
              <p:cNvSpPr txBox="1"/>
              <p:nvPr/>
            </p:nvSpPr>
            <p:spPr>
              <a:xfrm>
                <a:off x="3512254" y="4333173"/>
                <a:ext cx="697627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CE4D4755-A63C-DDB1-5F11-7B6F157A7680}"/>
                </a:ext>
              </a:extLst>
            </p:cNvPr>
            <p:cNvGrpSpPr/>
            <p:nvPr/>
          </p:nvGrpSpPr>
          <p:grpSpPr>
            <a:xfrm>
              <a:off x="4876800" y="4129044"/>
              <a:ext cx="2083599" cy="1642011"/>
              <a:chOff x="4876800" y="4129044"/>
              <a:chExt cx="2083599" cy="1642011"/>
            </a:xfrm>
          </p:grpSpPr>
          <p:sp>
            <p:nvSpPr>
              <p:cNvPr id="36" name="Rectangle: Rounded Corners 11">
                <a:extLst>
                  <a:ext uri="{FF2B5EF4-FFF2-40B4-BE49-F238E27FC236}">
                    <a16:creationId xmlns:a16="http://schemas.microsoft.com/office/drawing/2014/main" id="{3A21A6CD-CCE4-60CB-6F7E-26EA88AF1647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C3E2E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163A7E2-46B3-9F7B-5674-21E38F8CA309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24761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PHẠM DUYÊN 11 - 9Slide.vn">
            <a:extLst>
              <a:ext uri="{FF2B5EF4-FFF2-40B4-BE49-F238E27FC236}">
                <a16:creationId xmlns:a16="http://schemas.microsoft.com/office/drawing/2014/main" id="{B624AE5A-50B1-4C3C-3BD3-F3ABF6A34FF5}"/>
              </a:ext>
            </a:extLst>
          </p:cNvPr>
          <p:cNvGrpSpPr/>
          <p:nvPr/>
        </p:nvGrpSpPr>
        <p:grpSpPr>
          <a:xfrm>
            <a:off x="1295400" y="3481568"/>
            <a:ext cx="15544800" cy="2662897"/>
            <a:chOff x="1295400" y="3481568"/>
            <a:chExt cx="15544800" cy="266289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D049B16-E907-570A-DCEB-ABD6B83DF643}"/>
                </a:ext>
              </a:extLst>
            </p:cNvPr>
            <p:cNvGrpSpPr/>
            <p:nvPr/>
          </p:nvGrpSpPr>
          <p:grpSpPr>
            <a:xfrm>
              <a:off x="2123668" y="3481571"/>
              <a:ext cx="1742105" cy="1299299"/>
              <a:chOff x="3801511" y="2581157"/>
              <a:chExt cx="2086878" cy="1556439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DC5D4E74-2BDB-063B-E529-A48FE97A835E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E0E2290-08CC-46B1-F28D-DB98FCD939F7}"/>
                  </a:ext>
                </a:extLst>
              </p:cNvPr>
              <p:cNvSpPr txBox="1"/>
              <p:nvPr/>
            </p:nvSpPr>
            <p:spPr>
              <a:xfrm>
                <a:off x="4425554" y="2648349"/>
                <a:ext cx="897139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solidFill>
                      <a:schemeClr val="accent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B452B90E-8DDA-672D-E9D9-60E9F0A14345}"/>
                </a:ext>
              </a:extLst>
            </p:cNvPr>
            <p:cNvGrpSpPr/>
            <p:nvPr/>
          </p:nvGrpSpPr>
          <p:grpSpPr>
            <a:xfrm>
              <a:off x="1295400" y="4773731"/>
              <a:ext cx="1739367" cy="1370734"/>
              <a:chOff x="2809323" y="4129044"/>
              <a:chExt cx="2083599" cy="1642011"/>
            </a:xfrm>
          </p:grpSpPr>
          <p:sp>
            <p:nvSpPr>
              <p:cNvPr id="13" name="Rectangle: Rounded Corners 11">
                <a:extLst>
                  <a:ext uri="{FF2B5EF4-FFF2-40B4-BE49-F238E27FC236}">
                    <a16:creationId xmlns:a16="http://schemas.microsoft.com/office/drawing/2014/main" id="{695D1919-D793-996F-9D0A-1311C7264ADA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CC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1BE2C51-4948-46DC-48C3-9D068F08BE05}"/>
                  </a:ext>
                </a:extLst>
              </p:cNvPr>
              <p:cNvSpPr txBox="1"/>
              <p:nvPr/>
            </p:nvSpPr>
            <p:spPr>
              <a:xfrm>
                <a:off x="3512255" y="4333173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D3853F83-2644-13D7-44B3-FC5739762874}"/>
                </a:ext>
              </a:extLst>
            </p:cNvPr>
            <p:cNvGrpSpPr/>
            <p:nvPr/>
          </p:nvGrpSpPr>
          <p:grpSpPr>
            <a:xfrm>
              <a:off x="3021309" y="4773731"/>
              <a:ext cx="1739367" cy="1370734"/>
              <a:chOff x="4876800" y="4129044"/>
              <a:chExt cx="2083599" cy="1642011"/>
            </a:xfrm>
          </p:grpSpPr>
          <p:sp>
            <p:nvSpPr>
              <p:cNvPr id="14" name="Rectangle: Rounded Corners 11">
                <a:extLst>
                  <a:ext uri="{FF2B5EF4-FFF2-40B4-BE49-F238E27FC236}">
                    <a16:creationId xmlns:a16="http://schemas.microsoft.com/office/drawing/2014/main" id="{8D1EC842-BC5E-6DAB-CF7B-BBFD36F7ADD1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AED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7168C5C-BA7E-4AFA-29BA-6FEC7B146991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524AFF0-5A53-D5C2-F1E3-25065ABCD285}"/>
                </a:ext>
              </a:extLst>
            </p:cNvPr>
            <p:cNvGrpSpPr/>
            <p:nvPr/>
          </p:nvGrpSpPr>
          <p:grpSpPr>
            <a:xfrm>
              <a:off x="8163430" y="3481568"/>
              <a:ext cx="1742105" cy="1299298"/>
              <a:chOff x="3801511" y="2581157"/>
              <a:chExt cx="2086878" cy="1556439"/>
            </a:xfrm>
          </p:grpSpPr>
          <p:sp>
            <p:nvSpPr>
              <p:cNvPr id="30" name="Rectangle: Rounded Corners 11">
                <a:extLst>
                  <a:ext uri="{FF2B5EF4-FFF2-40B4-BE49-F238E27FC236}">
                    <a16:creationId xmlns:a16="http://schemas.microsoft.com/office/drawing/2014/main" id="{51667321-E381-3559-C3AE-795405542A9A}"/>
                  </a:ext>
                </a:extLst>
              </p:cNvPr>
              <p:cNvSpPr/>
              <p:nvPr/>
            </p:nvSpPr>
            <p:spPr>
              <a:xfrm>
                <a:off x="3801511" y="2581157"/>
                <a:ext cx="2086878" cy="1556439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6878" h="1556439">
                    <a:moveTo>
                      <a:pt x="42178" y="426769"/>
                    </a:moveTo>
                    <a:cubicBezTo>
                      <a:pt x="204103" y="128174"/>
                      <a:pt x="520068" y="94784"/>
                      <a:pt x="548788" y="82084"/>
                    </a:cubicBezTo>
                    <a:cubicBezTo>
                      <a:pt x="1074648" y="-22691"/>
                      <a:pt x="1314758" y="2709"/>
                      <a:pt x="1827918" y="2709"/>
                    </a:cubicBezTo>
                    <a:cubicBezTo>
                      <a:pt x="1970938" y="2709"/>
                      <a:pt x="2086878" y="118649"/>
                      <a:pt x="2086878" y="261669"/>
                    </a:cubicBezTo>
                    <a:lnTo>
                      <a:pt x="2086878" y="1297479"/>
                    </a:lnTo>
                    <a:cubicBezTo>
                      <a:pt x="2086878" y="1440499"/>
                      <a:pt x="1970938" y="1556439"/>
                      <a:pt x="1827918" y="1556439"/>
                    </a:cubicBezTo>
                    <a:lnTo>
                      <a:pt x="288438" y="1556439"/>
                    </a:lnTo>
                    <a:cubicBezTo>
                      <a:pt x="145418" y="1556439"/>
                      <a:pt x="29478" y="1440499"/>
                      <a:pt x="29478" y="1297479"/>
                    </a:cubicBezTo>
                    <a:cubicBezTo>
                      <a:pt x="-155" y="995601"/>
                      <a:pt x="-23439" y="712772"/>
                      <a:pt x="42178" y="426769"/>
                    </a:cubicBezTo>
                    <a:close/>
                  </a:path>
                </a:pathLst>
              </a:custGeom>
              <a:solidFill>
                <a:schemeClr val="accent3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B5437EC-04DD-435E-4573-842D0FB37978}"/>
                  </a:ext>
                </a:extLst>
              </p:cNvPr>
              <p:cNvSpPr txBox="1"/>
              <p:nvPr/>
            </p:nvSpPr>
            <p:spPr>
              <a:xfrm>
                <a:off x="4562475" y="2655105"/>
                <a:ext cx="897139" cy="14378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solidFill>
                      <a:schemeClr val="accent6"/>
                    </a:solidFill>
                    <a:effectLst>
                      <a:outerShdw blurRad="50800" dist="38100" dir="5400000" algn="t" rotWithShape="0">
                        <a:prstClr val="black">
                          <a:alpha val="40000"/>
                        </a:prst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B4BB61C-46F7-41F8-1290-23CC0CAB5F5F}"/>
                </a:ext>
              </a:extLst>
            </p:cNvPr>
            <p:cNvGrpSpPr/>
            <p:nvPr/>
          </p:nvGrpSpPr>
          <p:grpSpPr>
            <a:xfrm>
              <a:off x="7335162" y="4773731"/>
              <a:ext cx="1739367" cy="1370734"/>
              <a:chOff x="2809323" y="4129044"/>
              <a:chExt cx="2083599" cy="1642011"/>
            </a:xfrm>
          </p:grpSpPr>
          <p:sp>
            <p:nvSpPr>
              <p:cNvPr id="28" name="Rectangle: Rounded Corners 11">
                <a:extLst>
                  <a:ext uri="{FF2B5EF4-FFF2-40B4-BE49-F238E27FC236}">
                    <a16:creationId xmlns:a16="http://schemas.microsoft.com/office/drawing/2014/main" id="{C4CEB834-3953-73CD-4E31-904CDC30981F}"/>
                  </a:ext>
                </a:extLst>
              </p:cNvPr>
              <p:cNvSpPr/>
              <p:nvPr/>
            </p:nvSpPr>
            <p:spPr>
              <a:xfrm flipH="1">
                <a:off x="2809323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FCCA9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B08D282-8390-145B-7B7F-013E81EA4EEC}"/>
                  </a:ext>
                </a:extLst>
              </p:cNvPr>
              <p:cNvSpPr txBox="1"/>
              <p:nvPr/>
            </p:nvSpPr>
            <p:spPr>
              <a:xfrm>
                <a:off x="3512255" y="4333173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BB7C845-F22B-5DA4-6AB3-27961946A619}"/>
                </a:ext>
              </a:extLst>
            </p:cNvPr>
            <p:cNvGrpSpPr/>
            <p:nvPr/>
          </p:nvGrpSpPr>
          <p:grpSpPr>
            <a:xfrm>
              <a:off x="9061071" y="4773731"/>
              <a:ext cx="1739367" cy="1370734"/>
              <a:chOff x="4876800" y="4129044"/>
              <a:chExt cx="2083599" cy="1642011"/>
            </a:xfrm>
          </p:grpSpPr>
          <p:sp>
            <p:nvSpPr>
              <p:cNvPr id="26" name="Rectangle: Rounded Corners 11">
                <a:extLst>
                  <a:ext uri="{FF2B5EF4-FFF2-40B4-BE49-F238E27FC236}">
                    <a16:creationId xmlns:a16="http://schemas.microsoft.com/office/drawing/2014/main" id="{83A7299B-8A3C-3AAD-DBF5-100EDE5578AF}"/>
                  </a:ext>
                </a:extLst>
              </p:cNvPr>
              <p:cNvSpPr/>
              <p:nvPr/>
            </p:nvSpPr>
            <p:spPr>
              <a:xfrm>
                <a:off x="4876800" y="4129044"/>
                <a:ext cx="2083599" cy="1538011"/>
              </a:xfrm>
              <a:custGeom>
                <a:avLst/>
                <a:gdLst>
                  <a:gd name="connsiteX0" fmla="*/ 0 w 2057400"/>
                  <a:gd name="connsiteY0" fmla="*/ 258960 h 1553730"/>
                  <a:gd name="connsiteX1" fmla="*/ 258960 w 2057400"/>
                  <a:gd name="connsiteY1" fmla="*/ 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0 w 2057400"/>
                  <a:gd name="connsiteY0" fmla="*/ 2589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0 w 2057400"/>
                  <a:gd name="connsiteY8" fmla="*/ 258960 h 1553730"/>
                  <a:gd name="connsiteX0" fmla="*/ 38100 w 2057400"/>
                  <a:gd name="connsiteY0" fmla="*/ 487560 h 1553730"/>
                  <a:gd name="connsiteX1" fmla="*/ 449460 w 2057400"/>
                  <a:gd name="connsiteY1" fmla="*/ 1016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38100 w 2057400"/>
                  <a:gd name="connsiteY0" fmla="*/ 4875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38100 w 2057400"/>
                  <a:gd name="connsiteY8" fmla="*/ 487560 h 1553730"/>
                  <a:gd name="connsiteX0" fmla="*/ 25400 w 2057400"/>
                  <a:gd name="connsiteY0" fmla="*/ 436760 h 1553730"/>
                  <a:gd name="connsiteX1" fmla="*/ 538360 w 2057400"/>
                  <a:gd name="connsiteY1" fmla="*/ 2159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25400 w 2057400"/>
                  <a:gd name="connsiteY0" fmla="*/ 436760 h 1553730"/>
                  <a:gd name="connsiteX1" fmla="*/ 538360 w 2057400"/>
                  <a:gd name="connsiteY1" fmla="*/ 127000 h 1553730"/>
                  <a:gd name="connsiteX2" fmla="*/ 1798440 w 2057400"/>
                  <a:gd name="connsiteY2" fmla="*/ 0 h 1553730"/>
                  <a:gd name="connsiteX3" fmla="*/ 2057400 w 2057400"/>
                  <a:gd name="connsiteY3" fmla="*/ 258960 h 1553730"/>
                  <a:gd name="connsiteX4" fmla="*/ 2057400 w 2057400"/>
                  <a:gd name="connsiteY4" fmla="*/ 1294770 h 1553730"/>
                  <a:gd name="connsiteX5" fmla="*/ 1798440 w 2057400"/>
                  <a:gd name="connsiteY5" fmla="*/ 1553730 h 1553730"/>
                  <a:gd name="connsiteX6" fmla="*/ 258960 w 2057400"/>
                  <a:gd name="connsiteY6" fmla="*/ 1553730 h 1553730"/>
                  <a:gd name="connsiteX7" fmla="*/ 0 w 2057400"/>
                  <a:gd name="connsiteY7" fmla="*/ 1294770 h 1553730"/>
                  <a:gd name="connsiteX8" fmla="*/ 25400 w 2057400"/>
                  <a:gd name="connsiteY8" fmla="*/ 436760 h 1553730"/>
                  <a:gd name="connsiteX0" fmla="*/ 37602 w 2069602"/>
                  <a:gd name="connsiteY0" fmla="*/ 436760 h 1553730"/>
                  <a:gd name="connsiteX1" fmla="*/ 550562 w 2069602"/>
                  <a:gd name="connsiteY1" fmla="*/ 127000 h 1553730"/>
                  <a:gd name="connsiteX2" fmla="*/ 1810642 w 2069602"/>
                  <a:gd name="connsiteY2" fmla="*/ 0 h 1553730"/>
                  <a:gd name="connsiteX3" fmla="*/ 2069602 w 2069602"/>
                  <a:gd name="connsiteY3" fmla="*/ 258960 h 1553730"/>
                  <a:gd name="connsiteX4" fmla="*/ 2069602 w 2069602"/>
                  <a:gd name="connsiteY4" fmla="*/ 1294770 h 1553730"/>
                  <a:gd name="connsiteX5" fmla="*/ 1810642 w 2069602"/>
                  <a:gd name="connsiteY5" fmla="*/ 1553730 h 1553730"/>
                  <a:gd name="connsiteX6" fmla="*/ 271162 w 2069602"/>
                  <a:gd name="connsiteY6" fmla="*/ 1553730 h 1553730"/>
                  <a:gd name="connsiteX7" fmla="*/ 12202 w 2069602"/>
                  <a:gd name="connsiteY7" fmla="*/ 1294770 h 1553730"/>
                  <a:gd name="connsiteX8" fmla="*/ 37602 w 2069602"/>
                  <a:gd name="connsiteY8" fmla="*/ 436760 h 1553730"/>
                  <a:gd name="connsiteX0" fmla="*/ 50866 w 2082866"/>
                  <a:gd name="connsiteY0" fmla="*/ 436760 h 1553730"/>
                  <a:gd name="connsiteX1" fmla="*/ 563826 w 2082866"/>
                  <a:gd name="connsiteY1" fmla="*/ 127000 h 1553730"/>
                  <a:gd name="connsiteX2" fmla="*/ 1823906 w 2082866"/>
                  <a:gd name="connsiteY2" fmla="*/ 0 h 1553730"/>
                  <a:gd name="connsiteX3" fmla="*/ 2082866 w 2082866"/>
                  <a:gd name="connsiteY3" fmla="*/ 258960 h 1553730"/>
                  <a:gd name="connsiteX4" fmla="*/ 2082866 w 2082866"/>
                  <a:gd name="connsiteY4" fmla="*/ 1294770 h 1553730"/>
                  <a:gd name="connsiteX5" fmla="*/ 1823906 w 2082866"/>
                  <a:gd name="connsiteY5" fmla="*/ 1553730 h 1553730"/>
                  <a:gd name="connsiteX6" fmla="*/ 284426 w 2082866"/>
                  <a:gd name="connsiteY6" fmla="*/ 1553730 h 1553730"/>
                  <a:gd name="connsiteX7" fmla="*/ 25466 w 2082866"/>
                  <a:gd name="connsiteY7" fmla="*/ 1294770 h 1553730"/>
                  <a:gd name="connsiteX8" fmla="*/ 50866 w 2082866"/>
                  <a:gd name="connsiteY8" fmla="*/ 436760 h 1553730"/>
                  <a:gd name="connsiteX0" fmla="*/ 50866 w 2082866"/>
                  <a:gd name="connsiteY0" fmla="*/ 442117 h 1559087"/>
                  <a:gd name="connsiteX1" fmla="*/ 547951 w 2082866"/>
                  <a:gd name="connsiteY1" fmla="*/ 94257 h 1559087"/>
                  <a:gd name="connsiteX2" fmla="*/ 1823906 w 2082866"/>
                  <a:gd name="connsiteY2" fmla="*/ 5357 h 1559087"/>
                  <a:gd name="connsiteX3" fmla="*/ 2082866 w 2082866"/>
                  <a:gd name="connsiteY3" fmla="*/ 264317 h 1559087"/>
                  <a:gd name="connsiteX4" fmla="*/ 2082866 w 2082866"/>
                  <a:gd name="connsiteY4" fmla="*/ 1300127 h 1559087"/>
                  <a:gd name="connsiteX5" fmla="*/ 1823906 w 2082866"/>
                  <a:gd name="connsiteY5" fmla="*/ 1559087 h 1559087"/>
                  <a:gd name="connsiteX6" fmla="*/ 284426 w 2082866"/>
                  <a:gd name="connsiteY6" fmla="*/ 1559087 h 1559087"/>
                  <a:gd name="connsiteX7" fmla="*/ 25466 w 2082866"/>
                  <a:gd name="connsiteY7" fmla="*/ 1300127 h 1559087"/>
                  <a:gd name="connsiteX8" fmla="*/ 50866 w 2082866"/>
                  <a:gd name="connsiteY8" fmla="*/ 4421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4707 w 2089407"/>
                  <a:gd name="connsiteY0" fmla="*/ 429417 h 1559087"/>
                  <a:gd name="connsiteX1" fmla="*/ 554492 w 2089407"/>
                  <a:gd name="connsiteY1" fmla="*/ 94257 h 1559087"/>
                  <a:gd name="connsiteX2" fmla="*/ 1830447 w 2089407"/>
                  <a:gd name="connsiteY2" fmla="*/ 5357 h 1559087"/>
                  <a:gd name="connsiteX3" fmla="*/ 2089407 w 2089407"/>
                  <a:gd name="connsiteY3" fmla="*/ 264317 h 1559087"/>
                  <a:gd name="connsiteX4" fmla="*/ 2089407 w 2089407"/>
                  <a:gd name="connsiteY4" fmla="*/ 1300127 h 1559087"/>
                  <a:gd name="connsiteX5" fmla="*/ 1830447 w 2089407"/>
                  <a:gd name="connsiteY5" fmla="*/ 1559087 h 1559087"/>
                  <a:gd name="connsiteX6" fmla="*/ 290967 w 2089407"/>
                  <a:gd name="connsiteY6" fmla="*/ 1559087 h 1559087"/>
                  <a:gd name="connsiteX7" fmla="*/ 32007 w 2089407"/>
                  <a:gd name="connsiteY7" fmla="*/ 1300127 h 1559087"/>
                  <a:gd name="connsiteX8" fmla="*/ 44707 w 2089407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29417 h 1559087"/>
                  <a:gd name="connsiteX1" fmla="*/ 551963 w 2086878"/>
                  <a:gd name="connsiteY1" fmla="*/ 94257 h 1559087"/>
                  <a:gd name="connsiteX2" fmla="*/ 1827918 w 2086878"/>
                  <a:gd name="connsiteY2" fmla="*/ 5357 h 1559087"/>
                  <a:gd name="connsiteX3" fmla="*/ 2086878 w 2086878"/>
                  <a:gd name="connsiteY3" fmla="*/ 264317 h 1559087"/>
                  <a:gd name="connsiteX4" fmla="*/ 2086878 w 2086878"/>
                  <a:gd name="connsiteY4" fmla="*/ 1300127 h 1559087"/>
                  <a:gd name="connsiteX5" fmla="*/ 1827918 w 2086878"/>
                  <a:gd name="connsiteY5" fmla="*/ 1559087 h 1559087"/>
                  <a:gd name="connsiteX6" fmla="*/ 288438 w 2086878"/>
                  <a:gd name="connsiteY6" fmla="*/ 1559087 h 1559087"/>
                  <a:gd name="connsiteX7" fmla="*/ 29478 w 2086878"/>
                  <a:gd name="connsiteY7" fmla="*/ 1300127 h 1559087"/>
                  <a:gd name="connsiteX8" fmla="*/ 42178 w 2086878"/>
                  <a:gd name="connsiteY8" fmla="*/ 429417 h 1559087"/>
                  <a:gd name="connsiteX0" fmla="*/ 42178 w 2086878"/>
                  <a:gd name="connsiteY0" fmla="*/ 432807 h 1562477"/>
                  <a:gd name="connsiteX1" fmla="*/ 548788 w 2086878"/>
                  <a:gd name="connsiteY1" fmla="*/ 88122 h 1562477"/>
                  <a:gd name="connsiteX2" fmla="*/ 1827918 w 2086878"/>
                  <a:gd name="connsiteY2" fmla="*/ 8747 h 1562477"/>
                  <a:gd name="connsiteX3" fmla="*/ 2086878 w 2086878"/>
                  <a:gd name="connsiteY3" fmla="*/ 267707 h 1562477"/>
                  <a:gd name="connsiteX4" fmla="*/ 2086878 w 2086878"/>
                  <a:gd name="connsiteY4" fmla="*/ 1303517 h 1562477"/>
                  <a:gd name="connsiteX5" fmla="*/ 1827918 w 2086878"/>
                  <a:gd name="connsiteY5" fmla="*/ 1562477 h 1562477"/>
                  <a:gd name="connsiteX6" fmla="*/ 288438 w 2086878"/>
                  <a:gd name="connsiteY6" fmla="*/ 1562477 h 1562477"/>
                  <a:gd name="connsiteX7" fmla="*/ 29478 w 2086878"/>
                  <a:gd name="connsiteY7" fmla="*/ 1303517 h 1562477"/>
                  <a:gd name="connsiteX8" fmla="*/ 42178 w 2086878"/>
                  <a:gd name="connsiteY8" fmla="*/ 432807 h 1562477"/>
                  <a:gd name="connsiteX0" fmla="*/ 42178 w 2086878"/>
                  <a:gd name="connsiteY0" fmla="*/ 426769 h 1556439"/>
                  <a:gd name="connsiteX1" fmla="*/ 548788 w 2086878"/>
                  <a:gd name="connsiteY1" fmla="*/ 82084 h 1556439"/>
                  <a:gd name="connsiteX2" fmla="*/ 1827918 w 2086878"/>
                  <a:gd name="connsiteY2" fmla="*/ 2709 h 1556439"/>
                  <a:gd name="connsiteX3" fmla="*/ 2086878 w 2086878"/>
                  <a:gd name="connsiteY3" fmla="*/ 261669 h 1556439"/>
                  <a:gd name="connsiteX4" fmla="*/ 2086878 w 2086878"/>
                  <a:gd name="connsiteY4" fmla="*/ 1297479 h 1556439"/>
                  <a:gd name="connsiteX5" fmla="*/ 1827918 w 2086878"/>
                  <a:gd name="connsiteY5" fmla="*/ 1556439 h 1556439"/>
                  <a:gd name="connsiteX6" fmla="*/ 288438 w 2086878"/>
                  <a:gd name="connsiteY6" fmla="*/ 1556439 h 1556439"/>
                  <a:gd name="connsiteX7" fmla="*/ 29478 w 2086878"/>
                  <a:gd name="connsiteY7" fmla="*/ 1297479 h 1556439"/>
                  <a:gd name="connsiteX8" fmla="*/ 42178 w 2086878"/>
                  <a:gd name="connsiteY8" fmla="*/ 426769 h 1556439"/>
                  <a:gd name="connsiteX0" fmla="*/ 45249 w 2083599"/>
                  <a:gd name="connsiteY0" fmla="*/ 318819 h 1556439"/>
                  <a:gd name="connsiteX1" fmla="*/ 545509 w 2083599"/>
                  <a:gd name="connsiteY1" fmla="*/ 82084 h 1556439"/>
                  <a:gd name="connsiteX2" fmla="*/ 1824639 w 2083599"/>
                  <a:gd name="connsiteY2" fmla="*/ 2709 h 1556439"/>
                  <a:gd name="connsiteX3" fmla="*/ 2083599 w 2083599"/>
                  <a:gd name="connsiteY3" fmla="*/ 261669 h 1556439"/>
                  <a:gd name="connsiteX4" fmla="*/ 2083599 w 2083599"/>
                  <a:gd name="connsiteY4" fmla="*/ 1297479 h 1556439"/>
                  <a:gd name="connsiteX5" fmla="*/ 1824639 w 2083599"/>
                  <a:gd name="connsiteY5" fmla="*/ 1556439 h 1556439"/>
                  <a:gd name="connsiteX6" fmla="*/ 285159 w 2083599"/>
                  <a:gd name="connsiteY6" fmla="*/ 1556439 h 1556439"/>
                  <a:gd name="connsiteX7" fmla="*/ 26199 w 2083599"/>
                  <a:gd name="connsiteY7" fmla="*/ 1297479 h 1556439"/>
                  <a:gd name="connsiteX8" fmla="*/ 45249 w 2083599"/>
                  <a:gd name="connsiteY8" fmla="*/ 318819 h 1556439"/>
                  <a:gd name="connsiteX0" fmla="*/ 45249 w 2083599"/>
                  <a:gd name="connsiteY0" fmla="*/ 338918 h 1576538"/>
                  <a:gd name="connsiteX1" fmla="*/ 507409 w 2083599"/>
                  <a:gd name="connsiteY1" fmla="*/ 57733 h 1576538"/>
                  <a:gd name="connsiteX2" fmla="*/ 1824639 w 2083599"/>
                  <a:gd name="connsiteY2" fmla="*/ 22808 h 1576538"/>
                  <a:gd name="connsiteX3" fmla="*/ 2083599 w 2083599"/>
                  <a:gd name="connsiteY3" fmla="*/ 281768 h 1576538"/>
                  <a:gd name="connsiteX4" fmla="*/ 2083599 w 2083599"/>
                  <a:gd name="connsiteY4" fmla="*/ 1317578 h 1576538"/>
                  <a:gd name="connsiteX5" fmla="*/ 1824639 w 2083599"/>
                  <a:gd name="connsiteY5" fmla="*/ 1576538 h 1576538"/>
                  <a:gd name="connsiteX6" fmla="*/ 285159 w 2083599"/>
                  <a:gd name="connsiteY6" fmla="*/ 1576538 h 1576538"/>
                  <a:gd name="connsiteX7" fmla="*/ 26199 w 2083599"/>
                  <a:gd name="connsiteY7" fmla="*/ 1317578 h 1576538"/>
                  <a:gd name="connsiteX8" fmla="*/ 45249 w 2083599"/>
                  <a:gd name="connsiteY8" fmla="*/ 338918 h 1576538"/>
                  <a:gd name="connsiteX0" fmla="*/ 45249 w 2083599"/>
                  <a:gd name="connsiteY0" fmla="*/ 316462 h 1554082"/>
                  <a:gd name="connsiteX1" fmla="*/ 507409 w 2083599"/>
                  <a:gd name="connsiteY1" fmla="*/ 35277 h 1554082"/>
                  <a:gd name="connsiteX2" fmla="*/ 1824639 w 2083599"/>
                  <a:gd name="connsiteY2" fmla="*/ 352 h 1554082"/>
                  <a:gd name="connsiteX3" fmla="*/ 2083599 w 2083599"/>
                  <a:gd name="connsiteY3" fmla="*/ 259312 h 1554082"/>
                  <a:gd name="connsiteX4" fmla="*/ 2083599 w 2083599"/>
                  <a:gd name="connsiteY4" fmla="*/ 1295122 h 1554082"/>
                  <a:gd name="connsiteX5" fmla="*/ 1824639 w 2083599"/>
                  <a:gd name="connsiteY5" fmla="*/ 1554082 h 1554082"/>
                  <a:gd name="connsiteX6" fmla="*/ 285159 w 2083599"/>
                  <a:gd name="connsiteY6" fmla="*/ 1554082 h 1554082"/>
                  <a:gd name="connsiteX7" fmla="*/ 26199 w 2083599"/>
                  <a:gd name="connsiteY7" fmla="*/ 1295122 h 1554082"/>
                  <a:gd name="connsiteX8" fmla="*/ 45249 w 2083599"/>
                  <a:gd name="connsiteY8" fmla="*/ 316462 h 1554082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83599 w 2083599"/>
                  <a:gd name="connsiteY3" fmla="*/ 25065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7800 h 1545420"/>
                  <a:gd name="connsiteX1" fmla="*/ 507409 w 2083599"/>
                  <a:gd name="connsiteY1" fmla="*/ 26615 h 1545420"/>
                  <a:gd name="connsiteX2" fmla="*/ 1735739 w 2083599"/>
                  <a:gd name="connsiteY2" fmla="*/ 4390 h 1545420"/>
                  <a:gd name="connsiteX3" fmla="*/ 2064549 w 2083599"/>
                  <a:gd name="connsiteY3" fmla="*/ 320500 h 1545420"/>
                  <a:gd name="connsiteX4" fmla="*/ 2083599 w 2083599"/>
                  <a:gd name="connsiteY4" fmla="*/ 1286460 h 1545420"/>
                  <a:gd name="connsiteX5" fmla="*/ 1824639 w 2083599"/>
                  <a:gd name="connsiteY5" fmla="*/ 1545420 h 1545420"/>
                  <a:gd name="connsiteX6" fmla="*/ 285159 w 2083599"/>
                  <a:gd name="connsiteY6" fmla="*/ 1545420 h 1545420"/>
                  <a:gd name="connsiteX7" fmla="*/ 26199 w 2083599"/>
                  <a:gd name="connsiteY7" fmla="*/ 1286460 h 1545420"/>
                  <a:gd name="connsiteX8" fmla="*/ 45249 w 2083599"/>
                  <a:gd name="connsiteY8" fmla="*/ 307800 h 1545420"/>
                  <a:gd name="connsiteX0" fmla="*/ 45249 w 2083599"/>
                  <a:gd name="connsiteY0" fmla="*/ 300391 h 1538011"/>
                  <a:gd name="connsiteX1" fmla="*/ 507409 w 2083599"/>
                  <a:gd name="connsiteY1" fmla="*/ 19206 h 1538011"/>
                  <a:gd name="connsiteX2" fmla="*/ 1710339 w 2083599"/>
                  <a:gd name="connsiteY2" fmla="*/ 16031 h 1538011"/>
                  <a:gd name="connsiteX3" fmla="*/ 2064549 w 2083599"/>
                  <a:gd name="connsiteY3" fmla="*/ 313091 h 1538011"/>
                  <a:gd name="connsiteX4" fmla="*/ 2083599 w 2083599"/>
                  <a:gd name="connsiteY4" fmla="*/ 1279051 h 1538011"/>
                  <a:gd name="connsiteX5" fmla="*/ 1824639 w 2083599"/>
                  <a:gd name="connsiteY5" fmla="*/ 1538011 h 1538011"/>
                  <a:gd name="connsiteX6" fmla="*/ 285159 w 2083599"/>
                  <a:gd name="connsiteY6" fmla="*/ 1538011 h 1538011"/>
                  <a:gd name="connsiteX7" fmla="*/ 26199 w 2083599"/>
                  <a:gd name="connsiteY7" fmla="*/ 1279051 h 1538011"/>
                  <a:gd name="connsiteX8" fmla="*/ 45249 w 2083599"/>
                  <a:gd name="connsiteY8" fmla="*/ 300391 h 15380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83599" h="1538011">
                    <a:moveTo>
                      <a:pt x="45249" y="300391"/>
                    </a:moveTo>
                    <a:cubicBezTo>
                      <a:pt x="207174" y="1796"/>
                      <a:pt x="478689" y="31906"/>
                      <a:pt x="507409" y="19206"/>
                    </a:cubicBezTo>
                    <a:cubicBezTo>
                      <a:pt x="1026919" y="-22069"/>
                      <a:pt x="1197179" y="16031"/>
                      <a:pt x="1710339" y="16031"/>
                    </a:cubicBezTo>
                    <a:cubicBezTo>
                      <a:pt x="1853359" y="16031"/>
                      <a:pt x="2064549" y="170071"/>
                      <a:pt x="2064549" y="313091"/>
                    </a:cubicBezTo>
                    <a:lnTo>
                      <a:pt x="2083599" y="1279051"/>
                    </a:lnTo>
                    <a:cubicBezTo>
                      <a:pt x="2083599" y="1422071"/>
                      <a:pt x="1967659" y="1538011"/>
                      <a:pt x="1824639" y="1538011"/>
                    </a:cubicBezTo>
                    <a:lnTo>
                      <a:pt x="285159" y="1538011"/>
                    </a:lnTo>
                    <a:cubicBezTo>
                      <a:pt x="142139" y="1538011"/>
                      <a:pt x="26199" y="1422071"/>
                      <a:pt x="26199" y="1279051"/>
                    </a:cubicBezTo>
                    <a:cubicBezTo>
                      <a:pt x="-3434" y="977173"/>
                      <a:pt x="-20368" y="586394"/>
                      <a:pt x="45249" y="300391"/>
                    </a:cubicBezTo>
                    <a:close/>
                  </a:path>
                </a:pathLst>
              </a:custGeom>
              <a:solidFill>
                <a:srgbClr val="AED5B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4347E78-0487-A812-2A3E-EA0269AFC0DF}"/>
                  </a:ext>
                </a:extLst>
              </p:cNvPr>
              <p:cNvSpPr txBox="1"/>
              <p:nvPr/>
            </p:nvSpPr>
            <p:spPr>
              <a:xfrm>
                <a:off x="5595853" y="4333173"/>
                <a:ext cx="835692" cy="1437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200" b="1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sp>
          <p:nvSpPr>
            <p:cNvPr id="41" name="Rectangle: Rounded Corners 11">
              <a:extLst>
                <a:ext uri="{FF2B5EF4-FFF2-40B4-BE49-F238E27FC236}">
                  <a16:creationId xmlns:a16="http://schemas.microsoft.com/office/drawing/2014/main" id="{A1213F65-4AD4-F442-D34D-6F0B663BE338}"/>
                </a:ext>
              </a:extLst>
            </p:cNvPr>
            <p:cNvSpPr/>
            <p:nvPr/>
          </p:nvSpPr>
          <p:spPr>
            <a:xfrm>
              <a:off x="14203192" y="3481571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7E2D4C9-49E8-2148-9992-9731A05016F5}"/>
                </a:ext>
              </a:extLst>
            </p:cNvPr>
            <p:cNvSpPr txBox="1"/>
            <p:nvPr/>
          </p:nvSpPr>
          <p:spPr>
            <a:xfrm>
              <a:off x="14838437" y="3638371"/>
              <a:ext cx="74892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9" name="Rectangle: Rounded Corners 11">
              <a:extLst>
                <a:ext uri="{FF2B5EF4-FFF2-40B4-BE49-F238E27FC236}">
                  <a16:creationId xmlns:a16="http://schemas.microsoft.com/office/drawing/2014/main" id="{8A7081F4-0882-11A4-6197-5F4ABCAD805C}"/>
                </a:ext>
              </a:extLst>
            </p:cNvPr>
            <p:cNvSpPr/>
            <p:nvPr/>
          </p:nvSpPr>
          <p:spPr>
            <a:xfrm flipH="1">
              <a:off x="13374924" y="4773731"/>
              <a:ext cx="1739367" cy="1283916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  <a:gd name="connsiteX0" fmla="*/ 45249 w 2083599"/>
                <a:gd name="connsiteY0" fmla="*/ 318819 h 1556439"/>
                <a:gd name="connsiteX1" fmla="*/ 545509 w 2083599"/>
                <a:gd name="connsiteY1" fmla="*/ 82084 h 1556439"/>
                <a:gd name="connsiteX2" fmla="*/ 1824639 w 2083599"/>
                <a:gd name="connsiteY2" fmla="*/ 2709 h 1556439"/>
                <a:gd name="connsiteX3" fmla="*/ 2083599 w 2083599"/>
                <a:gd name="connsiteY3" fmla="*/ 261669 h 1556439"/>
                <a:gd name="connsiteX4" fmla="*/ 2083599 w 2083599"/>
                <a:gd name="connsiteY4" fmla="*/ 1297479 h 1556439"/>
                <a:gd name="connsiteX5" fmla="*/ 1824639 w 2083599"/>
                <a:gd name="connsiteY5" fmla="*/ 1556439 h 1556439"/>
                <a:gd name="connsiteX6" fmla="*/ 285159 w 2083599"/>
                <a:gd name="connsiteY6" fmla="*/ 1556439 h 1556439"/>
                <a:gd name="connsiteX7" fmla="*/ 26199 w 2083599"/>
                <a:gd name="connsiteY7" fmla="*/ 1297479 h 1556439"/>
                <a:gd name="connsiteX8" fmla="*/ 45249 w 2083599"/>
                <a:gd name="connsiteY8" fmla="*/ 318819 h 1556439"/>
                <a:gd name="connsiteX0" fmla="*/ 45249 w 2083599"/>
                <a:gd name="connsiteY0" fmla="*/ 338918 h 1576538"/>
                <a:gd name="connsiteX1" fmla="*/ 507409 w 2083599"/>
                <a:gd name="connsiteY1" fmla="*/ 57733 h 1576538"/>
                <a:gd name="connsiteX2" fmla="*/ 1824639 w 2083599"/>
                <a:gd name="connsiteY2" fmla="*/ 22808 h 1576538"/>
                <a:gd name="connsiteX3" fmla="*/ 2083599 w 2083599"/>
                <a:gd name="connsiteY3" fmla="*/ 281768 h 1576538"/>
                <a:gd name="connsiteX4" fmla="*/ 2083599 w 2083599"/>
                <a:gd name="connsiteY4" fmla="*/ 1317578 h 1576538"/>
                <a:gd name="connsiteX5" fmla="*/ 1824639 w 2083599"/>
                <a:gd name="connsiteY5" fmla="*/ 1576538 h 1576538"/>
                <a:gd name="connsiteX6" fmla="*/ 285159 w 2083599"/>
                <a:gd name="connsiteY6" fmla="*/ 1576538 h 1576538"/>
                <a:gd name="connsiteX7" fmla="*/ 26199 w 2083599"/>
                <a:gd name="connsiteY7" fmla="*/ 1317578 h 1576538"/>
                <a:gd name="connsiteX8" fmla="*/ 45249 w 2083599"/>
                <a:gd name="connsiteY8" fmla="*/ 338918 h 1576538"/>
                <a:gd name="connsiteX0" fmla="*/ 45249 w 2083599"/>
                <a:gd name="connsiteY0" fmla="*/ 316462 h 1554082"/>
                <a:gd name="connsiteX1" fmla="*/ 507409 w 2083599"/>
                <a:gd name="connsiteY1" fmla="*/ 35277 h 1554082"/>
                <a:gd name="connsiteX2" fmla="*/ 1824639 w 2083599"/>
                <a:gd name="connsiteY2" fmla="*/ 352 h 1554082"/>
                <a:gd name="connsiteX3" fmla="*/ 2083599 w 2083599"/>
                <a:gd name="connsiteY3" fmla="*/ 259312 h 1554082"/>
                <a:gd name="connsiteX4" fmla="*/ 2083599 w 2083599"/>
                <a:gd name="connsiteY4" fmla="*/ 1295122 h 1554082"/>
                <a:gd name="connsiteX5" fmla="*/ 1824639 w 2083599"/>
                <a:gd name="connsiteY5" fmla="*/ 1554082 h 1554082"/>
                <a:gd name="connsiteX6" fmla="*/ 285159 w 2083599"/>
                <a:gd name="connsiteY6" fmla="*/ 1554082 h 1554082"/>
                <a:gd name="connsiteX7" fmla="*/ 26199 w 2083599"/>
                <a:gd name="connsiteY7" fmla="*/ 1295122 h 1554082"/>
                <a:gd name="connsiteX8" fmla="*/ 45249 w 2083599"/>
                <a:gd name="connsiteY8" fmla="*/ 316462 h 1554082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83599 w 2083599"/>
                <a:gd name="connsiteY3" fmla="*/ 25065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64549 w 2083599"/>
                <a:gd name="connsiteY3" fmla="*/ 32050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0391 h 1538011"/>
                <a:gd name="connsiteX1" fmla="*/ 507409 w 2083599"/>
                <a:gd name="connsiteY1" fmla="*/ 19206 h 1538011"/>
                <a:gd name="connsiteX2" fmla="*/ 1710339 w 2083599"/>
                <a:gd name="connsiteY2" fmla="*/ 16031 h 1538011"/>
                <a:gd name="connsiteX3" fmla="*/ 2064549 w 2083599"/>
                <a:gd name="connsiteY3" fmla="*/ 313091 h 1538011"/>
                <a:gd name="connsiteX4" fmla="*/ 2083599 w 2083599"/>
                <a:gd name="connsiteY4" fmla="*/ 1279051 h 1538011"/>
                <a:gd name="connsiteX5" fmla="*/ 1824639 w 2083599"/>
                <a:gd name="connsiteY5" fmla="*/ 1538011 h 1538011"/>
                <a:gd name="connsiteX6" fmla="*/ 285159 w 2083599"/>
                <a:gd name="connsiteY6" fmla="*/ 1538011 h 1538011"/>
                <a:gd name="connsiteX7" fmla="*/ 26199 w 2083599"/>
                <a:gd name="connsiteY7" fmla="*/ 1279051 h 1538011"/>
                <a:gd name="connsiteX8" fmla="*/ 45249 w 2083599"/>
                <a:gd name="connsiteY8" fmla="*/ 300391 h 153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599" h="1538011">
                  <a:moveTo>
                    <a:pt x="45249" y="300391"/>
                  </a:moveTo>
                  <a:cubicBezTo>
                    <a:pt x="207174" y="1796"/>
                    <a:pt x="478689" y="31906"/>
                    <a:pt x="507409" y="19206"/>
                  </a:cubicBezTo>
                  <a:cubicBezTo>
                    <a:pt x="1026919" y="-22069"/>
                    <a:pt x="1197179" y="16031"/>
                    <a:pt x="1710339" y="16031"/>
                  </a:cubicBezTo>
                  <a:cubicBezTo>
                    <a:pt x="1853359" y="16031"/>
                    <a:pt x="2064549" y="170071"/>
                    <a:pt x="2064549" y="313091"/>
                  </a:cubicBezTo>
                  <a:lnTo>
                    <a:pt x="2083599" y="1279051"/>
                  </a:lnTo>
                  <a:cubicBezTo>
                    <a:pt x="2083599" y="1422071"/>
                    <a:pt x="1967659" y="1538011"/>
                    <a:pt x="1824639" y="1538011"/>
                  </a:cubicBezTo>
                  <a:lnTo>
                    <a:pt x="285159" y="1538011"/>
                  </a:lnTo>
                  <a:cubicBezTo>
                    <a:pt x="142139" y="1538011"/>
                    <a:pt x="26199" y="1422071"/>
                    <a:pt x="26199" y="1279051"/>
                  </a:cubicBezTo>
                  <a:cubicBezTo>
                    <a:pt x="-3434" y="977173"/>
                    <a:pt x="-20368" y="586394"/>
                    <a:pt x="45249" y="300391"/>
                  </a:cubicBezTo>
                  <a:close/>
                </a:path>
              </a:pathLst>
            </a:custGeom>
            <a:solidFill>
              <a:srgbClr val="FCCA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CF75F73-D24E-D2DF-C64A-B705CBB9ED89}"/>
                </a:ext>
              </a:extLst>
            </p:cNvPr>
            <p:cNvSpPr txBox="1"/>
            <p:nvPr/>
          </p:nvSpPr>
          <p:spPr>
            <a:xfrm>
              <a:off x="13961724" y="4944136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6" name="Rectangle: Rounded Corners 11">
              <a:extLst>
                <a:ext uri="{FF2B5EF4-FFF2-40B4-BE49-F238E27FC236}">
                  <a16:creationId xmlns:a16="http://schemas.microsoft.com/office/drawing/2014/main" id="{3A21A6CD-CCE4-60CB-6F7E-26EA88AF1647}"/>
                </a:ext>
              </a:extLst>
            </p:cNvPr>
            <p:cNvSpPr/>
            <p:nvPr/>
          </p:nvSpPr>
          <p:spPr>
            <a:xfrm>
              <a:off x="15100833" y="4773731"/>
              <a:ext cx="1739367" cy="1283916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  <a:gd name="connsiteX0" fmla="*/ 45249 w 2083599"/>
                <a:gd name="connsiteY0" fmla="*/ 318819 h 1556439"/>
                <a:gd name="connsiteX1" fmla="*/ 545509 w 2083599"/>
                <a:gd name="connsiteY1" fmla="*/ 82084 h 1556439"/>
                <a:gd name="connsiteX2" fmla="*/ 1824639 w 2083599"/>
                <a:gd name="connsiteY2" fmla="*/ 2709 h 1556439"/>
                <a:gd name="connsiteX3" fmla="*/ 2083599 w 2083599"/>
                <a:gd name="connsiteY3" fmla="*/ 261669 h 1556439"/>
                <a:gd name="connsiteX4" fmla="*/ 2083599 w 2083599"/>
                <a:gd name="connsiteY4" fmla="*/ 1297479 h 1556439"/>
                <a:gd name="connsiteX5" fmla="*/ 1824639 w 2083599"/>
                <a:gd name="connsiteY5" fmla="*/ 1556439 h 1556439"/>
                <a:gd name="connsiteX6" fmla="*/ 285159 w 2083599"/>
                <a:gd name="connsiteY6" fmla="*/ 1556439 h 1556439"/>
                <a:gd name="connsiteX7" fmla="*/ 26199 w 2083599"/>
                <a:gd name="connsiteY7" fmla="*/ 1297479 h 1556439"/>
                <a:gd name="connsiteX8" fmla="*/ 45249 w 2083599"/>
                <a:gd name="connsiteY8" fmla="*/ 318819 h 1556439"/>
                <a:gd name="connsiteX0" fmla="*/ 45249 w 2083599"/>
                <a:gd name="connsiteY0" fmla="*/ 338918 h 1576538"/>
                <a:gd name="connsiteX1" fmla="*/ 507409 w 2083599"/>
                <a:gd name="connsiteY1" fmla="*/ 57733 h 1576538"/>
                <a:gd name="connsiteX2" fmla="*/ 1824639 w 2083599"/>
                <a:gd name="connsiteY2" fmla="*/ 22808 h 1576538"/>
                <a:gd name="connsiteX3" fmla="*/ 2083599 w 2083599"/>
                <a:gd name="connsiteY3" fmla="*/ 281768 h 1576538"/>
                <a:gd name="connsiteX4" fmla="*/ 2083599 w 2083599"/>
                <a:gd name="connsiteY4" fmla="*/ 1317578 h 1576538"/>
                <a:gd name="connsiteX5" fmla="*/ 1824639 w 2083599"/>
                <a:gd name="connsiteY5" fmla="*/ 1576538 h 1576538"/>
                <a:gd name="connsiteX6" fmla="*/ 285159 w 2083599"/>
                <a:gd name="connsiteY6" fmla="*/ 1576538 h 1576538"/>
                <a:gd name="connsiteX7" fmla="*/ 26199 w 2083599"/>
                <a:gd name="connsiteY7" fmla="*/ 1317578 h 1576538"/>
                <a:gd name="connsiteX8" fmla="*/ 45249 w 2083599"/>
                <a:gd name="connsiteY8" fmla="*/ 338918 h 1576538"/>
                <a:gd name="connsiteX0" fmla="*/ 45249 w 2083599"/>
                <a:gd name="connsiteY0" fmla="*/ 316462 h 1554082"/>
                <a:gd name="connsiteX1" fmla="*/ 507409 w 2083599"/>
                <a:gd name="connsiteY1" fmla="*/ 35277 h 1554082"/>
                <a:gd name="connsiteX2" fmla="*/ 1824639 w 2083599"/>
                <a:gd name="connsiteY2" fmla="*/ 352 h 1554082"/>
                <a:gd name="connsiteX3" fmla="*/ 2083599 w 2083599"/>
                <a:gd name="connsiteY3" fmla="*/ 259312 h 1554082"/>
                <a:gd name="connsiteX4" fmla="*/ 2083599 w 2083599"/>
                <a:gd name="connsiteY4" fmla="*/ 1295122 h 1554082"/>
                <a:gd name="connsiteX5" fmla="*/ 1824639 w 2083599"/>
                <a:gd name="connsiteY5" fmla="*/ 1554082 h 1554082"/>
                <a:gd name="connsiteX6" fmla="*/ 285159 w 2083599"/>
                <a:gd name="connsiteY6" fmla="*/ 1554082 h 1554082"/>
                <a:gd name="connsiteX7" fmla="*/ 26199 w 2083599"/>
                <a:gd name="connsiteY7" fmla="*/ 1295122 h 1554082"/>
                <a:gd name="connsiteX8" fmla="*/ 45249 w 2083599"/>
                <a:gd name="connsiteY8" fmla="*/ 316462 h 1554082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83599 w 2083599"/>
                <a:gd name="connsiteY3" fmla="*/ 25065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7800 h 1545420"/>
                <a:gd name="connsiteX1" fmla="*/ 507409 w 2083599"/>
                <a:gd name="connsiteY1" fmla="*/ 26615 h 1545420"/>
                <a:gd name="connsiteX2" fmla="*/ 1735739 w 2083599"/>
                <a:gd name="connsiteY2" fmla="*/ 4390 h 1545420"/>
                <a:gd name="connsiteX3" fmla="*/ 2064549 w 2083599"/>
                <a:gd name="connsiteY3" fmla="*/ 320500 h 1545420"/>
                <a:gd name="connsiteX4" fmla="*/ 2083599 w 2083599"/>
                <a:gd name="connsiteY4" fmla="*/ 1286460 h 1545420"/>
                <a:gd name="connsiteX5" fmla="*/ 1824639 w 2083599"/>
                <a:gd name="connsiteY5" fmla="*/ 1545420 h 1545420"/>
                <a:gd name="connsiteX6" fmla="*/ 285159 w 2083599"/>
                <a:gd name="connsiteY6" fmla="*/ 1545420 h 1545420"/>
                <a:gd name="connsiteX7" fmla="*/ 26199 w 2083599"/>
                <a:gd name="connsiteY7" fmla="*/ 1286460 h 1545420"/>
                <a:gd name="connsiteX8" fmla="*/ 45249 w 2083599"/>
                <a:gd name="connsiteY8" fmla="*/ 307800 h 1545420"/>
                <a:gd name="connsiteX0" fmla="*/ 45249 w 2083599"/>
                <a:gd name="connsiteY0" fmla="*/ 300391 h 1538011"/>
                <a:gd name="connsiteX1" fmla="*/ 507409 w 2083599"/>
                <a:gd name="connsiteY1" fmla="*/ 19206 h 1538011"/>
                <a:gd name="connsiteX2" fmla="*/ 1710339 w 2083599"/>
                <a:gd name="connsiteY2" fmla="*/ 16031 h 1538011"/>
                <a:gd name="connsiteX3" fmla="*/ 2064549 w 2083599"/>
                <a:gd name="connsiteY3" fmla="*/ 313091 h 1538011"/>
                <a:gd name="connsiteX4" fmla="*/ 2083599 w 2083599"/>
                <a:gd name="connsiteY4" fmla="*/ 1279051 h 1538011"/>
                <a:gd name="connsiteX5" fmla="*/ 1824639 w 2083599"/>
                <a:gd name="connsiteY5" fmla="*/ 1538011 h 1538011"/>
                <a:gd name="connsiteX6" fmla="*/ 285159 w 2083599"/>
                <a:gd name="connsiteY6" fmla="*/ 1538011 h 1538011"/>
                <a:gd name="connsiteX7" fmla="*/ 26199 w 2083599"/>
                <a:gd name="connsiteY7" fmla="*/ 1279051 h 1538011"/>
                <a:gd name="connsiteX8" fmla="*/ 45249 w 2083599"/>
                <a:gd name="connsiteY8" fmla="*/ 300391 h 1538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3599" h="1538011">
                  <a:moveTo>
                    <a:pt x="45249" y="300391"/>
                  </a:moveTo>
                  <a:cubicBezTo>
                    <a:pt x="207174" y="1796"/>
                    <a:pt x="478689" y="31906"/>
                    <a:pt x="507409" y="19206"/>
                  </a:cubicBezTo>
                  <a:cubicBezTo>
                    <a:pt x="1026919" y="-22069"/>
                    <a:pt x="1197179" y="16031"/>
                    <a:pt x="1710339" y="16031"/>
                  </a:cubicBezTo>
                  <a:cubicBezTo>
                    <a:pt x="1853359" y="16031"/>
                    <a:pt x="2064549" y="170071"/>
                    <a:pt x="2064549" y="313091"/>
                  </a:cubicBezTo>
                  <a:lnTo>
                    <a:pt x="2083599" y="1279051"/>
                  </a:lnTo>
                  <a:cubicBezTo>
                    <a:pt x="2083599" y="1422071"/>
                    <a:pt x="1967659" y="1538011"/>
                    <a:pt x="1824639" y="1538011"/>
                  </a:cubicBezTo>
                  <a:lnTo>
                    <a:pt x="285159" y="1538011"/>
                  </a:lnTo>
                  <a:cubicBezTo>
                    <a:pt x="142139" y="1538011"/>
                    <a:pt x="26199" y="1422071"/>
                    <a:pt x="26199" y="1279051"/>
                  </a:cubicBezTo>
                  <a:cubicBezTo>
                    <a:pt x="-3434" y="977173"/>
                    <a:pt x="-20368" y="586394"/>
                    <a:pt x="45249" y="300391"/>
                  </a:cubicBezTo>
                  <a:close/>
                </a:path>
              </a:pathLst>
            </a:custGeom>
            <a:solidFill>
              <a:srgbClr val="AED5B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163A7E2-46B3-9F7B-5674-21E38F8CA309}"/>
                </a:ext>
              </a:extLst>
            </p:cNvPr>
            <p:cNvSpPr txBox="1"/>
            <p:nvPr/>
          </p:nvSpPr>
          <p:spPr>
            <a:xfrm>
              <a:off x="15701091" y="4944136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6" name="PHẠM DUYÊN 12 - 9Slide.vn">
            <a:extLst>
              <a:ext uri="{FF2B5EF4-FFF2-40B4-BE49-F238E27FC236}">
                <a16:creationId xmlns:a16="http://schemas.microsoft.com/office/drawing/2014/main" id="{FE210464-2753-48C1-7E50-70C43F62F2CE}"/>
              </a:ext>
            </a:extLst>
          </p:cNvPr>
          <p:cNvGrpSpPr/>
          <p:nvPr/>
        </p:nvGrpSpPr>
        <p:grpSpPr>
          <a:xfrm>
            <a:off x="2120485" y="3470738"/>
            <a:ext cx="1742105" cy="1299299"/>
            <a:chOff x="5054185" y="2613488"/>
            <a:chExt cx="1742105" cy="1299299"/>
          </a:xfrm>
        </p:grpSpPr>
        <p:sp>
          <p:nvSpPr>
            <p:cNvPr id="44" name="Rectangle: Rounded Corners 11">
              <a:extLst>
                <a:ext uri="{FF2B5EF4-FFF2-40B4-BE49-F238E27FC236}">
                  <a16:creationId xmlns:a16="http://schemas.microsoft.com/office/drawing/2014/main" id="{E694142F-87A0-7A0D-32C4-F904F6F308DD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5D6AEAC-5F0C-FF24-A411-DC1AB24C2E1E}"/>
                </a:ext>
              </a:extLst>
            </p:cNvPr>
            <p:cNvSpPr txBox="1"/>
            <p:nvPr/>
          </p:nvSpPr>
          <p:spPr>
            <a:xfrm>
              <a:off x="5575130" y="2669579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7" name="PHẠM DUYÊN 13 - 9Slide.vn">
            <a:extLst>
              <a:ext uri="{FF2B5EF4-FFF2-40B4-BE49-F238E27FC236}">
                <a16:creationId xmlns:a16="http://schemas.microsoft.com/office/drawing/2014/main" id="{173B2388-629A-20FB-F7A8-9FED3E84AEFF}"/>
              </a:ext>
            </a:extLst>
          </p:cNvPr>
          <p:cNvGrpSpPr/>
          <p:nvPr/>
        </p:nvGrpSpPr>
        <p:grpSpPr>
          <a:xfrm>
            <a:off x="8155332" y="3470738"/>
            <a:ext cx="1742105" cy="1299299"/>
            <a:chOff x="5054185" y="2613488"/>
            <a:chExt cx="1742105" cy="1299299"/>
          </a:xfrm>
        </p:grpSpPr>
        <p:sp>
          <p:nvSpPr>
            <p:cNvPr id="48" name="Rectangle: Rounded Corners 11">
              <a:extLst>
                <a:ext uri="{FF2B5EF4-FFF2-40B4-BE49-F238E27FC236}">
                  <a16:creationId xmlns:a16="http://schemas.microsoft.com/office/drawing/2014/main" id="{D4732242-5B74-08A2-9E7F-772EDBC55307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67FEDAD-38EE-5FE4-CE2A-70FFDC492872}"/>
                </a:ext>
              </a:extLst>
            </p:cNvPr>
            <p:cNvSpPr txBox="1"/>
            <p:nvPr/>
          </p:nvSpPr>
          <p:spPr>
            <a:xfrm>
              <a:off x="5575130" y="2669579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50" name="PHẠM DUYÊN 14 - 9Slide.vn">
            <a:extLst>
              <a:ext uri="{FF2B5EF4-FFF2-40B4-BE49-F238E27FC236}">
                <a16:creationId xmlns:a16="http://schemas.microsoft.com/office/drawing/2014/main" id="{7EC62268-A44B-0BFD-7C01-72760B3F54DB}"/>
              </a:ext>
            </a:extLst>
          </p:cNvPr>
          <p:cNvGrpSpPr/>
          <p:nvPr/>
        </p:nvGrpSpPr>
        <p:grpSpPr>
          <a:xfrm>
            <a:off x="14174421" y="3470738"/>
            <a:ext cx="1742105" cy="1299299"/>
            <a:chOff x="5054185" y="2613488"/>
            <a:chExt cx="1742105" cy="1299299"/>
          </a:xfrm>
        </p:grpSpPr>
        <p:sp>
          <p:nvSpPr>
            <p:cNvPr id="51" name="Rectangle: Rounded Corners 11">
              <a:extLst>
                <a:ext uri="{FF2B5EF4-FFF2-40B4-BE49-F238E27FC236}">
                  <a16:creationId xmlns:a16="http://schemas.microsoft.com/office/drawing/2014/main" id="{1C213D5A-F7F7-D092-EF55-AE42286C3097}"/>
                </a:ext>
              </a:extLst>
            </p:cNvPr>
            <p:cNvSpPr/>
            <p:nvPr/>
          </p:nvSpPr>
          <p:spPr>
            <a:xfrm>
              <a:off x="5054185" y="2613488"/>
              <a:ext cx="1742105" cy="1299299"/>
            </a:xfrm>
            <a:custGeom>
              <a:avLst/>
              <a:gdLst>
                <a:gd name="connsiteX0" fmla="*/ 0 w 2057400"/>
                <a:gd name="connsiteY0" fmla="*/ 258960 h 1553730"/>
                <a:gd name="connsiteX1" fmla="*/ 258960 w 2057400"/>
                <a:gd name="connsiteY1" fmla="*/ 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0 w 2057400"/>
                <a:gd name="connsiteY0" fmla="*/ 2589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0 w 2057400"/>
                <a:gd name="connsiteY8" fmla="*/ 258960 h 1553730"/>
                <a:gd name="connsiteX0" fmla="*/ 38100 w 2057400"/>
                <a:gd name="connsiteY0" fmla="*/ 487560 h 1553730"/>
                <a:gd name="connsiteX1" fmla="*/ 449460 w 2057400"/>
                <a:gd name="connsiteY1" fmla="*/ 1016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38100 w 2057400"/>
                <a:gd name="connsiteY0" fmla="*/ 4875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38100 w 2057400"/>
                <a:gd name="connsiteY8" fmla="*/ 487560 h 1553730"/>
                <a:gd name="connsiteX0" fmla="*/ 25400 w 2057400"/>
                <a:gd name="connsiteY0" fmla="*/ 436760 h 1553730"/>
                <a:gd name="connsiteX1" fmla="*/ 538360 w 2057400"/>
                <a:gd name="connsiteY1" fmla="*/ 2159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25400 w 2057400"/>
                <a:gd name="connsiteY0" fmla="*/ 436760 h 1553730"/>
                <a:gd name="connsiteX1" fmla="*/ 538360 w 2057400"/>
                <a:gd name="connsiteY1" fmla="*/ 127000 h 1553730"/>
                <a:gd name="connsiteX2" fmla="*/ 1798440 w 2057400"/>
                <a:gd name="connsiteY2" fmla="*/ 0 h 1553730"/>
                <a:gd name="connsiteX3" fmla="*/ 2057400 w 2057400"/>
                <a:gd name="connsiteY3" fmla="*/ 258960 h 1553730"/>
                <a:gd name="connsiteX4" fmla="*/ 2057400 w 2057400"/>
                <a:gd name="connsiteY4" fmla="*/ 1294770 h 1553730"/>
                <a:gd name="connsiteX5" fmla="*/ 1798440 w 2057400"/>
                <a:gd name="connsiteY5" fmla="*/ 1553730 h 1553730"/>
                <a:gd name="connsiteX6" fmla="*/ 258960 w 2057400"/>
                <a:gd name="connsiteY6" fmla="*/ 1553730 h 1553730"/>
                <a:gd name="connsiteX7" fmla="*/ 0 w 2057400"/>
                <a:gd name="connsiteY7" fmla="*/ 1294770 h 1553730"/>
                <a:gd name="connsiteX8" fmla="*/ 25400 w 2057400"/>
                <a:gd name="connsiteY8" fmla="*/ 436760 h 1553730"/>
                <a:gd name="connsiteX0" fmla="*/ 37602 w 2069602"/>
                <a:gd name="connsiteY0" fmla="*/ 436760 h 1553730"/>
                <a:gd name="connsiteX1" fmla="*/ 550562 w 2069602"/>
                <a:gd name="connsiteY1" fmla="*/ 127000 h 1553730"/>
                <a:gd name="connsiteX2" fmla="*/ 1810642 w 2069602"/>
                <a:gd name="connsiteY2" fmla="*/ 0 h 1553730"/>
                <a:gd name="connsiteX3" fmla="*/ 2069602 w 2069602"/>
                <a:gd name="connsiteY3" fmla="*/ 258960 h 1553730"/>
                <a:gd name="connsiteX4" fmla="*/ 2069602 w 2069602"/>
                <a:gd name="connsiteY4" fmla="*/ 1294770 h 1553730"/>
                <a:gd name="connsiteX5" fmla="*/ 1810642 w 2069602"/>
                <a:gd name="connsiteY5" fmla="*/ 1553730 h 1553730"/>
                <a:gd name="connsiteX6" fmla="*/ 271162 w 2069602"/>
                <a:gd name="connsiteY6" fmla="*/ 1553730 h 1553730"/>
                <a:gd name="connsiteX7" fmla="*/ 12202 w 2069602"/>
                <a:gd name="connsiteY7" fmla="*/ 1294770 h 1553730"/>
                <a:gd name="connsiteX8" fmla="*/ 37602 w 2069602"/>
                <a:gd name="connsiteY8" fmla="*/ 436760 h 1553730"/>
                <a:gd name="connsiteX0" fmla="*/ 50866 w 2082866"/>
                <a:gd name="connsiteY0" fmla="*/ 436760 h 1553730"/>
                <a:gd name="connsiteX1" fmla="*/ 563826 w 2082866"/>
                <a:gd name="connsiteY1" fmla="*/ 127000 h 1553730"/>
                <a:gd name="connsiteX2" fmla="*/ 1823906 w 2082866"/>
                <a:gd name="connsiteY2" fmla="*/ 0 h 1553730"/>
                <a:gd name="connsiteX3" fmla="*/ 2082866 w 2082866"/>
                <a:gd name="connsiteY3" fmla="*/ 258960 h 1553730"/>
                <a:gd name="connsiteX4" fmla="*/ 2082866 w 2082866"/>
                <a:gd name="connsiteY4" fmla="*/ 1294770 h 1553730"/>
                <a:gd name="connsiteX5" fmla="*/ 1823906 w 2082866"/>
                <a:gd name="connsiteY5" fmla="*/ 1553730 h 1553730"/>
                <a:gd name="connsiteX6" fmla="*/ 284426 w 2082866"/>
                <a:gd name="connsiteY6" fmla="*/ 1553730 h 1553730"/>
                <a:gd name="connsiteX7" fmla="*/ 25466 w 2082866"/>
                <a:gd name="connsiteY7" fmla="*/ 1294770 h 1553730"/>
                <a:gd name="connsiteX8" fmla="*/ 50866 w 2082866"/>
                <a:gd name="connsiteY8" fmla="*/ 436760 h 1553730"/>
                <a:gd name="connsiteX0" fmla="*/ 50866 w 2082866"/>
                <a:gd name="connsiteY0" fmla="*/ 442117 h 1559087"/>
                <a:gd name="connsiteX1" fmla="*/ 547951 w 2082866"/>
                <a:gd name="connsiteY1" fmla="*/ 94257 h 1559087"/>
                <a:gd name="connsiteX2" fmla="*/ 1823906 w 2082866"/>
                <a:gd name="connsiteY2" fmla="*/ 5357 h 1559087"/>
                <a:gd name="connsiteX3" fmla="*/ 2082866 w 2082866"/>
                <a:gd name="connsiteY3" fmla="*/ 264317 h 1559087"/>
                <a:gd name="connsiteX4" fmla="*/ 2082866 w 2082866"/>
                <a:gd name="connsiteY4" fmla="*/ 1300127 h 1559087"/>
                <a:gd name="connsiteX5" fmla="*/ 1823906 w 2082866"/>
                <a:gd name="connsiteY5" fmla="*/ 1559087 h 1559087"/>
                <a:gd name="connsiteX6" fmla="*/ 284426 w 2082866"/>
                <a:gd name="connsiteY6" fmla="*/ 1559087 h 1559087"/>
                <a:gd name="connsiteX7" fmla="*/ 25466 w 2082866"/>
                <a:gd name="connsiteY7" fmla="*/ 1300127 h 1559087"/>
                <a:gd name="connsiteX8" fmla="*/ 50866 w 2082866"/>
                <a:gd name="connsiteY8" fmla="*/ 4421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4707 w 2089407"/>
                <a:gd name="connsiteY0" fmla="*/ 429417 h 1559087"/>
                <a:gd name="connsiteX1" fmla="*/ 554492 w 2089407"/>
                <a:gd name="connsiteY1" fmla="*/ 94257 h 1559087"/>
                <a:gd name="connsiteX2" fmla="*/ 1830447 w 2089407"/>
                <a:gd name="connsiteY2" fmla="*/ 5357 h 1559087"/>
                <a:gd name="connsiteX3" fmla="*/ 2089407 w 2089407"/>
                <a:gd name="connsiteY3" fmla="*/ 264317 h 1559087"/>
                <a:gd name="connsiteX4" fmla="*/ 2089407 w 2089407"/>
                <a:gd name="connsiteY4" fmla="*/ 1300127 h 1559087"/>
                <a:gd name="connsiteX5" fmla="*/ 1830447 w 2089407"/>
                <a:gd name="connsiteY5" fmla="*/ 1559087 h 1559087"/>
                <a:gd name="connsiteX6" fmla="*/ 290967 w 2089407"/>
                <a:gd name="connsiteY6" fmla="*/ 1559087 h 1559087"/>
                <a:gd name="connsiteX7" fmla="*/ 32007 w 2089407"/>
                <a:gd name="connsiteY7" fmla="*/ 1300127 h 1559087"/>
                <a:gd name="connsiteX8" fmla="*/ 44707 w 2089407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29417 h 1559087"/>
                <a:gd name="connsiteX1" fmla="*/ 551963 w 2086878"/>
                <a:gd name="connsiteY1" fmla="*/ 94257 h 1559087"/>
                <a:gd name="connsiteX2" fmla="*/ 1827918 w 2086878"/>
                <a:gd name="connsiteY2" fmla="*/ 5357 h 1559087"/>
                <a:gd name="connsiteX3" fmla="*/ 2086878 w 2086878"/>
                <a:gd name="connsiteY3" fmla="*/ 264317 h 1559087"/>
                <a:gd name="connsiteX4" fmla="*/ 2086878 w 2086878"/>
                <a:gd name="connsiteY4" fmla="*/ 1300127 h 1559087"/>
                <a:gd name="connsiteX5" fmla="*/ 1827918 w 2086878"/>
                <a:gd name="connsiteY5" fmla="*/ 1559087 h 1559087"/>
                <a:gd name="connsiteX6" fmla="*/ 288438 w 2086878"/>
                <a:gd name="connsiteY6" fmla="*/ 1559087 h 1559087"/>
                <a:gd name="connsiteX7" fmla="*/ 29478 w 2086878"/>
                <a:gd name="connsiteY7" fmla="*/ 1300127 h 1559087"/>
                <a:gd name="connsiteX8" fmla="*/ 42178 w 2086878"/>
                <a:gd name="connsiteY8" fmla="*/ 429417 h 1559087"/>
                <a:gd name="connsiteX0" fmla="*/ 42178 w 2086878"/>
                <a:gd name="connsiteY0" fmla="*/ 432807 h 1562477"/>
                <a:gd name="connsiteX1" fmla="*/ 548788 w 2086878"/>
                <a:gd name="connsiteY1" fmla="*/ 88122 h 1562477"/>
                <a:gd name="connsiteX2" fmla="*/ 1827918 w 2086878"/>
                <a:gd name="connsiteY2" fmla="*/ 8747 h 1562477"/>
                <a:gd name="connsiteX3" fmla="*/ 2086878 w 2086878"/>
                <a:gd name="connsiteY3" fmla="*/ 267707 h 1562477"/>
                <a:gd name="connsiteX4" fmla="*/ 2086878 w 2086878"/>
                <a:gd name="connsiteY4" fmla="*/ 1303517 h 1562477"/>
                <a:gd name="connsiteX5" fmla="*/ 1827918 w 2086878"/>
                <a:gd name="connsiteY5" fmla="*/ 1562477 h 1562477"/>
                <a:gd name="connsiteX6" fmla="*/ 288438 w 2086878"/>
                <a:gd name="connsiteY6" fmla="*/ 1562477 h 1562477"/>
                <a:gd name="connsiteX7" fmla="*/ 29478 w 2086878"/>
                <a:gd name="connsiteY7" fmla="*/ 1303517 h 1562477"/>
                <a:gd name="connsiteX8" fmla="*/ 42178 w 2086878"/>
                <a:gd name="connsiteY8" fmla="*/ 432807 h 1562477"/>
                <a:gd name="connsiteX0" fmla="*/ 42178 w 2086878"/>
                <a:gd name="connsiteY0" fmla="*/ 426769 h 1556439"/>
                <a:gd name="connsiteX1" fmla="*/ 548788 w 2086878"/>
                <a:gd name="connsiteY1" fmla="*/ 82084 h 1556439"/>
                <a:gd name="connsiteX2" fmla="*/ 1827918 w 2086878"/>
                <a:gd name="connsiteY2" fmla="*/ 2709 h 1556439"/>
                <a:gd name="connsiteX3" fmla="*/ 2086878 w 2086878"/>
                <a:gd name="connsiteY3" fmla="*/ 261669 h 1556439"/>
                <a:gd name="connsiteX4" fmla="*/ 2086878 w 2086878"/>
                <a:gd name="connsiteY4" fmla="*/ 1297479 h 1556439"/>
                <a:gd name="connsiteX5" fmla="*/ 1827918 w 2086878"/>
                <a:gd name="connsiteY5" fmla="*/ 1556439 h 1556439"/>
                <a:gd name="connsiteX6" fmla="*/ 288438 w 2086878"/>
                <a:gd name="connsiteY6" fmla="*/ 1556439 h 1556439"/>
                <a:gd name="connsiteX7" fmla="*/ 29478 w 2086878"/>
                <a:gd name="connsiteY7" fmla="*/ 1297479 h 1556439"/>
                <a:gd name="connsiteX8" fmla="*/ 42178 w 2086878"/>
                <a:gd name="connsiteY8" fmla="*/ 426769 h 1556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86878" h="1556439">
                  <a:moveTo>
                    <a:pt x="42178" y="426769"/>
                  </a:moveTo>
                  <a:cubicBezTo>
                    <a:pt x="204103" y="128174"/>
                    <a:pt x="520068" y="94784"/>
                    <a:pt x="548788" y="82084"/>
                  </a:cubicBezTo>
                  <a:cubicBezTo>
                    <a:pt x="1074648" y="-22691"/>
                    <a:pt x="1314758" y="2709"/>
                    <a:pt x="1827918" y="2709"/>
                  </a:cubicBezTo>
                  <a:cubicBezTo>
                    <a:pt x="1970938" y="2709"/>
                    <a:pt x="2086878" y="118649"/>
                    <a:pt x="2086878" y="261669"/>
                  </a:cubicBezTo>
                  <a:lnTo>
                    <a:pt x="2086878" y="1297479"/>
                  </a:lnTo>
                  <a:cubicBezTo>
                    <a:pt x="2086878" y="1440499"/>
                    <a:pt x="1970938" y="1556439"/>
                    <a:pt x="1827918" y="1556439"/>
                  </a:cubicBezTo>
                  <a:lnTo>
                    <a:pt x="288438" y="1556439"/>
                  </a:lnTo>
                  <a:cubicBezTo>
                    <a:pt x="145418" y="1556439"/>
                    <a:pt x="29478" y="1440499"/>
                    <a:pt x="29478" y="1297479"/>
                  </a:cubicBezTo>
                  <a:cubicBezTo>
                    <a:pt x="-155" y="995601"/>
                    <a:pt x="-23439" y="712772"/>
                    <a:pt x="42178" y="426769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67AB3B3-1154-9006-1376-0E71ED2EF516}"/>
                </a:ext>
              </a:extLst>
            </p:cNvPr>
            <p:cNvSpPr txBox="1"/>
            <p:nvPr/>
          </p:nvSpPr>
          <p:spPr>
            <a:xfrm>
              <a:off x="5575130" y="2669579"/>
              <a:ext cx="69762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200" b="1">
                  <a:solidFill>
                    <a:schemeClr val="accent6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78" name="PHẠM DUYÊN 1 - 9Slide.vn"/>
          <p:cNvGrpSpPr/>
          <p:nvPr/>
        </p:nvGrpSpPr>
        <p:grpSpPr>
          <a:xfrm>
            <a:off x="9732692" y="6509959"/>
            <a:ext cx="1009749" cy="1034303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3" name="PHẠM DUYÊN 2 - 9Slide.vn"/>
          <p:cNvGrpSpPr/>
          <p:nvPr/>
        </p:nvGrpSpPr>
        <p:grpSpPr>
          <a:xfrm>
            <a:off x="15830451" y="6509948"/>
            <a:ext cx="1009749" cy="103430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86" name="PHẠM DUYÊN 3 - 9Slide.vn"/>
          <p:cNvGrpSpPr/>
          <p:nvPr/>
        </p:nvGrpSpPr>
        <p:grpSpPr>
          <a:xfrm>
            <a:off x="9734451" y="6511716"/>
            <a:ext cx="1009749" cy="1034303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89" name="PHẠM DUYÊN 4 - 9Slide.vn"/>
          <p:cNvGrpSpPr/>
          <p:nvPr/>
        </p:nvGrpSpPr>
        <p:grpSpPr>
          <a:xfrm>
            <a:off x="15819166" y="6509946"/>
            <a:ext cx="1009749" cy="1056877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99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7" name="PHẠM DUYÊN 5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96435" y="2400300"/>
            <a:ext cx="901531" cy="862838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4798">
                <a:cs typeface="Lato" panose="020F0502020204030203" pitchFamily="34" charset="0"/>
              </a:rPr>
              <a:t>b)</a:t>
            </a:r>
            <a:endParaRPr lang="en-GB" sz="4798" dirty="0">
              <a:cs typeface="Lato" panose="020F0502020204030203" pitchFamily="34" charset="0"/>
            </a:endParaRPr>
          </a:p>
        </p:txBody>
      </p:sp>
      <p:grpSp>
        <p:nvGrpSpPr>
          <p:cNvPr id="75" name="PHẠM DUYÊN 6 - 9Slide.vn"/>
          <p:cNvGrpSpPr/>
          <p:nvPr/>
        </p:nvGrpSpPr>
        <p:grpSpPr>
          <a:xfrm>
            <a:off x="914400" y="6509959"/>
            <a:ext cx="3830536" cy="1034303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137160" tIns="68580" rIns="137160" bIns="6858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5598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GB" sz="5598" b="1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+ 1 </a:t>
              </a:r>
              <a:r>
                <a:rPr lang="en-GB" sz="5598" b="1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599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137160" tIns="68580" rIns="137160" bIns="6858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GB" sz="5598" b="1" dirty="0">
                    <a:solidFill>
                      <a:schemeClr val="accent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</p:grpSp>
      <p:sp>
        <p:nvSpPr>
          <p:cNvPr id="77" name="PHẠM DUYÊN 7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11906" y="6569840"/>
            <a:ext cx="3085727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98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GB" sz="5598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en-GB" sz="5598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82" name="PHẠM DUYÊN 8 - 9Slide.vn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009665" y="6569840"/>
            <a:ext cx="3085727" cy="779117"/>
          </a:xfrm>
          <a:prstGeom prst="rect">
            <a:avLst/>
          </a:prstGeom>
        </p:spPr>
        <p:txBody>
          <a:bodyPr vert="horz" lIns="137160" tIns="68580" rIns="137160" bIns="6858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5598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GB" sz="5598" b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 </a:t>
            </a:r>
            <a:r>
              <a:rPr lang="en-GB" sz="5598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grpSp>
        <p:nvGrpSpPr>
          <p:cNvPr id="2" name="PHẠM DUYÊN 9 - 9Slide.vn">
            <a:extLst>
              <a:ext uri="{FF2B5EF4-FFF2-40B4-BE49-F238E27FC236}">
                <a16:creationId xmlns:a16="http://schemas.microsoft.com/office/drawing/2014/main" id="{B96BCD6C-8980-BEA6-AB0D-996BF078403C}"/>
              </a:ext>
            </a:extLst>
          </p:cNvPr>
          <p:cNvGrpSpPr/>
          <p:nvPr/>
        </p:nvGrpSpPr>
        <p:grpSpPr>
          <a:xfrm>
            <a:off x="1660870" y="865441"/>
            <a:ext cx="2109216" cy="1200329"/>
            <a:chOff x="1794601" y="1275038"/>
            <a:chExt cx="1406144" cy="945123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001C9828-8C5E-0D94-23A5-EC3C3C04C104}"/>
                </a:ext>
              </a:extLst>
            </p:cNvPr>
            <p:cNvSpPr/>
            <p:nvPr/>
          </p:nvSpPr>
          <p:spPr>
            <a:xfrm>
              <a:off x="1865870" y="1358797"/>
              <a:ext cx="808257" cy="813957"/>
            </a:xfrm>
            <a:prstGeom prst="roundRect">
              <a:avLst/>
            </a:prstGeom>
            <a:solidFill>
              <a:srgbClr val="FCD0CC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EBCC434-3280-97B3-F315-014B4D3F168D}"/>
                </a:ext>
              </a:extLst>
            </p:cNvPr>
            <p:cNvSpPr txBox="1"/>
            <p:nvPr/>
          </p:nvSpPr>
          <p:spPr>
            <a:xfrm>
              <a:off x="1794601" y="1275038"/>
              <a:ext cx="950793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Số</a:t>
              </a:r>
              <a:endParaRPr lang="en-US" sz="7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42F8E1A-0920-A540-BD02-C4C2DEB3DE3F}"/>
                </a:ext>
              </a:extLst>
            </p:cNvPr>
            <p:cNvSpPr txBox="1"/>
            <p:nvPr/>
          </p:nvSpPr>
          <p:spPr>
            <a:xfrm>
              <a:off x="2509407" y="1275038"/>
              <a:ext cx="691338" cy="945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grpSp>
        <p:nvGrpSpPr>
          <p:cNvPr id="6" name="PHẠM DUYÊN 10 - 9Slide.vn">
            <a:extLst>
              <a:ext uri="{FF2B5EF4-FFF2-40B4-BE49-F238E27FC236}">
                <a16:creationId xmlns:a16="http://schemas.microsoft.com/office/drawing/2014/main" id="{0988EA70-B213-B8BB-EDA0-9541C04D7FB2}"/>
              </a:ext>
            </a:extLst>
          </p:cNvPr>
          <p:cNvGrpSpPr/>
          <p:nvPr/>
        </p:nvGrpSpPr>
        <p:grpSpPr>
          <a:xfrm>
            <a:off x="455386" y="960691"/>
            <a:ext cx="1003383" cy="1035531"/>
            <a:chOff x="1559434" y="1176116"/>
            <a:chExt cx="668922" cy="6903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6D24322-2B47-F2F8-E1DB-122870B331B5}"/>
                </a:ext>
              </a:extLst>
            </p:cNvPr>
            <p:cNvGrpSpPr/>
            <p:nvPr/>
          </p:nvGrpSpPr>
          <p:grpSpPr>
            <a:xfrm>
              <a:off x="1559434" y="1197548"/>
              <a:ext cx="668922" cy="668922"/>
              <a:chOff x="1959266" y="1758940"/>
              <a:chExt cx="668922" cy="668922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BC4977DF-BBB5-D29A-F82D-6179AA67E19F}"/>
                  </a:ext>
                </a:extLst>
              </p:cNvPr>
              <p:cNvSpPr/>
              <p:nvPr/>
            </p:nvSpPr>
            <p:spPr>
              <a:xfrm>
                <a:off x="2001384" y="1801058"/>
                <a:ext cx="590719" cy="590719"/>
              </a:xfrm>
              <a:prstGeom prst="ellipse">
                <a:avLst/>
              </a:prstGeom>
              <a:solidFill>
                <a:srgbClr val="E74C3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F2972411-9801-E64E-F82C-A88F9DCC2676}"/>
                  </a:ext>
                </a:extLst>
              </p:cNvPr>
              <p:cNvSpPr/>
              <p:nvPr/>
            </p:nvSpPr>
            <p:spPr>
              <a:xfrm>
                <a:off x="1959266" y="1758940"/>
                <a:ext cx="668922" cy="668922"/>
              </a:xfrm>
              <a:prstGeom prst="ellipse">
                <a:avLst/>
              </a:prstGeom>
              <a:noFill/>
              <a:ln w="28575"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0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0D69C7F-1753-4695-05CA-73DE9011C0FD}"/>
                </a:ext>
              </a:extLst>
            </p:cNvPr>
            <p:cNvSpPr txBox="1"/>
            <p:nvPr/>
          </p:nvSpPr>
          <p:spPr>
            <a:xfrm>
              <a:off x="1695094" y="1176116"/>
              <a:ext cx="36854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24629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85F958F-229B-A671-8A22-19BEB65B6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3771900"/>
            <a:ext cx="13180694" cy="184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747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F002C0E-2215-002D-8980-141A7F4BF5BE}"/>
              </a:ext>
            </a:extLst>
          </p:cNvPr>
          <p:cNvGrpSpPr/>
          <p:nvPr/>
        </p:nvGrpSpPr>
        <p:grpSpPr>
          <a:xfrm>
            <a:off x="457200" y="419100"/>
            <a:ext cx="3657600" cy="1109568"/>
            <a:chOff x="2001162" y="1028700"/>
            <a:chExt cx="3657600" cy="1109568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A97911E-3E85-B211-4BF3-876F719F96A0}"/>
                </a:ext>
              </a:extLst>
            </p:cNvPr>
            <p:cNvSpPr/>
            <p:nvPr/>
          </p:nvSpPr>
          <p:spPr>
            <a:xfrm>
              <a:off x="2001162" y="1029486"/>
              <a:ext cx="3657600" cy="1107996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  <a:alpha val="8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9F8F5C4-11CF-CB2C-C81C-A98FA89E37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5500" y="1028700"/>
              <a:ext cx="3468925" cy="1109568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270FB06-5879-3B8E-6ED2-E673637A3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4532" y="1813480"/>
            <a:ext cx="4858933" cy="18594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CEBEC7-3997-6C65-B5C9-6233D18F7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3653" y="3924300"/>
            <a:ext cx="13180694" cy="3487214"/>
          </a:xfrm>
          <a:prstGeom prst="rect">
            <a:avLst/>
          </a:prstGeom>
        </p:spPr>
      </p:pic>
      <p:sp>
        <p:nvSpPr>
          <p:cNvPr id="6" name="PHẠM DUYÊN 1 - 9Slide.vn">
            <a:extLst>
              <a:ext uri="{FF2B5EF4-FFF2-40B4-BE49-F238E27FC236}">
                <a16:creationId xmlns:a16="http://schemas.microsoft.com/office/drawing/2014/main" id="{A42BA152-D102-E45C-41B8-FD03D7FE14FE}"/>
              </a:ext>
            </a:extLst>
          </p:cNvPr>
          <p:cNvSpPr txBox="1"/>
          <p:nvPr/>
        </p:nvSpPr>
        <p:spPr>
          <a:xfrm>
            <a:off x="8382413" y="7962900"/>
            <a:ext cx="1451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5">
                    <a:lumMod val="75000"/>
                  </a:schemeClr>
                </a:solidFill>
                <a:latin typeface="Quicksand" panose="00000500000000000000" pitchFamily="2" charset="0"/>
              </a:rPr>
              <a:t>TIẾT 1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B55DE4-AA02-B0EF-5F1F-072A45432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7708" y="2994473"/>
            <a:ext cx="6352583" cy="42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84245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HẠM DUYÊN 1 - 9Slide.vn">
            <a:extLst>
              <a:ext uri="{FF2B5EF4-FFF2-40B4-BE49-F238E27FC236}">
                <a16:creationId xmlns:a16="http://schemas.microsoft.com/office/drawing/2014/main" id="{C2C37CF2-2A44-13F4-2428-727631007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825496"/>
            <a:ext cx="6553200" cy="1554458"/>
          </a:xfrm>
          <a:prstGeom prst="rect">
            <a:avLst/>
          </a:prstGeom>
        </p:spPr>
      </p:pic>
      <p:pic>
        <p:nvPicPr>
          <p:cNvPr id="5" name="PHẠM DUYÊN 2 - 9Slide.vn">
            <a:extLst>
              <a:ext uri="{FF2B5EF4-FFF2-40B4-BE49-F238E27FC236}">
                <a16:creationId xmlns:a16="http://schemas.microsoft.com/office/drawing/2014/main" id="{FF2A5E68-67FE-D97F-1E4D-55F688BC0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398" y="2600022"/>
            <a:ext cx="14935202" cy="2562528"/>
          </a:xfrm>
          <a:prstGeom prst="rect">
            <a:avLst/>
          </a:prstGeom>
        </p:spPr>
      </p:pic>
      <p:pic>
        <p:nvPicPr>
          <p:cNvPr id="6" name="PHẠM DUYÊN 3 - 9Slide.vn">
            <a:extLst>
              <a:ext uri="{FF2B5EF4-FFF2-40B4-BE49-F238E27FC236}">
                <a16:creationId xmlns:a16="http://schemas.microsoft.com/office/drawing/2014/main" id="{02FE5A29-4BC4-6852-3DB8-E9A86329CF6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70289" y="6724650"/>
            <a:ext cx="2243522" cy="3365284"/>
          </a:xfrm>
          <a:prstGeom prst="rect">
            <a:avLst/>
          </a:prstGeom>
        </p:spPr>
      </p:pic>
      <p:pic>
        <p:nvPicPr>
          <p:cNvPr id="12" name="PHẠM DUYÊN 4 - 9Slide.vn">
            <a:extLst>
              <a:ext uri="{FF2B5EF4-FFF2-40B4-BE49-F238E27FC236}">
                <a16:creationId xmlns:a16="http://schemas.microsoft.com/office/drawing/2014/main" id="{BC804E36-3A11-86EB-5A2E-7D885C3AD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814" y="5885154"/>
            <a:ext cx="5138370" cy="265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59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- 9Slide.vn">
            <a:extLst>
              <a:ext uri="{FF2B5EF4-FFF2-40B4-BE49-F238E27FC236}">
                <a16:creationId xmlns:a16="http://schemas.microsoft.com/office/drawing/2014/main" id="{97875B9D-2D78-F00D-AD5E-54097AB46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01" y="3009900"/>
            <a:ext cx="7937398" cy="3968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52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HẠM DUYÊN 1 - 9Slide.vn">
            <a:extLst>
              <a:ext uri="{FF2B5EF4-FFF2-40B4-BE49-F238E27FC236}">
                <a16:creationId xmlns:a16="http://schemas.microsoft.com/office/drawing/2014/main" id="{C14EB758-E50F-AAF2-CB67-CA4DDB4635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28651"/>
            <a:ext cx="3657600" cy="1828800"/>
          </a:xfrm>
          <a:prstGeom prst="rect">
            <a:avLst/>
          </a:prstGeom>
        </p:spPr>
      </p:pic>
      <p:pic>
        <p:nvPicPr>
          <p:cNvPr id="4" name="PHẠM DUYÊN 2 - 9Slide.vn">
            <a:extLst>
              <a:ext uri="{FF2B5EF4-FFF2-40B4-BE49-F238E27FC236}">
                <a16:creationId xmlns:a16="http://schemas.microsoft.com/office/drawing/2014/main" id="{9DE1C2A2-E9E3-B978-DC8F-085107FC5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324100"/>
            <a:ext cx="7415153" cy="7435895"/>
          </a:xfrm>
          <a:prstGeom prst="roundRect">
            <a:avLst/>
          </a:prstGeom>
          <a:effectLst>
            <a:softEdge rad="127000"/>
          </a:effectLst>
        </p:spPr>
      </p:pic>
      <p:grpSp>
        <p:nvGrpSpPr>
          <p:cNvPr id="5" name="PHẠM DUYÊN 3 - 9Slide.vn">
            <a:extLst>
              <a:ext uri="{FF2B5EF4-FFF2-40B4-BE49-F238E27FC236}">
                <a16:creationId xmlns:a16="http://schemas.microsoft.com/office/drawing/2014/main" id="{F2E24FD8-9941-A77B-5A28-347489CFD806}"/>
              </a:ext>
            </a:extLst>
          </p:cNvPr>
          <p:cNvGrpSpPr/>
          <p:nvPr/>
        </p:nvGrpSpPr>
        <p:grpSpPr>
          <a:xfrm>
            <a:off x="9467507" y="1295401"/>
            <a:ext cx="7945793" cy="2667000"/>
            <a:chOff x="4246192" y="1943669"/>
            <a:chExt cx="4449655" cy="1493525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BAD7179-1281-A3D3-6E5C-7F0E9329A7C3}"/>
                </a:ext>
              </a:extLst>
            </p:cNvPr>
            <p:cNvSpPr/>
            <p:nvPr/>
          </p:nvSpPr>
          <p:spPr>
            <a:xfrm>
              <a:off x="4267200" y="1943669"/>
              <a:ext cx="4428647" cy="1493525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" fmla="*/ 67149 w 1349467"/>
                <a:gd name="connsiteY0" fmla="*/ 0 h 596774"/>
                <a:gd name="connsiteX1" fmla="*/ 1282318 w 1349467"/>
                <a:gd name="connsiteY1" fmla="*/ 0 h 596774"/>
                <a:gd name="connsiteX2" fmla="*/ 1349467 w 1349467"/>
                <a:gd name="connsiteY2" fmla="*/ 67149 h 596774"/>
                <a:gd name="connsiteX3" fmla="*/ 1349467 w 1349467"/>
                <a:gd name="connsiteY3" fmla="*/ 335738 h 596774"/>
                <a:gd name="connsiteX4" fmla="*/ 1282318 w 1349467"/>
                <a:gd name="connsiteY4" fmla="*/ 402887 h 596774"/>
                <a:gd name="connsiteX5" fmla="*/ 444983 w 1349467"/>
                <a:gd name="connsiteY5" fmla="*/ 402887 h 596774"/>
                <a:gd name="connsiteX6" fmla="*/ 534741 w 1349467"/>
                <a:gd name="connsiteY6" fmla="*/ 596774 h 596774"/>
                <a:gd name="connsiteX7" fmla="*/ 363850 w 1349467"/>
                <a:gd name="connsiteY7" fmla="*/ 402887 h 596774"/>
                <a:gd name="connsiteX8" fmla="*/ 67149 w 1349467"/>
                <a:gd name="connsiteY8" fmla="*/ 402887 h 596774"/>
                <a:gd name="connsiteX9" fmla="*/ 0 w 1349467"/>
                <a:gd name="connsiteY9" fmla="*/ 335738 h 596774"/>
                <a:gd name="connsiteX10" fmla="*/ 0 w 1349467"/>
                <a:gd name="connsiteY10" fmla="*/ 67149 h 596774"/>
                <a:gd name="connsiteX11" fmla="*/ 67149 w 1349467"/>
                <a:gd name="connsiteY11" fmla="*/ 0 h 596774"/>
                <a:gd name="connsiteX0" fmla="*/ 67149 w 1349467"/>
                <a:gd name="connsiteY0" fmla="*/ 0 h 568595"/>
                <a:gd name="connsiteX1" fmla="*/ 1282318 w 1349467"/>
                <a:gd name="connsiteY1" fmla="*/ 0 h 568595"/>
                <a:gd name="connsiteX2" fmla="*/ 1349467 w 1349467"/>
                <a:gd name="connsiteY2" fmla="*/ 67149 h 568595"/>
                <a:gd name="connsiteX3" fmla="*/ 1349467 w 1349467"/>
                <a:gd name="connsiteY3" fmla="*/ 335738 h 568595"/>
                <a:gd name="connsiteX4" fmla="*/ 1282318 w 1349467"/>
                <a:gd name="connsiteY4" fmla="*/ 402887 h 568595"/>
                <a:gd name="connsiteX5" fmla="*/ 444983 w 1349467"/>
                <a:gd name="connsiteY5" fmla="*/ 402887 h 568595"/>
                <a:gd name="connsiteX6" fmla="*/ 248681 w 1349467"/>
                <a:gd name="connsiteY6" fmla="*/ 568595 h 568595"/>
                <a:gd name="connsiteX7" fmla="*/ 363850 w 1349467"/>
                <a:gd name="connsiteY7" fmla="*/ 402887 h 568595"/>
                <a:gd name="connsiteX8" fmla="*/ 67149 w 1349467"/>
                <a:gd name="connsiteY8" fmla="*/ 402887 h 568595"/>
                <a:gd name="connsiteX9" fmla="*/ 0 w 1349467"/>
                <a:gd name="connsiteY9" fmla="*/ 335738 h 568595"/>
                <a:gd name="connsiteX10" fmla="*/ 0 w 1349467"/>
                <a:gd name="connsiteY10" fmla="*/ 67149 h 568595"/>
                <a:gd name="connsiteX11" fmla="*/ 67149 w 1349467"/>
                <a:gd name="connsiteY11" fmla="*/ 0 h 56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467" h="568595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lnTo>
                    <a:pt x="248681" y="568595"/>
                  </a:ln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rgbClr val="9E20B0"/>
                </a:gs>
                <a:gs pos="100000">
                  <a:srgbClr val="DB115E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7C67E93-2011-5EB0-1AB0-8C76D0F626BF}"/>
                </a:ext>
              </a:extLst>
            </p:cNvPr>
            <p:cNvSpPr txBox="1"/>
            <p:nvPr/>
          </p:nvSpPr>
          <p:spPr>
            <a:xfrm>
              <a:off x="4246192" y="2030268"/>
              <a:ext cx="4428647" cy="879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</a:rPr>
                <a:t>Gộp </a:t>
              </a:r>
              <a:r>
                <a:rPr lang="en-US" sz="48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3</a:t>
              </a:r>
              <a:r>
                <a:rPr lang="en-US" sz="4800">
                  <a:solidFill>
                    <a:schemeClr val="bg1"/>
                  </a:solidFill>
                </a:rPr>
                <a:t> quả bóng và </a:t>
              </a:r>
              <a:r>
                <a:rPr lang="en-US" sz="4800">
                  <a:solidFill>
                    <a:srgbClr val="FFFF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2</a:t>
              </a:r>
              <a:r>
                <a:rPr lang="en-US" sz="4800">
                  <a:solidFill>
                    <a:schemeClr val="bg1"/>
                  </a:solidFill>
                </a:rPr>
                <a:t> quả bóng được mấy quả bóng?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HẠM DUYÊN 1 - 9Slide.vn">
            <a:extLst>
              <a:ext uri="{FF2B5EF4-FFF2-40B4-BE49-F238E27FC236}">
                <a16:creationId xmlns:a16="http://schemas.microsoft.com/office/drawing/2014/main" id="{FDC72331-27FF-D09A-F14C-BB4423E0362E}"/>
              </a:ext>
            </a:extLst>
          </p:cNvPr>
          <p:cNvSpPr/>
          <p:nvPr/>
        </p:nvSpPr>
        <p:spPr>
          <a:xfrm>
            <a:off x="2218652" y="2723029"/>
            <a:ext cx="9829800" cy="1734671"/>
          </a:xfrm>
          <a:prstGeom prst="roundRect">
            <a:avLst/>
          </a:prstGeom>
          <a:solidFill>
            <a:srgbClr val="FDDDDB"/>
          </a:solidFill>
          <a:ln w="76200">
            <a:solidFill>
              <a:srgbClr val="F4B1D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0" name="PHẠM DUYÊN 2 - 9Slide.vn">
            <a:extLst>
              <a:ext uri="{FF2B5EF4-FFF2-40B4-BE49-F238E27FC236}">
                <a16:creationId xmlns:a16="http://schemas.microsoft.com/office/drawing/2014/main" id="{6D7867C4-8B1A-FE25-A97B-C6CA091037F0}"/>
              </a:ext>
            </a:extLst>
          </p:cNvPr>
          <p:cNvSpPr/>
          <p:nvPr/>
        </p:nvSpPr>
        <p:spPr>
          <a:xfrm>
            <a:off x="3195396" y="3121854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1" name="PHẠM DUYÊN 3 - 9Slide.vn">
            <a:extLst>
              <a:ext uri="{FF2B5EF4-FFF2-40B4-BE49-F238E27FC236}">
                <a16:creationId xmlns:a16="http://schemas.microsoft.com/office/drawing/2014/main" id="{0C9656D0-771A-33BE-691F-99212444AB39}"/>
              </a:ext>
            </a:extLst>
          </p:cNvPr>
          <p:cNvSpPr/>
          <p:nvPr/>
        </p:nvSpPr>
        <p:spPr>
          <a:xfrm>
            <a:off x="4910628" y="3121854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2" name="PHẠM DUYÊN 4 - 9Slide.vn">
            <a:extLst>
              <a:ext uri="{FF2B5EF4-FFF2-40B4-BE49-F238E27FC236}">
                <a16:creationId xmlns:a16="http://schemas.microsoft.com/office/drawing/2014/main" id="{0CC9A820-2C4F-9509-351E-DD6B821D8977}"/>
              </a:ext>
            </a:extLst>
          </p:cNvPr>
          <p:cNvSpPr/>
          <p:nvPr/>
        </p:nvSpPr>
        <p:spPr>
          <a:xfrm>
            <a:off x="6625860" y="3121854"/>
            <a:ext cx="914400" cy="914400"/>
          </a:xfrm>
          <a:prstGeom prst="ellipse">
            <a:avLst/>
          </a:prstGeom>
          <a:solidFill>
            <a:srgbClr val="E74C3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3" name="PHẠM DUYÊN 5 - 9Slide.vn">
            <a:extLst>
              <a:ext uri="{FF2B5EF4-FFF2-40B4-BE49-F238E27FC236}">
                <a16:creationId xmlns:a16="http://schemas.microsoft.com/office/drawing/2014/main" id="{EE7F76F0-A9A6-F3C4-A9F5-1E7EECCE4D9F}"/>
              </a:ext>
            </a:extLst>
          </p:cNvPr>
          <p:cNvSpPr/>
          <p:nvPr/>
        </p:nvSpPr>
        <p:spPr>
          <a:xfrm>
            <a:off x="8341092" y="3121854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4" name="PHẠM DUYÊN 6 - 9Slide.vn">
            <a:extLst>
              <a:ext uri="{FF2B5EF4-FFF2-40B4-BE49-F238E27FC236}">
                <a16:creationId xmlns:a16="http://schemas.microsoft.com/office/drawing/2014/main" id="{DE81A8E3-759E-834B-0FC7-D6AF336EB5AF}"/>
              </a:ext>
            </a:extLst>
          </p:cNvPr>
          <p:cNvSpPr/>
          <p:nvPr/>
        </p:nvSpPr>
        <p:spPr>
          <a:xfrm>
            <a:off x="10056323" y="3121854"/>
            <a:ext cx="914400" cy="914400"/>
          </a:xfrm>
          <a:prstGeom prst="ellipse">
            <a:avLst/>
          </a:prstGeom>
          <a:solidFill>
            <a:srgbClr val="00A8D9"/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700"/>
          </a:p>
        </p:txBody>
      </p:sp>
      <p:sp>
        <p:nvSpPr>
          <p:cNvPr id="25" name="PHẠM DUYÊN 7 - 9Slide.vn">
            <a:extLst>
              <a:ext uri="{FF2B5EF4-FFF2-40B4-BE49-F238E27FC236}">
                <a16:creationId xmlns:a16="http://schemas.microsoft.com/office/drawing/2014/main" id="{86B04B5A-9FE1-F42F-1C0C-77FCB723000A}"/>
              </a:ext>
            </a:extLst>
          </p:cNvPr>
          <p:cNvSpPr txBox="1"/>
          <p:nvPr/>
        </p:nvSpPr>
        <p:spPr>
          <a:xfrm>
            <a:off x="3482231" y="50377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DB115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PHẠM DUYÊN 8 - 9Slide.vn">
            <a:extLst>
              <a:ext uri="{FF2B5EF4-FFF2-40B4-BE49-F238E27FC236}">
                <a16:creationId xmlns:a16="http://schemas.microsoft.com/office/drawing/2014/main" id="{A99259F0-7076-25C7-3C9F-AA305131B4E3}"/>
              </a:ext>
            </a:extLst>
          </p:cNvPr>
          <p:cNvSpPr txBox="1"/>
          <p:nvPr/>
        </p:nvSpPr>
        <p:spPr>
          <a:xfrm>
            <a:off x="5032225" y="5037772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27" name="PHẠM DUYÊN 9 - 9Slide.vn">
            <a:extLst>
              <a:ext uri="{FF2B5EF4-FFF2-40B4-BE49-F238E27FC236}">
                <a16:creationId xmlns:a16="http://schemas.microsoft.com/office/drawing/2014/main" id="{EDEFE369-A07E-E9A1-A0A5-B7B939B5515A}"/>
              </a:ext>
            </a:extLst>
          </p:cNvPr>
          <p:cNvSpPr txBox="1"/>
          <p:nvPr/>
        </p:nvSpPr>
        <p:spPr>
          <a:xfrm>
            <a:off x="6642331" y="50377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PHẠM DUYÊN 10 - 9Slide.vn">
            <a:extLst>
              <a:ext uri="{FF2B5EF4-FFF2-40B4-BE49-F238E27FC236}">
                <a16:creationId xmlns:a16="http://schemas.microsoft.com/office/drawing/2014/main" id="{4884637C-87B7-F04C-8326-C256748F0D72}"/>
              </a:ext>
            </a:extLst>
          </p:cNvPr>
          <p:cNvSpPr txBox="1"/>
          <p:nvPr/>
        </p:nvSpPr>
        <p:spPr>
          <a:xfrm>
            <a:off x="8192324" y="5037772"/>
            <a:ext cx="85792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9" name="PHẠM DUYÊN 11 - 9Slide.vn">
            <a:extLst>
              <a:ext uri="{FF2B5EF4-FFF2-40B4-BE49-F238E27FC236}">
                <a16:creationId xmlns:a16="http://schemas.microsoft.com/office/drawing/2014/main" id="{8EF36A51-88C9-408A-7DF1-B285474CC64A}"/>
              </a:ext>
            </a:extLst>
          </p:cNvPr>
          <p:cNvSpPr txBox="1"/>
          <p:nvPr/>
        </p:nvSpPr>
        <p:spPr>
          <a:xfrm>
            <a:off x="9802429" y="5037772"/>
            <a:ext cx="8258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0" b="1">
                <a:solidFill>
                  <a:srgbClr val="1B955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0" name="PHẠM DUYÊN 12 - 9Slide.vn">
            <a:extLst>
              <a:ext uri="{FF2B5EF4-FFF2-40B4-BE49-F238E27FC236}">
                <a16:creationId xmlns:a16="http://schemas.microsoft.com/office/drawing/2014/main" id="{54E0D7EF-BA78-4B14-B77B-265D3A943398}"/>
              </a:ext>
            </a:extLst>
          </p:cNvPr>
          <p:cNvSpPr txBox="1"/>
          <p:nvPr/>
        </p:nvSpPr>
        <p:spPr>
          <a:xfrm>
            <a:off x="1600200" y="6791861"/>
            <a:ext cx="1097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Ba </a:t>
            </a:r>
            <a:r>
              <a:rPr lang="en-US" sz="8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cộng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hai </a:t>
            </a:r>
            <a:r>
              <a:rPr lang="en-US" sz="8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năm</a:t>
            </a:r>
            <a:endParaRPr lang="en-US" sz="8000" b="1" dirty="0">
              <a:solidFill>
                <a:srgbClr val="1B955B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31" name="PHẠM DUYÊN 13 - 9Slide.vn">
            <a:extLst>
              <a:ext uri="{FF2B5EF4-FFF2-40B4-BE49-F238E27FC236}">
                <a16:creationId xmlns:a16="http://schemas.microsoft.com/office/drawing/2014/main" id="{7540AC4D-2B4D-73AE-793A-A18D9C36ADD5}"/>
              </a:ext>
            </a:extLst>
          </p:cNvPr>
          <p:cNvGrpSpPr/>
          <p:nvPr/>
        </p:nvGrpSpPr>
        <p:grpSpPr>
          <a:xfrm>
            <a:off x="13201650" y="4743450"/>
            <a:ext cx="5570712" cy="5166314"/>
            <a:chOff x="-7430" y="3809999"/>
            <a:chExt cx="3131630" cy="2904295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6A5C6FD-CC24-BF9A-F9EA-AFB9CA913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30" y="3809999"/>
              <a:ext cx="3131630" cy="2904295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9F3CC6E3-D51B-2471-C165-56848F9FD114}"/>
                </a:ext>
              </a:extLst>
            </p:cNvPr>
            <p:cNvSpPr/>
            <p:nvPr/>
          </p:nvSpPr>
          <p:spPr>
            <a:xfrm>
              <a:off x="1134067" y="4152954"/>
              <a:ext cx="1251202" cy="802995"/>
            </a:xfrm>
            <a:prstGeom prst="roundRect">
              <a:avLst>
                <a:gd name="adj" fmla="val 20983"/>
              </a:avLst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600" b="1">
                  <a:solidFill>
                    <a:srgbClr val="DB11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</p:grpSp>
      <p:grpSp>
        <p:nvGrpSpPr>
          <p:cNvPr id="34" name="PHẠM DUYÊN 14 - 9Slide.vn">
            <a:extLst>
              <a:ext uri="{FF2B5EF4-FFF2-40B4-BE49-F238E27FC236}">
                <a16:creationId xmlns:a16="http://schemas.microsoft.com/office/drawing/2014/main" id="{4268C7EE-3B56-4730-E987-FABC66A1939E}"/>
              </a:ext>
            </a:extLst>
          </p:cNvPr>
          <p:cNvGrpSpPr/>
          <p:nvPr/>
        </p:nvGrpSpPr>
        <p:grpSpPr>
          <a:xfrm>
            <a:off x="13651581" y="2953405"/>
            <a:ext cx="3161249" cy="1981200"/>
            <a:chOff x="4267200" y="1943669"/>
            <a:chExt cx="3710204" cy="1493525"/>
          </a:xfrm>
        </p:grpSpPr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5A29C85-929E-9949-2625-F7FC90230B1D}"/>
                </a:ext>
              </a:extLst>
            </p:cNvPr>
            <p:cNvSpPr/>
            <p:nvPr/>
          </p:nvSpPr>
          <p:spPr>
            <a:xfrm flipH="1">
              <a:off x="4267200" y="1943669"/>
              <a:ext cx="3687846" cy="1493525"/>
            </a:xfrm>
            <a:custGeom>
              <a:avLst/>
              <a:gdLst>
                <a:gd name="connsiteX0" fmla="*/ 67149 w 1349467"/>
                <a:gd name="connsiteY0" fmla="*/ 0 h 601566"/>
                <a:gd name="connsiteX1" fmla="*/ 1282318 w 1349467"/>
                <a:gd name="connsiteY1" fmla="*/ 0 h 601566"/>
                <a:gd name="connsiteX2" fmla="*/ 1349467 w 1349467"/>
                <a:gd name="connsiteY2" fmla="*/ 67149 h 601566"/>
                <a:gd name="connsiteX3" fmla="*/ 1349467 w 1349467"/>
                <a:gd name="connsiteY3" fmla="*/ 335738 h 601566"/>
                <a:gd name="connsiteX4" fmla="*/ 1282318 w 1349467"/>
                <a:gd name="connsiteY4" fmla="*/ 402887 h 601566"/>
                <a:gd name="connsiteX5" fmla="*/ 444983 w 1349467"/>
                <a:gd name="connsiteY5" fmla="*/ 402887 h 601566"/>
                <a:gd name="connsiteX6" fmla="*/ 508205 w 1349467"/>
                <a:gd name="connsiteY6" fmla="*/ 601566 h 601566"/>
                <a:gd name="connsiteX7" fmla="*/ 363850 w 1349467"/>
                <a:gd name="connsiteY7" fmla="*/ 402887 h 601566"/>
                <a:gd name="connsiteX8" fmla="*/ 67149 w 1349467"/>
                <a:gd name="connsiteY8" fmla="*/ 402887 h 601566"/>
                <a:gd name="connsiteX9" fmla="*/ 0 w 1349467"/>
                <a:gd name="connsiteY9" fmla="*/ 335738 h 601566"/>
                <a:gd name="connsiteX10" fmla="*/ 0 w 1349467"/>
                <a:gd name="connsiteY10" fmla="*/ 67149 h 601566"/>
                <a:gd name="connsiteX11" fmla="*/ 67149 w 1349467"/>
                <a:gd name="connsiteY11" fmla="*/ 0 h 601566"/>
                <a:gd name="connsiteX0" fmla="*/ 67149 w 1349467"/>
                <a:gd name="connsiteY0" fmla="*/ 0 h 596774"/>
                <a:gd name="connsiteX1" fmla="*/ 1282318 w 1349467"/>
                <a:gd name="connsiteY1" fmla="*/ 0 h 596774"/>
                <a:gd name="connsiteX2" fmla="*/ 1349467 w 1349467"/>
                <a:gd name="connsiteY2" fmla="*/ 67149 h 596774"/>
                <a:gd name="connsiteX3" fmla="*/ 1349467 w 1349467"/>
                <a:gd name="connsiteY3" fmla="*/ 335738 h 596774"/>
                <a:gd name="connsiteX4" fmla="*/ 1282318 w 1349467"/>
                <a:gd name="connsiteY4" fmla="*/ 402887 h 596774"/>
                <a:gd name="connsiteX5" fmla="*/ 444983 w 1349467"/>
                <a:gd name="connsiteY5" fmla="*/ 402887 h 596774"/>
                <a:gd name="connsiteX6" fmla="*/ 534741 w 1349467"/>
                <a:gd name="connsiteY6" fmla="*/ 596774 h 596774"/>
                <a:gd name="connsiteX7" fmla="*/ 363850 w 1349467"/>
                <a:gd name="connsiteY7" fmla="*/ 402887 h 596774"/>
                <a:gd name="connsiteX8" fmla="*/ 67149 w 1349467"/>
                <a:gd name="connsiteY8" fmla="*/ 402887 h 596774"/>
                <a:gd name="connsiteX9" fmla="*/ 0 w 1349467"/>
                <a:gd name="connsiteY9" fmla="*/ 335738 h 596774"/>
                <a:gd name="connsiteX10" fmla="*/ 0 w 1349467"/>
                <a:gd name="connsiteY10" fmla="*/ 67149 h 596774"/>
                <a:gd name="connsiteX11" fmla="*/ 67149 w 1349467"/>
                <a:gd name="connsiteY11" fmla="*/ 0 h 596774"/>
                <a:gd name="connsiteX0" fmla="*/ 67149 w 1349467"/>
                <a:gd name="connsiteY0" fmla="*/ 0 h 568595"/>
                <a:gd name="connsiteX1" fmla="*/ 1282318 w 1349467"/>
                <a:gd name="connsiteY1" fmla="*/ 0 h 568595"/>
                <a:gd name="connsiteX2" fmla="*/ 1349467 w 1349467"/>
                <a:gd name="connsiteY2" fmla="*/ 67149 h 568595"/>
                <a:gd name="connsiteX3" fmla="*/ 1349467 w 1349467"/>
                <a:gd name="connsiteY3" fmla="*/ 335738 h 568595"/>
                <a:gd name="connsiteX4" fmla="*/ 1282318 w 1349467"/>
                <a:gd name="connsiteY4" fmla="*/ 402887 h 568595"/>
                <a:gd name="connsiteX5" fmla="*/ 444983 w 1349467"/>
                <a:gd name="connsiteY5" fmla="*/ 402887 h 568595"/>
                <a:gd name="connsiteX6" fmla="*/ 248681 w 1349467"/>
                <a:gd name="connsiteY6" fmla="*/ 568595 h 568595"/>
                <a:gd name="connsiteX7" fmla="*/ 363850 w 1349467"/>
                <a:gd name="connsiteY7" fmla="*/ 402887 h 568595"/>
                <a:gd name="connsiteX8" fmla="*/ 67149 w 1349467"/>
                <a:gd name="connsiteY8" fmla="*/ 402887 h 568595"/>
                <a:gd name="connsiteX9" fmla="*/ 0 w 1349467"/>
                <a:gd name="connsiteY9" fmla="*/ 335738 h 568595"/>
                <a:gd name="connsiteX10" fmla="*/ 0 w 1349467"/>
                <a:gd name="connsiteY10" fmla="*/ 67149 h 568595"/>
                <a:gd name="connsiteX11" fmla="*/ 67149 w 1349467"/>
                <a:gd name="connsiteY11" fmla="*/ 0 h 568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49467" h="568595">
                  <a:moveTo>
                    <a:pt x="67149" y="0"/>
                  </a:moveTo>
                  <a:lnTo>
                    <a:pt x="1282318" y="0"/>
                  </a:lnTo>
                  <a:cubicBezTo>
                    <a:pt x="1319403" y="0"/>
                    <a:pt x="1349467" y="30064"/>
                    <a:pt x="1349467" y="67149"/>
                  </a:cubicBezTo>
                  <a:lnTo>
                    <a:pt x="1349467" y="335738"/>
                  </a:lnTo>
                  <a:cubicBezTo>
                    <a:pt x="1349467" y="372823"/>
                    <a:pt x="1319403" y="402887"/>
                    <a:pt x="1282318" y="402887"/>
                  </a:cubicBezTo>
                  <a:lnTo>
                    <a:pt x="444983" y="402887"/>
                  </a:lnTo>
                  <a:lnTo>
                    <a:pt x="248681" y="568595"/>
                  </a:lnTo>
                  <a:lnTo>
                    <a:pt x="363850" y="402887"/>
                  </a:lnTo>
                  <a:lnTo>
                    <a:pt x="67149" y="402887"/>
                  </a:lnTo>
                  <a:cubicBezTo>
                    <a:pt x="30064" y="402887"/>
                    <a:pt x="0" y="372823"/>
                    <a:pt x="0" y="335738"/>
                  </a:cubicBezTo>
                  <a:lnTo>
                    <a:pt x="0" y="67149"/>
                  </a:lnTo>
                  <a:cubicBezTo>
                    <a:pt x="0" y="30064"/>
                    <a:pt x="30064" y="0"/>
                    <a:pt x="67149" y="0"/>
                  </a:cubicBezTo>
                  <a:close/>
                </a:path>
              </a:pathLst>
            </a:custGeom>
            <a:gradFill>
              <a:gsLst>
                <a:gs pos="0">
                  <a:srgbClr val="9E20B0"/>
                </a:gs>
                <a:gs pos="100000">
                  <a:srgbClr val="DB115E"/>
                </a:gs>
              </a:gsLst>
              <a:lin ang="5400000" scaled="0"/>
            </a:gra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200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E40E5CD-4C17-1360-F5C0-010C1536FC95}"/>
                </a:ext>
              </a:extLst>
            </p:cNvPr>
            <p:cNvSpPr txBox="1"/>
            <p:nvPr/>
          </p:nvSpPr>
          <p:spPr>
            <a:xfrm>
              <a:off x="4268550" y="2145155"/>
              <a:ext cx="3708854" cy="6264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chemeClr val="bg1"/>
                  </a:solidFill>
                </a:rPr>
                <a:t>Dấu cộng</a:t>
              </a:r>
            </a:p>
          </p:txBody>
        </p:sp>
      </p:grpSp>
      <p:pic>
        <p:nvPicPr>
          <p:cNvPr id="38" name="PHẠM DUYÊN 15 - 9Slide.vn">
            <a:extLst>
              <a:ext uri="{FF2B5EF4-FFF2-40B4-BE49-F238E27FC236}">
                <a16:creationId xmlns:a16="http://schemas.microsoft.com/office/drawing/2014/main" id="{4BD30D2D-AD09-E1DA-E921-868836D56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28651"/>
            <a:ext cx="36576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1805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PHẠM DUYÊN 1 - 9Slide.vn">
            <a:extLst>
              <a:ext uri="{FF2B5EF4-FFF2-40B4-BE49-F238E27FC236}">
                <a16:creationId xmlns:a16="http://schemas.microsoft.com/office/drawing/2014/main" id="{E985425B-4544-116F-BD8C-93E6FA1D5D5B}"/>
              </a:ext>
            </a:extLst>
          </p:cNvPr>
          <p:cNvGrpSpPr/>
          <p:nvPr/>
        </p:nvGrpSpPr>
        <p:grpSpPr>
          <a:xfrm>
            <a:off x="6242577" y="5777171"/>
            <a:ext cx="1005063" cy="1038804"/>
            <a:chOff x="7632352" y="2667660"/>
            <a:chExt cx="405942" cy="419570"/>
          </a:xfrm>
        </p:grpSpPr>
        <p:sp>
          <p:nvSpPr>
            <p:cNvPr id="43" name="Rounded Rectangle 3">
              <a:extLst>
                <a:ext uri="{FF2B5EF4-FFF2-40B4-BE49-F238E27FC236}">
                  <a16:creationId xmlns:a16="http://schemas.microsoft.com/office/drawing/2014/main" id="{4AC4870D-C34C-387C-75D3-A840F7C0F74F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172E5D4-86B1-0EB6-EB04-0B84BB5903D3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8" name="PHẠM DUYÊN 2 - 9Slide.vn">
            <a:extLst>
              <a:ext uri="{FF2B5EF4-FFF2-40B4-BE49-F238E27FC236}">
                <a16:creationId xmlns:a16="http://schemas.microsoft.com/office/drawing/2014/main" id="{536B7E8B-1883-930C-7C66-2DBAC9CA1689}"/>
              </a:ext>
            </a:extLst>
          </p:cNvPr>
          <p:cNvGrpSpPr/>
          <p:nvPr/>
        </p:nvGrpSpPr>
        <p:grpSpPr>
          <a:xfrm>
            <a:off x="8543750" y="5777171"/>
            <a:ext cx="1005063" cy="1038804"/>
            <a:chOff x="7632352" y="2667660"/>
            <a:chExt cx="405942" cy="419570"/>
          </a:xfrm>
        </p:grpSpPr>
        <p:sp>
          <p:nvSpPr>
            <p:cNvPr id="49" name="Rounded Rectangle 3">
              <a:extLst>
                <a:ext uri="{FF2B5EF4-FFF2-40B4-BE49-F238E27FC236}">
                  <a16:creationId xmlns:a16="http://schemas.microsoft.com/office/drawing/2014/main" id="{E41B2B73-F2FF-9EF8-31FF-2FF6E8E7D0AA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596228AD-2DDB-28C7-ABCF-72D90FCBE3A8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54" name="PHẠM DUYÊN 3 - 9Slide.vn">
            <a:extLst>
              <a:ext uri="{FF2B5EF4-FFF2-40B4-BE49-F238E27FC236}">
                <a16:creationId xmlns:a16="http://schemas.microsoft.com/office/drawing/2014/main" id="{8F938D4A-3B4E-97AB-D5AC-27D3C4DC9FF6}"/>
              </a:ext>
            </a:extLst>
          </p:cNvPr>
          <p:cNvGrpSpPr/>
          <p:nvPr/>
        </p:nvGrpSpPr>
        <p:grpSpPr>
          <a:xfrm>
            <a:off x="10947261" y="5779138"/>
            <a:ext cx="1005063" cy="1038798"/>
            <a:chOff x="7632352" y="2667662"/>
            <a:chExt cx="405942" cy="419568"/>
          </a:xfrm>
        </p:grpSpPr>
        <p:sp>
          <p:nvSpPr>
            <p:cNvPr id="55" name="Rounded Rectangle 3">
              <a:extLst>
                <a:ext uri="{FF2B5EF4-FFF2-40B4-BE49-F238E27FC236}">
                  <a16:creationId xmlns:a16="http://schemas.microsoft.com/office/drawing/2014/main" id="{66DDE9AA-4972-417F-3108-F97D7644D057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F57C0209-D3F4-2895-E28F-0E0CCC1A7F95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rgbClr val="40505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45" name="PHẠM DUYÊN 4 - 9Slide.vn">
            <a:extLst>
              <a:ext uri="{FF2B5EF4-FFF2-40B4-BE49-F238E27FC236}">
                <a16:creationId xmlns:a16="http://schemas.microsoft.com/office/drawing/2014/main" id="{BB7E5938-F6F7-FC8D-C8B1-A2E2DB715A16}"/>
              </a:ext>
            </a:extLst>
          </p:cNvPr>
          <p:cNvGrpSpPr/>
          <p:nvPr/>
        </p:nvGrpSpPr>
        <p:grpSpPr>
          <a:xfrm>
            <a:off x="6248400" y="5781103"/>
            <a:ext cx="1005063" cy="1038797"/>
            <a:chOff x="7632352" y="2667663"/>
            <a:chExt cx="405942" cy="419567"/>
          </a:xfrm>
        </p:grpSpPr>
        <p:sp>
          <p:nvSpPr>
            <p:cNvPr id="46" name="Rounded Rectangle 3">
              <a:extLst>
                <a:ext uri="{FF2B5EF4-FFF2-40B4-BE49-F238E27FC236}">
                  <a16:creationId xmlns:a16="http://schemas.microsoft.com/office/drawing/2014/main" id="{04BDA4F9-ACE0-82D5-0539-F0E7E5AC71B1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F299AA28-796D-D81A-C34E-D0BFBF068C3A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51" name="PHẠM DUYÊN 5 - 9Slide.vn">
            <a:extLst>
              <a:ext uri="{FF2B5EF4-FFF2-40B4-BE49-F238E27FC236}">
                <a16:creationId xmlns:a16="http://schemas.microsoft.com/office/drawing/2014/main" id="{9CCB0B85-4B13-D831-2718-5BDD0BF9D2EC}"/>
              </a:ext>
            </a:extLst>
          </p:cNvPr>
          <p:cNvGrpSpPr/>
          <p:nvPr/>
        </p:nvGrpSpPr>
        <p:grpSpPr>
          <a:xfrm>
            <a:off x="8549573" y="5781103"/>
            <a:ext cx="1005063" cy="1038797"/>
            <a:chOff x="7632352" y="2667663"/>
            <a:chExt cx="405942" cy="419567"/>
          </a:xfrm>
        </p:grpSpPr>
        <p:sp>
          <p:nvSpPr>
            <p:cNvPr id="52" name="Rounded Rectangle 3">
              <a:extLst>
                <a:ext uri="{FF2B5EF4-FFF2-40B4-BE49-F238E27FC236}">
                  <a16:creationId xmlns:a16="http://schemas.microsoft.com/office/drawing/2014/main" id="{66D4FE1B-B8E4-AC8F-87F9-B414E7A867B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19FC5BA5-4598-E2C2-10C3-3A065C449504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7" name="PHẠM DUYÊN 6 - 9Slide.vn">
            <a:extLst>
              <a:ext uri="{FF2B5EF4-FFF2-40B4-BE49-F238E27FC236}">
                <a16:creationId xmlns:a16="http://schemas.microsoft.com/office/drawing/2014/main" id="{7835DDD2-3C88-6391-1B78-360F677802EC}"/>
              </a:ext>
            </a:extLst>
          </p:cNvPr>
          <p:cNvGrpSpPr/>
          <p:nvPr/>
        </p:nvGrpSpPr>
        <p:grpSpPr>
          <a:xfrm>
            <a:off x="10947261" y="5793387"/>
            <a:ext cx="1005063" cy="1010300"/>
            <a:chOff x="7632352" y="2679172"/>
            <a:chExt cx="405942" cy="408058"/>
          </a:xfrm>
        </p:grpSpPr>
        <p:sp>
          <p:nvSpPr>
            <p:cNvPr id="58" name="Rounded Rectangle 3">
              <a:extLst>
                <a:ext uri="{FF2B5EF4-FFF2-40B4-BE49-F238E27FC236}">
                  <a16:creationId xmlns:a16="http://schemas.microsoft.com/office/drawing/2014/main" id="{2DBAADF2-47CD-0B01-7E06-2F8192009EB5}"/>
                </a:ext>
              </a:extLst>
            </p:cNvPr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FDDDDB"/>
            </a:solidFill>
            <a:ln w="19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50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Content Placeholder 2">
              <a:extLst>
                <a:ext uri="{FF2B5EF4-FFF2-40B4-BE49-F238E27FC236}">
                  <a16:creationId xmlns:a16="http://schemas.microsoft.com/office/drawing/2014/main" id="{F7074C64-A2DB-FDFC-FCBA-D4DC528F50A8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102906" tIns="51453" rIns="102906" bIns="51453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7500" b="1" dirty="0">
                  <a:solidFill>
                    <a:schemeClr val="accent6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pic>
        <p:nvPicPr>
          <p:cNvPr id="2" name="PHẠM DUYÊN 7 - 9Slide.vn">
            <a:extLst>
              <a:ext uri="{FF2B5EF4-FFF2-40B4-BE49-F238E27FC236}">
                <a16:creationId xmlns:a16="http://schemas.microsoft.com/office/drawing/2014/main" id="{9F171F1E-19B8-FEFC-6CAC-14D6EFD4D0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0835" t="56627" r="36225" b="34297"/>
          <a:stretch/>
        </p:blipFill>
        <p:spPr bwMode="auto">
          <a:xfrm>
            <a:off x="4660430" y="2424542"/>
            <a:ext cx="8967140" cy="2554590"/>
          </a:xfrm>
          <a:prstGeom prst="roundRect">
            <a:avLst/>
          </a:prstGeom>
          <a:solidFill>
            <a:srgbClr val="FDDDDB"/>
          </a:solidFill>
          <a:ln w="76200">
            <a:solidFill>
              <a:srgbClr val="F4B1D4"/>
            </a:solidFill>
          </a:ln>
        </p:spPr>
      </p:pic>
      <p:sp>
        <p:nvSpPr>
          <p:cNvPr id="30" name="PHẠM DUYÊN 8 - 9Slide.vn">
            <a:extLst>
              <a:ext uri="{FF2B5EF4-FFF2-40B4-BE49-F238E27FC236}">
                <a16:creationId xmlns:a16="http://schemas.microsoft.com/office/drawing/2014/main" id="{54E0D7EF-BA78-4B14-B77B-265D3A943398}"/>
              </a:ext>
            </a:extLst>
          </p:cNvPr>
          <p:cNvSpPr txBox="1"/>
          <p:nvPr/>
        </p:nvSpPr>
        <p:spPr>
          <a:xfrm>
            <a:off x="3543300" y="7325261"/>
            <a:ext cx="1120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Một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cộng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ba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anose="020B0604020202020204" pitchFamily="34" charset="0"/>
              </a:rPr>
              <a:t>bằng</a:t>
            </a:r>
            <a:r>
              <a:rPr lang="en-US" sz="8000" b="1">
                <a:solidFill>
                  <a:srgbClr val="1B955B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8000" b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bốn.</a:t>
            </a:r>
            <a:endParaRPr lang="en-US" sz="8000" b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8" name="PHẠM DUYÊN 9 - 9Slide.vn">
            <a:extLst>
              <a:ext uri="{FF2B5EF4-FFF2-40B4-BE49-F238E27FC236}">
                <a16:creationId xmlns:a16="http://schemas.microsoft.com/office/drawing/2014/main" id="{4BD30D2D-AD09-E1DA-E921-868836D563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628651"/>
            <a:ext cx="3657600" cy="1828800"/>
          </a:xfrm>
          <a:prstGeom prst="rect">
            <a:avLst/>
          </a:prstGeom>
        </p:spPr>
      </p:pic>
      <p:sp>
        <p:nvSpPr>
          <p:cNvPr id="60" name="PHẠM DUYÊN 10 - 9Slide.vn">
            <a:extLst>
              <a:ext uri="{FF2B5EF4-FFF2-40B4-BE49-F238E27FC236}">
                <a16:creationId xmlns:a16="http://schemas.microsoft.com/office/drawing/2014/main" id="{8AFCED91-82FC-168E-FB71-BC5228A49732}"/>
              </a:ext>
            </a:extLst>
          </p:cNvPr>
          <p:cNvSpPr txBox="1">
            <a:spLocks/>
          </p:cNvSpPr>
          <p:nvPr/>
        </p:nvSpPr>
        <p:spPr>
          <a:xfrm>
            <a:off x="7592200" y="579431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1" name="PHẠM DUYÊN 11 - 9Slide.vn">
            <a:extLst>
              <a:ext uri="{FF2B5EF4-FFF2-40B4-BE49-F238E27FC236}">
                <a16:creationId xmlns:a16="http://schemas.microsoft.com/office/drawing/2014/main" id="{3C62CFE1-44B0-3BC5-BE23-9157F4243CBB}"/>
              </a:ext>
            </a:extLst>
          </p:cNvPr>
          <p:cNvSpPr txBox="1">
            <a:spLocks/>
          </p:cNvSpPr>
          <p:nvPr/>
        </p:nvSpPr>
        <p:spPr>
          <a:xfrm>
            <a:off x="9992749" y="5794314"/>
            <a:ext cx="584765" cy="977759"/>
          </a:xfrm>
          <a:prstGeom prst="rect">
            <a:avLst/>
          </a:prstGeom>
        </p:spPr>
        <p:txBody>
          <a:bodyPr vert="horz" lIns="102906" tIns="51453" rIns="102906" bIns="51453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75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3488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C2AD57-6946-7B7E-9CFB-9D7DDE791F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000" y="3365500"/>
            <a:ext cx="7112000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861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PHẠM DUYÊN 2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8C70CC"/>
      </a:accent1>
      <a:accent2>
        <a:srgbClr val="7473B7"/>
      </a:accent2>
      <a:accent3>
        <a:srgbClr val="7DAED9"/>
      </a:accent3>
      <a:accent4>
        <a:srgbClr val="8178C3"/>
      </a:accent4>
      <a:accent5>
        <a:srgbClr val="B1458F"/>
      </a:accent5>
      <a:accent6>
        <a:srgbClr val="F05945"/>
      </a:accent6>
      <a:hlink>
        <a:srgbClr val="6C4706"/>
      </a:hlink>
      <a:folHlink>
        <a:srgbClr val="262626"/>
      </a:folHlink>
    </a:clrScheme>
    <a:fontScheme name="Custom 9">
      <a:majorFont>
        <a:latin typeface="#9Slide03 Sofia Pro Soft Bold"/>
        <a:ea typeface=""/>
        <a:cs typeface=""/>
      </a:majorFont>
      <a:minorFont>
        <a:latin typeface="#9Slide03 Sofia Pro Sof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172</TotalTime>
  <Words>252</Words>
  <Application>Microsoft Office PowerPoint</Application>
  <PresentationFormat>Custom</PresentationFormat>
  <Paragraphs>118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Quicksand</vt:lpstr>
      <vt:lpstr>Arial</vt:lpstr>
      <vt:lpstr>Arial-Rounded</vt:lpstr>
      <vt:lpstr>UTM Mother</vt:lpstr>
      <vt:lpstr>Lato</vt:lpstr>
      <vt:lpstr>#9Slide03 Sofia Pro Soft</vt:lpstr>
      <vt:lpstr>#9Slide03 Sofia Pro Soft Bold</vt:lpstr>
      <vt:lpstr>Calibri</vt:lpstr>
      <vt:lpstr>UTM Showcard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</dc:title>
  <dc:subject>9Slide.vn</dc:subject>
  <dc:creator>PHAM DUYEN</dc:creator>
  <dc:description>9Slide.vn</dc:description>
  <cp:lastModifiedBy>Ms Quyen</cp:lastModifiedBy>
  <cp:revision>26</cp:revision>
  <dcterms:created xsi:type="dcterms:W3CDTF">2006-08-16T00:00:00Z</dcterms:created>
  <dcterms:modified xsi:type="dcterms:W3CDTF">2022-10-28T07:39:21Z</dcterms:modified>
  <cp:category>9Slide.vn</cp:category>
  <dc:identifier>DAFNZCO3s1s</dc:identifier>
</cp:coreProperties>
</file>