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6" r:id="rId2"/>
    <p:sldId id="257" r:id="rId3"/>
    <p:sldId id="264" r:id="rId4"/>
    <p:sldId id="337" r:id="rId5"/>
    <p:sldId id="360" r:id="rId6"/>
    <p:sldId id="361" r:id="rId7"/>
    <p:sldId id="362" r:id="rId8"/>
    <p:sldId id="363" r:id="rId9"/>
    <p:sldId id="364" r:id="rId10"/>
    <p:sldId id="365" r:id="rId11"/>
    <p:sldId id="336" r:id="rId12"/>
  </p:sldIdLst>
  <p:sldSz cx="12192000" cy="6858000"/>
  <p:notesSz cx="6858000" cy="9144000"/>
  <p:embeddedFontLst>
    <p:embeddedFont>
      <p:font typeface="#9Slide03 AllRoundGothic" panose="020B0604020202020204" charset="0"/>
      <p:regular r:id="rId15"/>
    </p:embeddedFont>
    <p:embeddedFont>
      <p:font typeface="#9Slide03 Sofia Pro Soft" panose="020B0604020202020204" charset="0"/>
      <p:regular r:id="rId16"/>
    </p:embeddedFont>
    <p:embeddedFont>
      <p:font typeface="#9Slide03 Sofia Pro Soft Bold" panose="020B060402020202020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P-167" panose="020B0803050302020204" pitchFamily="34" charset="0"/>
      <p:bold r:id="rId22"/>
    </p:embeddedFont>
    <p:embeddedFont>
      <p:font typeface="HP-168" panose="020B0803050302020204" pitchFamily="34" charset="0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9FF"/>
    <a:srgbClr val="F47F6C"/>
    <a:srgbClr val="F26750"/>
    <a:srgbClr val="FFDE51"/>
    <a:srgbClr val="F1563A"/>
    <a:srgbClr val="43C8F3"/>
    <a:srgbClr val="FFFFFF"/>
    <a:srgbClr val="758AD4"/>
    <a:srgbClr val="FEA1C5"/>
    <a:srgbClr val="87C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7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0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AF0F00-9E66-904A-ECD7-A3A46EE79B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63B61-2524-9ED6-92B1-8C6DFDDB6C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7A611-2B40-4CD7-946D-10835ED475C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2BD0B-C3E6-736B-11A1-03673BDFC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1918E-509B-0D43-7093-D7A2C46ED3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A51F0-4E41-492C-88C3-7D983281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55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A1751-B0EC-4705-8F67-92B9EEF084E6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E803-3634-43A0-BF79-9177D1F3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7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25.png"/><Relationship Id="rId26" Type="http://schemas.openxmlformats.org/officeDocument/2006/relationships/image" Target="../media/image21.png"/><Relationship Id="rId3" Type="http://schemas.openxmlformats.org/officeDocument/2006/relationships/image" Target="../media/image22.png"/><Relationship Id="rId21" Type="http://schemas.openxmlformats.org/officeDocument/2006/relationships/image" Target="../media/image2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24.png"/><Relationship Id="rId25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24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23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HẠM DUYÊN 1 - 9Slide.vn">
            <a:extLst>
              <a:ext uri="{FF2B5EF4-FFF2-40B4-BE49-F238E27FC236}">
                <a16:creationId xmlns:a16="http://schemas.microsoft.com/office/drawing/2014/main" id="{612D755C-7DF5-D5BA-4728-2730EE24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894"/>
          <a:stretch>
            <a:fillRect/>
          </a:stretch>
        </p:blipFill>
        <p:spPr>
          <a:xfrm>
            <a:off x="1" y="-328392"/>
            <a:ext cx="5050058" cy="7186392"/>
          </a:xfrm>
          <a:prstGeom prst="rect">
            <a:avLst/>
          </a:prstGeom>
        </p:spPr>
      </p:pic>
      <p:pic>
        <p:nvPicPr>
          <p:cNvPr id="66" name="PHẠM DUYÊN 2 - 9Slide.vn">
            <a:extLst>
              <a:ext uri="{FF2B5EF4-FFF2-40B4-BE49-F238E27FC236}">
                <a16:creationId xmlns:a16="http://schemas.microsoft.com/office/drawing/2014/main" id="{90A985FF-6A45-DE7D-6D7D-2E9C9E88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894"/>
          <a:stretch>
            <a:fillRect/>
          </a:stretch>
        </p:blipFill>
        <p:spPr>
          <a:xfrm>
            <a:off x="7141943" y="-331440"/>
            <a:ext cx="5050058" cy="7186392"/>
          </a:xfrm>
          <a:prstGeom prst="rect">
            <a:avLst/>
          </a:prstGeom>
        </p:spPr>
      </p:pic>
      <p:pic>
        <p:nvPicPr>
          <p:cNvPr id="67" name="PHẠM DUYÊN 3 - 9Slide.vn">
            <a:extLst>
              <a:ext uri="{FF2B5EF4-FFF2-40B4-BE49-F238E27FC236}">
                <a16:creationId xmlns:a16="http://schemas.microsoft.com/office/drawing/2014/main" id="{7D0D04EB-237C-44D9-73A6-D51A5F66D1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894"/>
          <a:stretch>
            <a:fillRect/>
          </a:stretch>
        </p:blipFill>
        <p:spPr>
          <a:xfrm>
            <a:off x="3434330" y="-328392"/>
            <a:ext cx="5050058" cy="7186392"/>
          </a:xfrm>
          <a:prstGeom prst="rect">
            <a:avLst/>
          </a:prstGeom>
        </p:spPr>
      </p:pic>
      <p:pic>
        <p:nvPicPr>
          <p:cNvPr id="69" name="PHẠM DUYÊN 4 - 9Slide.vn">
            <a:extLst>
              <a:ext uri="{FF2B5EF4-FFF2-40B4-BE49-F238E27FC236}">
                <a16:creationId xmlns:a16="http://schemas.microsoft.com/office/drawing/2014/main" id="{DA9382D5-9500-B132-5B5D-DE3E3463B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6183807"/>
            <a:ext cx="4876800" cy="682752"/>
          </a:xfrm>
          <a:prstGeom prst="rect">
            <a:avLst/>
          </a:prstGeom>
        </p:spPr>
      </p:pic>
      <p:pic>
        <p:nvPicPr>
          <p:cNvPr id="70" name="PHẠM DUYÊN 5 - 9Slide.vn">
            <a:extLst>
              <a:ext uri="{FF2B5EF4-FFF2-40B4-BE49-F238E27FC236}">
                <a16:creationId xmlns:a16="http://schemas.microsoft.com/office/drawing/2014/main" id="{7B731AD2-5E7E-2FFF-4E7A-AA51ACCB06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8224"/>
          <a:stretch/>
        </p:blipFill>
        <p:spPr>
          <a:xfrm>
            <a:off x="9666972" y="6183807"/>
            <a:ext cx="2525028" cy="682752"/>
          </a:xfrm>
          <a:prstGeom prst="rect">
            <a:avLst/>
          </a:prstGeom>
        </p:spPr>
      </p:pic>
      <p:pic>
        <p:nvPicPr>
          <p:cNvPr id="71" name="PHẠM DUYÊN 6 - 9Slide.vn">
            <a:extLst>
              <a:ext uri="{FF2B5EF4-FFF2-40B4-BE49-F238E27FC236}">
                <a16:creationId xmlns:a16="http://schemas.microsoft.com/office/drawing/2014/main" id="{B6E809EA-D014-9D83-28E8-BADD0ECBF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90172" y="6183807"/>
            <a:ext cx="4876800" cy="682752"/>
          </a:xfrm>
          <a:prstGeom prst="rect">
            <a:avLst/>
          </a:prstGeom>
        </p:spPr>
      </p:pic>
      <p:pic>
        <p:nvPicPr>
          <p:cNvPr id="72" name="PHẠM DUYÊN 7 - 9Slide.vn">
            <a:extLst>
              <a:ext uri="{FF2B5EF4-FFF2-40B4-BE49-F238E27FC236}">
                <a16:creationId xmlns:a16="http://schemas.microsoft.com/office/drawing/2014/main" id="{6DFD2733-E447-88D5-B769-C5C3978403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01817" y="5712394"/>
            <a:ext cx="641521" cy="680659"/>
          </a:xfrm>
          <a:prstGeom prst="rect">
            <a:avLst/>
          </a:prstGeom>
        </p:spPr>
      </p:pic>
      <p:pic>
        <p:nvPicPr>
          <p:cNvPr id="73" name="PHẠM DUYÊN 8 - 9Slide.vn">
            <a:extLst>
              <a:ext uri="{FF2B5EF4-FFF2-40B4-BE49-F238E27FC236}">
                <a16:creationId xmlns:a16="http://schemas.microsoft.com/office/drawing/2014/main" id="{8F484E3F-246A-68DE-B270-73A940682E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680" b="3680"/>
          <a:stretch>
            <a:fillRect/>
          </a:stretch>
        </p:blipFill>
        <p:spPr>
          <a:xfrm>
            <a:off x="2863233" y="5770483"/>
            <a:ext cx="574291" cy="564480"/>
          </a:xfrm>
          <a:prstGeom prst="rect">
            <a:avLst/>
          </a:prstGeom>
        </p:spPr>
      </p:pic>
      <p:pic>
        <p:nvPicPr>
          <p:cNvPr id="74" name="PHẠM DUYÊN 9 - 9Slide.vn">
            <a:extLst>
              <a:ext uri="{FF2B5EF4-FFF2-40B4-BE49-F238E27FC236}">
                <a16:creationId xmlns:a16="http://schemas.microsoft.com/office/drawing/2014/main" id="{CAF76F93-DC2A-5389-AF3D-65B64617621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665119" y="3707238"/>
            <a:ext cx="353623" cy="673568"/>
          </a:xfrm>
          <a:prstGeom prst="rect">
            <a:avLst/>
          </a:prstGeom>
        </p:spPr>
      </p:pic>
      <p:pic>
        <p:nvPicPr>
          <p:cNvPr id="75" name="PHẠM DUYÊN 10 - 9Slide.vn">
            <a:extLst>
              <a:ext uri="{FF2B5EF4-FFF2-40B4-BE49-F238E27FC236}">
                <a16:creationId xmlns:a16="http://schemas.microsoft.com/office/drawing/2014/main" id="{DFF6D95B-8142-B4CF-7B08-47E6E22D568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833479" y="4516494"/>
            <a:ext cx="1358521" cy="2073003"/>
          </a:xfrm>
          <a:prstGeom prst="rect">
            <a:avLst/>
          </a:prstGeom>
        </p:spPr>
      </p:pic>
      <p:pic>
        <p:nvPicPr>
          <p:cNvPr id="76" name="PHẠM DUYÊN 11 - 9Slide.vn">
            <a:extLst>
              <a:ext uri="{FF2B5EF4-FFF2-40B4-BE49-F238E27FC236}">
                <a16:creationId xmlns:a16="http://schemas.microsoft.com/office/drawing/2014/main" id="{33530130-31F6-DE08-D61D-254D5D5B41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0776" y="-92887"/>
            <a:ext cx="2863232" cy="1001319"/>
          </a:xfrm>
          <a:prstGeom prst="rect">
            <a:avLst/>
          </a:prstGeom>
        </p:spPr>
      </p:pic>
      <p:pic>
        <p:nvPicPr>
          <p:cNvPr id="77" name="PHẠM DUYÊN 12 - 9Slide.vn">
            <a:extLst>
              <a:ext uri="{FF2B5EF4-FFF2-40B4-BE49-F238E27FC236}">
                <a16:creationId xmlns:a16="http://schemas.microsoft.com/office/drawing/2014/main" id="{92A6DB47-5182-0DBA-8FD0-14C4D52D6F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618443" y="-92887"/>
            <a:ext cx="2712582" cy="948635"/>
          </a:xfrm>
          <a:prstGeom prst="rect">
            <a:avLst/>
          </a:prstGeom>
        </p:spPr>
      </p:pic>
      <p:pic>
        <p:nvPicPr>
          <p:cNvPr id="78" name="PHẠM DUYÊN 13 - 9Slide.vn">
            <a:extLst>
              <a:ext uri="{FF2B5EF4-FFF2-40B4-BE49-F238E27FC236}">
                <a16:creationId xmlns:a16="http://schemas.microsoft.com/office/drawing/2014/main" id="{2B87C341-3C31-6BE8-DC05-859EE59F9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93636" y="-92887"/>
            <a:ext cx="2712582" cy="948635"/>
          </a:xfrm>
          <a:prstGeom prst="rect">
            <a:avLst/>
          </a:prstGeom>
        </p:spPr>
      </p:pic>
      <p:pic>
        <p:nvPicPr>
          <p:cNvPr id="79" name="PHẠM DUYÊN 14 - 9Slide.vn">
            <a:extLst>
              <a:ext uri="{FF2B5EF4-FFF2-40B4-BE49-F238E27FC236}">
                <a16:creationId xmlns:a16="http://schemas.microsoft.com/office/drawing/2014/main" id="{84F5EB33-A75B-E276-407C-05B0FEDCDD4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732962" y="6172200"/>
            <a:ext cx="509297" cy="619205"/>
          </a:xfrm>
          <a:prstGeom prst="rect">
            <a:avLst/>
          </a:prstGeom>
        </p:spPr>
      </p:pic>
      <p:pic>
        <p:nvPicPr>
          <p:cNvPr id="80" name="PHẠM DUYÊN 15 - 9Slide.vn">
            <a:extLst>
              <a:ext uri="{FF2B5EF4-FFF2-40B4-BE49-F238E27FC236}">
                <a16:creationId xmlns:a16="http://schemas.microsoft.com/office/drawing/2014/main" id="{1638EE1B-AFA9-C5C2-F6FD-8865326338B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327870" y="5961814"/>
            <a:ext cx="814073" cy="519989"/>
          </a:xfrm>
          <a:prstGeom prst="rect">
            <a:avLst/>
          </a:prstGeom>
        </p:spPr>
      </p:pic>
      <p:pic>
        <p:nvPicPr>
          <p:cNvPr id="81" name="PHẠM DUYÊN 16 - 9Slide.vn">
            <a:extLst>
              <a:ext uri="{FF2B5EF4-FFF2-40B4-BE49-F238E27FC236}">
                <a16:creationId xmlns:a16="http://schemas.microsoft.com/office/drawing/2014/main" id="{FF78FA87-8509-339A-F017-505077037FB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323624" y="5770483"/>
            <a:ext cx="508289" cy="519989"/>
          </a:xfrm>
          <a:prstGeom prst="rect">
            <a:avLst/>
          </a:prstGeom>
        </p:spPr>
      </p:pic>
      <p:pic>
        <p:nvPicPr>
          <p:cNvPr id="82" name="PHẠM DUYÊN 17 - 9Slide.vn">
            <a:extLst>
              <a:ext uri="{FF2B5EF4-FFF2-40B4-BE49-F238E27FC236}">
                <a16:creationId xmlns:a16="http://schemas.microsoft.com/office/drawing/2014/main" id="{33C705FC-011B-E045-193A-0FC6EE3A089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569802" y="6329502"/>
            <a:ext cx="580124" cy="519989"/>
          </a:xfrm>
          <a:prstGeom prst="rect">
            <a:avLst/>
          </a:prstGeom>
        </p:spPr>
      </p:pic>
      <p:pic>
        <p:nvPicPr>
          <p:cNvPr id="83" name="PHẠM DUYÊN 18 - 9Slide.vn">
            <a:extLst>
              <a:ext uri="{FF2B5EF4-FFF2-40B4-BE49-F238E27FC236}">
                <a16:creationId xmlns:a16="http://schemas.microsoft.com/office/drawing/2014/main" id="{6B3DBAB0-CFA5-E154-1EF8-99796D11774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8768340" y="6005194"/>
            <a:ext cx="1619097" cy="794443"/>
          </a:xfrm>
          <a:prstGeom prst="rect">
            <a:avLst/>
          </a:prstGeom>
        </p:spPr>
      </p:pic>
      <p:pic>
        <p:nvPicPr>
          <p:cNvPr id="86" name="PHẠM DUYÊN 19 - 9Slide.vn">
            <a:extLst>
              <a:ext uri="{FF2B5EF4-FFF2-40B4-BE49-F238E27FC236}">
                <a16:creationId xmlns:a16="http://schemas.microsoft.com/office/drawing/2014/main" id="{95DDD128-0AEA-CD97-E340-28A6DF1D22C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3527187" y="5202624"/>
            <a:ext cx="333402" cy="1655707"/>
          </a:xfrm>
          <a:prstGeom prst="rect">
            <a:avLst/>
          </a:prstGeom>
        </p:spPr>
      </p:pic>
      <p:pic>
        <p:nvPicPr>
          <p:cNvPr id="87" name="PHẠM DUYÊN 20 - 9Slide.vn">
            <a:extLst>
              <a:ext uri="{FF2B5EF4-FFF2-40B4-BE49-F238E27FC236}">
                <a16:creationId xmlns:a16="http://schemas.microsoft.com/office/drawing/2014/main" id="{7064F21D-9BCE-07FB-1104-0F0DE8870D4B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" y="3881997"/>
            <a:ext cx="2698287" cy="2984561"/>
          </a:xfrm>
          <a:prstGeom prst="rect">
            <a:avLst/>
          </a:prstGeom>
        </p:spPr>
      </p:pic>
      <p:pic>
        <p:nvPicPr>
          <p:cNvPr id="89" name="PHẠM DUYÊN 21 - 9Slide.vn">
            <a:extLst>
              <a:ext uri="{FF2B5EF4-FFF2-40B4-BE49-F238E27FC236}">
                <a16:creationId xmlns:a16="http://schemas.microsoft.com/office/drawing/2014/main" id="{1462BAD3-1B84-671A-DDB5-46385C7B34D5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0756203" y="5124471"/>
            <a:ext cx="324211" cy="777328"/>
          </a:xfrm>
          <a:prstGeom prst="rect">
            <a:avLst/>
          </a:prstGeom>
        </p:spPr>
      </p:pic>
      <p:pic>
        <p:nvPicPr>
          <p:cNvPr id="90" name="PHẠM DUYÊN 22 - 9Slide.vn">
            <a:extLst>
              <a:ext uri="{FF2B5EF4-FFF2-40B4-BE49-F238E27FC236}">
                <a16:creationId xmlns:a16="http://schemas.microsoft.com/office/drawing/2014/main" id="{4407C690-AD81-0FA0-7F2D-CBB270CEBED1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3849142" y="6199266"/>
            <a:ext cx="279531" cy="659065"/>
          </a:xfrm>
          <a:prstGeom prst="rect">
            <a:avLst/>
          </a:prstGeom>
        </p:spPr>
      </p:pic>
      <p:pic>
        <p:nvPicPr>
          <p:cNvPr id="91" name="PHẠM DUYÊN 23 - 9Slide.vn">
            <a:extLst>
              <a:ext uri="{FF2B5EF4-FFF2-40B4-BE49-F238E27FC236}">
                <a16:creationId xmlns:a16="http://schemas.microsoft.com/office/drawing/2014/main" id="{E2522D0B-BF50-0F62-2FA7-7E609A561C55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 rot="16951035">
            <a:off x="10338211" y="-367594"/>
            <a:ext cx="1484407" cy="2106787"/>
          </a:xfrm>
          <a:prstGeom prst="rect">
            <a:avLst/>
          </a:prstGeom>
        </p:spPr>
      </p:pic>
      <p:pic>
        <p:nvPicPr>
          <p:cNvPr id="92" name="PHẠM DUYÊN 24 - 9Slide.vn">
            <a:extLst>
              <a:ext uri="{FF2B5EF4-FFF2-40B4-BE49-F238E27FC236}">
                <a16:creationId xmlns:a16="http://schemas.microsoft.com/office/drawing/2014/main" id="{8472878F-448D-72F5-5388-CA30BD11F64B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4471734" y="5943378"/>
            <a:ext cx="1156649" cy="694187"/>
          </a:xfrm>
          <a:prstGeom prst="rect">
            <a:avLst/>
          </a:prstGeom>
        </p:spPr>
      </p:pic>
      <p:pic>
        <p:nvPicPr>
          <p:cNvPr id="93" name="PHẠM DUYÊN 25 - 9Slide.vn">
            <a:extLst>
              <a:ext uri="{FF2B5EF4-FFF2-40B4-BE49-F238E27FC236}">
                <a16:creationId xmlns:a16="http://schemas.microsoft.com/office/drawing/2014/main" id="{FC76B8DB-A809-5442-0D52-02A3ABC303D2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 rot="5400000">
            <a:off x="192688" y="5988690"/>
            <a:ext cx="327162" cy="65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42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481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8A94A-7AB0-4C6A-B5AD-A6ECD860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A49DE-EE95-4675-A451-BD0CF8356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6B7F4-40DC-44F5-BD7E-A149207F4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EFB97-7500-4C18-9839-3B0A9E0F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F822C-F102-489A-9B88-6874D6E1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3BB57-1242-4738-8624-BA150A73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9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A989D-865A-4DEF-BC3A-F161BDDD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A1C8AD-A63C-4C15-8129-C9D315266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C251F-CA75-49A9-B02B-43D38A4A4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E731E-6C70-44D3-963C-7A0219C3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4F1CA-AC1F-4B21-8101-F6EA328B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D3D84-E516-4D57-AFB7-50ACC40C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96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2D36-D6EC-4914-8BED-56048A57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FC60B-5D31-4D32-8CC8-A43167C6C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C142-799A-42F0-972F-04DC8B0C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D71FE-CB2D-4349-9A5F-1214FAB2A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F85CE-362B-4782-8EB3-9BD8E61E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29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D">
            <a:extLst>
              <a:ext uri="{FF2B5EF4-FFF2-40B4-BE49-F238E27FC236}">
                <a16:creationId xmlns:a16="http://schemas.microsoft.com/office/drawing/2014/main" id="{DF41FFB1-B88F-5C50-274D-79D2B45A6E8D}"/>
              </a:ext>
            </a:extLst>
          </p:cNvPr>
          <p:cNvGrpSpPr/>
          <p:nvPr userDrawn="1"/>
        </p:nvGrpSpPr>
        <p:grpSpPr>
          <a:xfrm>
            <a:off x="672902" y="-118019"/>
            <a:ext cx="3171285" cy="1446550"/>
            <a:chOff x="2250002" y="802713"/>
            <a:chExt cx="5211149" cy="1446550"/>
          </a:xfrm>
        </p:grpSpPr>
        <p:sp>
          <p:nvSpPr>
            <p:cNvPr id="3" name="PD">
              <a:extLst>
                <a:ext uri="{FF2B5EF4-FFF2-40B4-BE49-F238E27FC236}">
                  <a16:creationId xmlns:a16="http://schemas.microsoft.com/office/drawing/2014/main" id="{DE86DE97-4A6B-E6C7-EF7E-1A3B6782BFDB}"/>
                </a:ext>
              </a:extLst>
            </p:cNvPr>
            <p:cNvSpPr txBox="1"/>
            <p:nvPr/>
          </p:nvSpPr>
          <p:spPr>
            <a:xfrm>
              <a:off x="2250002" y="802713"/>
              <a:ext cx="5211148" cy="14465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>
                  <a:ln w="190500">
                    <a:solidFill>
                      <a:srgbClr val="FFFFFF"/>
                    </a:solidFill>
                  </a:ln>
                  <a:solidFill>
                    <a:srgbClr val="60BCD4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字魂156号-萌趣苏打饼" panose="00000500000000000000" pitchFamily="2" charset="-122"/>
                  <a:cs typeface="字体视界-蓝瘦想哭体" panose="02010601030101010101" charset="-122"/>
                  <a:sym typeface="思源黑体 CN" panose="020B0500000000000000" pitchFamily="34" charset="-122"/>
                </a:rPr>
                <a:t>bài 8</a:t>
              </a:r>
              <a:endParaRPr kumimoji="0" lang="en-US" altLang="zh-CN" sz="8800" b="0" i="0" u="none" strike="noStrike" kern="1200" cap="none" spc="0" normalizeH="0" baseline="0" noProof="0" dirty="0">
                <a:ln w="190500">
                  <a:solidFill>
                    <a:srgbClr val="FFFFFF"/>
                  </a:solidFill>
                </a:ln>
                <a:solidFill>
                  <a:srgbClr val="60BCD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字魂156号-萌趣苏打饼" panose="00000500000000000000" pitchFamily="2" charset="-122"/>
                <a:cs typeface="字体视界-蓝瘦想哭体" panose="02010601030101010101" charset="-122"/>
                <a:sym typeface="思源黑体 CN" panose="020B0500000000000000" pitchFamily="34" charset="-122"/>
              </a:endParaRPr>
            </a:p>
          </p:txBody>
        </p:sp>
        <p:sp>
          <p:nvSpPr>
            <p:cNvPr id="4" name="PD">
              <a:extLst>
                <a:ext uri="{FF2B5EF4-FFF2-40B4-BE49-F238E27FC236}">
                  <a16:creationId xmlns:a16="http://schemas.microsoft.com/office/drawing/2014/main" id="{96458C80-EB89-5DAA-E706-54831C3AE762}"/>
                </a:ext>
              </a:extLst>
            </p:cNvPr>
            <p:cNvSpPr txBox="1"/>
            <p:nvPr/>
          </p:nvSpPr>
          <p:spPr>
            <a:xfrm>
              <a:off x="2250002" y="802713"/>
              <a:ext cx="5211149" cy="14465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800">
                  <a:solidFill>
                    <a:srgbClr val="F97F85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UTM Showcard" panose="02040603050506020204" pitchFamily="18" charset="0"/>
                  <a:ea typeface="字魂156号-萌趣苏打饼" panose="00000500000000000000" pitchFamily="2" charset="-122"/>
                  <a:cs typeface="字体视界-蓝瘦想哭体" panose="02010601030101010101" charset="-122"/>
                  <a:sym typeface="思源黑体 CN" panose="020B0500000000000000" pitchFamily="34" charset="-122"/>
                </a:rPr>
                <a:t>bài 8</a:t>
              </a:r>
              <a:endParaRPr lang="en-US" altLang="zh-CN" sz="8800" dirty="0">
                <a:solidFill>
                  <a:srgbClr val="F97F85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UTM Showcard" panose="02040603050506020204" pitchFamily="18" charset="0"/>
                <a:ea typeface="字魂156号-萌趣苏打饼" panose="00000500000000000000" pitchFamily="2" charset="-122"/>
                <a:cs typeface="字体视界-蓝瘦想哭体" panose="02010601030101010101" charset="-122"/>
                <a:sym typeface="思源黑体 CN" panose="020B0500000000000000" pitchFamily="34" charset="-122"/>
              </a:endParaRPr>
            </a:p>
          </p:txBody>
        </p:sp>
      </p:grpSp>
      <p:sp>
        <p:nvSpPr>
          <p:cNvPr id="5" name="矩形 8">
            <a:extLst>
              <a:ext uri="{FF2B5EF4-FFF2-40B4-BE49-F238E27FC236}">
                <a16:creationId xmlns:a16="http://schemas.microsoft.com/office/drawing/2014/main" id="{0DF349C4-2571-C09B-3CE9-8E35EEC6BC1B}"/>
              </a:ext>
            </a:extLst>
          </p:cNvPr>
          <p:cNvSpPr/>
          <p:nvPr userDrawn="1"/>
        </p:nvSpPr>
        <p:spPr>
          <a:xfrm>
            <a:off x="341943" y="1996660"/>
            <a:ext cx="11694227" cy="1937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lnSpc>
                <a:spcPct val="140000"/>
              </a:lnSpc>
              <a:buClr>
                <a:srgbClr val="000000"/>
              </a:buClr>
            </a:pPr>
            <a:r>
              <a:rPr lang="en-US" altLang="zh-CN" sz="9600" kern="0">
                <a:ln w="47625" cap="rnd" cmpd="thinThick">
                  <a:gradFill>
                    <a:gsLst>
                      <a:gs pos="32000">
                        <a:srgbClr val="758AD4"/>
                      </a:gs>
                      <a:gs pos="78000">
                        <a:srgbClr val="F66A6D"/>
                      </a:gs>
                      <a:gs pos="58000">
                        <a:srgbClr val="FEA1C5"/>
                      </a:gs>
                    </a:gsLst>
                    <a:lin ang="5400000" scaled="1"/>
                  </a:gradFill>
                  <a:miter lim="800000"/>
                </a:ln>
                <a:solidFill>
                  <a:schemeClr val="bg1"/>
                </a:solidFill>
                <a:effectLst>
                  <a:glow rad="228600">
                    <a:srgbClr val="D7E6AA">
                      <a:alpha val="40000"/>
                    </a:srgbClr>
                  </a:glow>
                </a:effectLst>
                <a:latin typeface="#9Slide03 AllRoundGothic" panose="020B0703020202020104" pitchFamily="34" charset="0"/>
                <a:ea typeface="字魂27号-布丁体" panose="00000505000000000000" pitchFamily="2" charset="-122"/>
                <a:cs typeface="Arial"/>
                <a:sym typeface="Arial"/>
              </a:rPr>
              <a:t>Ghép hình sáng tạo</a:t>
            </a:r>
            <a:endParaRPr lang="zh-CN" altLang="en-US" sz="9600" kern="0" dirty="0">
              <a:ln w="47625" cap="rnd" cmpd="thinThick">
                <a:gradFill>
                  <a:gsLst>
                    <a:gs pos="32000">
                      <a:srgbClr val="758AD4"/>
                    </a:gs>
                    <a:gs pos="78000">
                      <a:srgbClr val="F66A6D"/>
                    </a:gs>
                    <a:gs pos="58000">
                      <a:srgbClr val="FEA1C5"/>
                    </a:gs>
                  </a:gsLst>
                  <a:lin ang="5400000" scaled="1"/>
                </a:gradFill>
                <a:miter lim="800000"/>
              </a:ln>
              <a:solidFill>
                <a:schemeClr val="bg1"/>
              </a:solidFill>
              <a:effectLst>
                <a:glow rad="228600">
                  <a:srgbClr val="D7E6AA">
                    <a:alpha val="40000"/>
                  </a:srgbClr>
                </a:glow>
              </a:effectLst>
              <a:latin typeface="#9Slide03 AllRoundGothic" panose="020B0703020202020104" pitchFamily="34" charset="0"/>
              <a:ea typeface="字魂27号-布丁体" panose="00000505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2523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238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23/10/2022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15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HẠM DUYÊN 1 - 9Slide.vn">
            <a:extLst>
              <a:ext uri="{FF2B5EF4-FFF2-40B4-BE49-F238E27FC236}">
                <a16:creationId xmlns:a16="http://schemas.microsoft.com/office/drawing/2014/main" id="{612D755C-7DF5-D5BA-4728-2730EE24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894"/>
          <a:stretch>
            <a:fillRect/>
          </a:stretch>
        </p:blipFill>
        <p:spPr>
          <a:xfrm>
            <a:off x="1" y="-328392"/>
            <a:ext cx="5050058" cy="7186392"/>
          </a:xfrm>
          <a:prstGeom prst="rect">
            <a:avLst/>
          </a:prstGeom>
        </p:spPr>
      </p:pic>
      <p:pic>
        <p:nvPicPr>
          <p:cNvPr id="66" name="PHẠM DUYÊN 2 - 9Slide.vn">
            <a:extLst>
              <a:ext uri="{FF2B5EF4-FFF2-40B4-BE49-F238E27FC236}">
                <a16:creationId xmlns:a16="http://schemas.microsoft.com/office/drawing/2014/main" id="{90A985FF-6A45-DE7D-6D7D-2E9C9E88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894"/>
          <a:stretch>
            <a:fillRect/>
          </a:stretch>
        </p:blipFill>
        <p:spPr>
          <a:xfrm>
            <a:off x="7141943" y="-331440"/>
            <a:ext cx="5050058" cy="7186392"/>
          </a:xfrm>
          <a:prstGeom prst="rect">
            <a:avLst/>
          </a:prstGeom>
        </p:spPr>
      </p:pic>
      <p:pic>
        <p:nvPicPr>
          <p:cNvPr id="67" name="PHẠM DUYÊN 3 - 9Slide.vn">
            <a:extLst>
              <a:ext uri="{FF2B5EF4-FFF2-40B4-BE49-F238E27FC236}">
                <a16:creationId xmlns:a16="http://schemas.microsoft.com/office/drawing/2014/main" id="{7D0D04EB-237C-44D9-73A6-D51A5F66D1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894"/>
          <a:stretch>
            <a:fillRect/>
          </a:stretch>
        </p:blipFill>
        <p:spPr>
          <a:xfrm>
            <a:off x="3434330" y="-328392"/>
            <a:ext cx="5050058" cy="7186392"/>
          </a:xfrm>
          <a:prstGeom prst="rect">
            <a:avLst/>
          </a:prstGeom>
        </p:spPr>
      </p:pic>
      <p:pic>
        <p:nvPicPr>
          <p:cNvPr id="68" name="PHẠM DUYÊN 4 - 9Slide.vn">
            <a:extLst>
              <a:ext uri="{FF2B5EF4-FFF2-40B4-BE49-F238E27FC236}">
                <a16:creationId xmlns:a16="http://schemas.microsoft.com/office/drawing/2014/main" id="{D506390E-2344-72E0-6867-4035AD13DB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47718" y="1881507"/>
            <a:ext cx="6623282" cy="3094987"/>
          </a:xfrm>
          <a:prstGeom prst="rect">
            <a:avLst/>
          </a:prstGeom>
        </p:spPr>
      </p:pic>
      <p:pic>
        <p:nvPicPr>
          <p:cNvPr id="69" name="PHẠM DUYÊN 5 - 9Slide.vn">
            <a:extLst>
              <a:ext uri="{FF2B5EF4-FFF2-40B4-BE49-F238E27FC236}">
                <a16:creationId xmlns:a16="http://schemas.microsoft.com/office/drawing/2014/main" id="{DA9382D5-9500-B132-5B5D-DE3E3463BE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" y="6183807"/>
            <a:ext cx="4876800" cy="682752"/>
          </a:xfrm>
          <a:prstGeom prst="rect">
            <a:avLst/>
          </a:prstGeom>
        </p:spPr>
      </p:pic>
      <p:pic>
        <p:nvPicPr>
          <p:cNvPr id="70" name="PHẠM DUYÊN 6 - 9Slide.vn">
            <a:extLst>
              <a:ext uri="{FF2B5EF4-FFF2-40B4-BE49-F238E27FC236}">
                <a16:creationId xmlns:a16="http://schemas.microsoft.com/office/drawing/2014/main" id="{7B731AD2-5E7E-2FFF-4E7A-AA51ACCB06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8522" b="6568"/>
          <a:stretch/>
        </p:blipFill>
        <p:spPr>
          <a:xfrm>
            <a:off x="9666972" y="6183807"/>
            <a:ext cx="2510514" cy="637907"/>
          </a:xfrm>
          <a:prstGeom prst="rect">
            <a:avLst/>
          </a:prstGeom>
        </p:spPr>
      </p:pic>
      <p:pic>
        <p:nvPicPr>
          <p:cNvPr id="71" name="PHẠM DUYÊN 7 - 9Slide.vn">
            <a:extLst>
              <a:ext uri="{FF2B5EF4-FFF2-40B4-BE49-F238E27FC236}">
                <a16:creationId xmlns:a16="http://schemas.microsoft.com/office/drawing/2014/main" id="{B6E809EA-D014-9D83-28E8-BADD0ECBF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790172" y="6183807"/>
            <a:ext cx="4876800" cy="682752"/>
          </a:xfrm>
          <a:prstGeom prst="rect">
            <a:avLst/>
          </a:prstGeom>
        </p:spPr>
      </p:pic>
      <p:pic>
        <p:nvPicPr>
          <p:cNvPr id="72" name="PHẠM DUYÊN 8 - 9Slide.vn">
            <a:extLst>
              <a:ext uri="{FF2B5EF4-FFF2-40B4-BE49-F238E27FC236}">
                <a16:creationId xmlns:a16="http://schemas.microsoft.com/office/drawing/2014/main" id="{6DFD2733-E447-88D5-B769-C5C3978403D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901817" y="5712394"/>
            <a:ext cx="641521" cy="680659"/>
          </a:xfrm>
          <a:prstGeom prst="rect">
            <a:avLst/>
          </a:prstGeom>
        </p:spPr>
      </p:pic>
      <p:pic>
        <p:nvPicPr>
          <p:cNvPr id="73" name="PHẠM DUYÊN 9 - 9Slide.vn">
            <a:extLst>
              <a:ext uri="{FF2B5EF4-FFF2-40B4-BE49-F238E27FC236}">
                <a16:creationId xmlns:a16="http://schemas.microsoft.com/office/drawing/2014/main" id="{8F484E3F-246A-68DE-B270-73A940682EB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680" b="3680"/>
          <a:stretch>
            <a:fillRect/>
          </a:stretch>
        </p:blipFill>
        <p:spPr>
          <a:xfrm>
            <a:off x="2863233" y="5770483"/>
            <a:ext cx="574291" cy="564480"/>
          </a:xfrm>
          <a:prstGeom prst="rect">
            <a:avLst/>
          </a:prstGeom>
        </p:spPr>
      </p:pic>
      <p:pic>
        <p:nvPicPr>
          <p:cNvPr id="74" name="PHẠM DUYÊN 10 - 9Slide.vn">
            <a:extLst>
              <a:ext uri="{FF2B5EF4-FFF2-40B4-BE49-F238E27FC236}">
                <a16:creationId xmlns:a16="http://schemas.microsoft.com/office/drawing/2014/main" id="{CAF76F93-DC2A-5389-AF3D-65B64617621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665119" y="3707238"/>
            <a:ext cx="353623" cy="673568"/>
          </a:xfrm>
          <a:prstGeom prst="rect">
            <a:avLst/>
          </a:prstGeom>
        </p:spPr>
      </p:pic>
      <p:pic>
        <p:nvPicPr>
          <p:cNvPr id="75" name="PHẠM DUYÊN 11 - 9Slide.vn">
            <a:extLst>
              <a:ext uri="{FF2B5EF4-FFF2-40B4-BE49-F238E27FC236}">
                <a16:creationId xmlns:a16="http://schemas.microsoft.com/office/drawing/2014/main" id="{DFF6D95B-8142-B4CF-7B08-47E6E22D568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833479" y="4516494"/>
            <a:ext cx="1358521" cy="2073003"/>
          </a:xfrm>
          <a:prstGeom prst="rect">
            <a:avLst/>
          </a:prstGeom>
        </p:spPr>
      </p:pic>
      <p:pic>
        <p:nvPicPr>
          <p:cNvPr id="76" name="PHẠM DUYÊN 12 - 9Slide.vn">
            <a:extLst>
              <a:ext uri="{FF2B5EF4-FFF2-40B4-BE49-F238E27FC236}">
                <a16:creationId xmlns:a16="http://schemas.microsoft.com/office/drawing/2014/main" id="{33530130-31F6-DE08-D61D-254D5D5B41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0776" y="-92887"/>
            <a:ext cx="2863232" cy="1001319"/>
          </a:xfrm>
          <a:prstGeom prst="rect">
            <a:avLst/>
          </a:prstGeom>
        </p:spPr>
      </p:pic>
      <p:pic>
        <p:nvPicPr>
          <p:cNvPr id="77" name="PHẠM DUYÊN 13 - 9Slide.vn">
            <a:extLst>
              <a:ext uri="{FF2B5EF4-FFF2-40B4-BE49-F238E27FC236}">
                <a16:creationId xmlns:a16="http://schemas.microsoft.com/office/drawing/2014/main" id="{92A6DB47-5182-0DBA-8FD0-14C4D52D6F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18443" y="-92887"/>
            <a:ext cx="2712582" cy="948635"/>
          </a:xfrm>
          <a:prstGeom prst="rect">
            <a:avLst/>
          </a:prstGeom>
        </p:spPr>
      </p:pic>
      <p:pic>
        <p:nvPicPr>
          <p:cNvPr id="78" name="PHẠM DUYÊN 14 - 9Slide.vn">
            <a:extLst>
              <a:ext uri="{FF2B5EF4-FFF2-40B4-BE49-F238E27FC236}">
                <a16:creationId xmlns:a16="http://schemas.microsoft.com/office/drawing/2014/main" id="{2B87C341-3C31-6BE8-DC05-859EE59F96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793636" y="-92887"/>
            <a:ext cx="2712582" cy="948635"/>
          </a:xfrm>
          <a:prstGeom prst="rect">
            <a:avLst/>
          </a:prstGeom>
        </p:spPr>
      </p:pic>
      <p:pic>
        <p:nvPicPr>
          <p:cNvPr id="79" name="PHẠM DUYÊN 15 - 9Slide.vn">
            <a:extLst>
              <a:ext uri="{FF2B5EF4-FFF2-40B4-BE49-F238E27FC236}">
                <a16:creationId xmlns:a16="http://schemas.microsoft.com/office/drawing/2014/main" id="{84F5EB33-A75B-E276-407C-05B0FEDCDD4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732962" y="6172200"/>
            <a:ext cx="509297" cy="619205"/>
          </a:xfrm>
          <a:prstGeom prst="rect">
            <a:avLst/>
          </a:prstGeom>
        </p:spPr>
      </p:pic>
      <p:pic>
        <p:nvPicPr>
          <p:cNvPr id="80" name="PHẠM DUYÊN 16 - 9Slide.vn">
            <a:extLst>
              <a:ext uri="{FF2B5EF4-FFF2-40B4-BE49-F238E27FC236}">
                <a16:creationId xmlns:a16="http://schemas.microsoft.com/office/drawing/2014/main" id="{1638EE1B-AFA9-C5C2-F6FD-8865326338B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6327870" y="5961814"/>
            <a:ext cx="814073" cy="519989"/>
          </a:xfrm>
          <a:prstGeom prst="rect">
            <a:avLst/>
          </a:prstGeom>
        </p:spPr>
      </p:pic>
      <p:pic>
        <p:nvPicPr>
          <p:cNvPr id="81" name="PHẠM DUYÊN 17 - 9Slide.vn">
            <a:extLst>
              <a:ext uri="{FF2B5EF4-FFF2-40B4-BE49-F238E27FC236}">
                <a16:creationId xmlns:a16="http://schemas.microsoft.com/office/drawing/2014/main" id="{FF78FA87-8509-339A-F017-505077037FB4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0323624" y="5770483"/>
            <a:ext cx="508289" cy="519989"/>
          </a:xfrm>
          <a:prstGeom prst="rect">
            <a:avLst/>
          </a:prstGeom>
        </p:spPr>
      </p:pic>
      <p:pic>
        <p:nvPicPr>
          <p:cNvPr id="82" name="PHẠM DUYÊN 18 - 9Slide.vn">
            <a:extLst>
              <a:ext uri="{FF2B5EF4-FFF2-40B4-BE49-F238E27FC236}">
                <a16:creationId xmlns:a16="http://schemas.microsoft.com/office/drawing/2014/main" id="{33C705FC-011B-E045-193A-0FC6EE3A089D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7569802" y="6329502"/>
            <a:ext cx="580124" cy="519989"/>
          </a:xfrm>
          <a:prstGeom prst="rect">
            <a:avLst/>
          </a:prstGeom>
        </p:spPr>
      </p:pic>
      <p:pic>
        <p:nvPicPr>
          <p:cNvPr id="83" name="PHẠM DUYÊN 19 - 9Slide.vn">
            <a:extLst>
              <a:ext uri="{FF2B5EF4-FFF2-40B4-BE49-F238E27FC236}">
                <a16:creationId xmlns:a16="http://schemas.microsoft.com/office/drawing/2014/main" id="{6B3DBAB0-CFA5-E154-1EF8-99796D11774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8768340" y="6005194"/>
            <a:ext cx="1619097" cy="794443"/>
          </a:xfrm>
          <a:prstGeom prst="rect">
            <a:avLst/>
          </a:prstGeom>
        </p:spPr>
      </p:pic>
      <p:pic>
        <p:nvPicPr>
          <p:cNvPr id="84" name="PHẠM DUYÊN 20 - 9Slide.vn">
            <a:extLst>
              <a:ext uri="{FF2B5EF4-FFF2-40B4-BE49-F238E27FC236}">
                <a16:creationId xmlns:a16="http://schemas.microsoft.com/office/drawing/2014/main" id="{AC255569-1D36-05E3-3715-8C133E1EBDA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>
          <a:xfrm>
            <a:off x="2929447" y="3564687"/>
            <a:ext cx="436647" cy="1353377"/>
          </a:xfrm>
          <a:prstGeom prst="rect">
            <a:avLst/>
          </a:prstGeom>
        </p:spPr>
      </p:pic>
      <p:pic>
        <p:nvPicPr>
          <p:cNvPr id="85" name="PHẠM DUYÊN 21 - 9Slide.vn">
            <a:extLst>
              <a:ext uri="{FF2B5EF4-FFF2-40B4-BE49-F238E27FC236}">
                <a16:creationId xmlns:a16="http://schemas.microsoft.com/office/drawing/2014/main" id="{CD126036-EFFE-B972-73A1-7A4BAFC4D1B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3147770" y="3883682"/>
            <a:ext cx="477843" cy="1034383"/>
          </a:xfrm>
          <a:prstGeom prst="rect">
            <a:avLst/>
          </a:prstGeom>
        </p:spPr>
      </p:pic>
      <p:pic>
        <p:nvPicPr>
          <p:cNvPr id="86" name="PHẠM DUYÊN 22 - 9Slide.vn">
            <a:extLst>
              <a:ext uri="{FF2B5EF4-FFF2-40B4-BE49-F238E27FC236}">
                <a16:creationId xmlns:a16="http://schemas.microsoft.com/office/drawing/2014/main" id="{95DDD128-0AEA-CD97-E340-28A6DF1D22CE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3527187" y="5202624"/>
            <a:ext cx="333402" cy="1655707"/>
          </a:xfrm>
          <a:prstGeom prst="rect">
            <a:avLst/>
          </a:prstGeom>
        </p:spPr>
      </p:pic>
      <p:pic>
        <p:nvPicPr>
          <p:cNvPr id="87" name="PHẠM DUYÊN 23 - 9Slide.vn">
            <a:extLst>
              <a:ext uri="{FF2B5EF4-FFF2-40B4-BE49-F238E27FC236}">
                <a16:creationId xmlns:a16="http://schemas.microsoft.com/office/drawing/2014/main" id="{7064F21D-9BCE-07FB-1104-0F0DE8870D4B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" y="4577613"/>
            <a:ext cx="2069393" cy="2288945"/>
          </a:xfrm>
          <a:prstGeom prst="rect">
            <a:avLst/>
          </a:prstGeom>
        </p:spPr>
      </p:pic>
      <p:pic>
        <p:nvPicPr>
          <p:cNvPr id="88" name="PHẠM DUYÊN 24 - 9Slide.vn">
            <a:extLst>
              <a:ext uri="{FF2B5EF4-FFF2-40B4-BE49-F238E27FC236}">
                <a16:creationId xmlns:a16="http://schemas.microsoft.com/office/drawing/2014/main" id="{3D675424-2339-0768-8B12-B6EC78C4D6DC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>
          <a:xfrm>
            <a:off x="3481172" y="4488423"/>
            <a:ext cx="280341" cy="429642"/>
          </a:xfrm>
          <a:prstGeom prst="rect">
            <a:avLst/>
          </a:prstGeom>
        </p:spPr>
      </p:pic>
      <p:pic>
        <p:nvPicPr>
          <p:cNvPr id="89" name="PHẠM DUYÊN 25 - 9Slide.vn">
            <a:extLst>
              <a:ext uri="{FF2B5EF4-FFF2-40B4-BE49-F238E27FC236}">
                <a16:creationId xmlns:a16="http://schemas.microsoft.com/office/drawing/2014/main" id="{1462BAD3-1B84-671A-DDB5-46385C7B34D5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10756203" y="5124471"/>
            <a:ext cx="324211" cy="777328"/>
          </a:xfrm>
          <a:prstGeom prst="rect">
            <a:avLst/>
          </a:prstGeom>
        </p:spPr>
      </p:pic>
      <p:pic>
        <p:nvPicPr>
          <p:cNvPr id="90" name="PHẠM DUYÊN 26 - 9Slide.vn">
            <a:extLst>
              <a:ext uri="{FF2B5EF4-FFF2-40B4-BE49-F238E27FC236}">
                <a16:creationId xmlns:a16="http://schemas.microsoft.com/office/drawing/2014/main" id="{4407C690-AD81-0FA0-7F2D-CBB270CEBED1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3849142" y="6199266"/>
            <a:ext cx="279531" cy="659065"/>
          </a:xfrm>
          <a:prstGeom prst="rect">
            <a:avLst/>
          </a:prstGeom>
        </p:spPr>
      </p:pic>
      <p:pic>
        <p:nvPicPr>
          <p:cNvPr id="91" name="PHẠM DUYÊN 27 - 9Slide.vn">
            <a:extLst>
              <a:ext uri="{FF2B5EF4-FFF2-40B4-BE49-F238E27FC236}">
                <a16:creationId xmlns:a16="http://schemas.microsoft.com/office/drawing/2014/main" id="{E2522D0B-BF50-0F62-2FA7-7E609A561C55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 rot="16951035">
            <a:off x="10338211" y="-367594"/>
            <a:ext cx="1484407" cy="2106787"/>
          </a:xfrm>
          <a:prstGeom prst="rect">
            <a:avLst/>
          </a:prstGeom>
        </p:spPr>
      </p:pic>
      <p:pic>
        <p:nvPicPr>
          <p:cNvPr id="92" name="PHẠM DUYÊN 28 - 9Slide.vn">
            <a:extLst>
              <a:ext uri="{FF2B5EF4-FFF2-40B4-BE49-F238E27FC236}">
                <a16:creationId xmlns:a16="http://schemas.microsoft.com/office/drawing/2014/main" id="{8472878F-448D-72F5-5388-CA30BD11F64B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4471734" y="5943378"/>
            <a:ext cx="1156649" cy="694187"/>
          </a:xfrm>
          <a:prstGeom prst="rect">
            <a:avLst/>
          </a:prstGeom>
        </p:spPr>
      </p:pic>
      <p:pic>
        <p:nvPicPr>
          <p:cNvPr id="93" name="PHẠM DUYÊN 29 - 9Slide.vn">
            <a:extLst>
              <a:ext uri="{FF2B5EF4-FFF2-40B4-BE49-F238E27FC236}">
                <a16:creationId xmlns:a16="http://schemas.microsoft.com/office/drawing/2014/main" id="{FC76B8DB-A809-5442-0D52-02A3ABC303D2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 rot="5400000">
            <a:off x="192688" y="5988690"/>
            <a:ext cx="327162" cy="65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73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85F57776-1D51-62C1-CA76-36AC16BA3B12}"/>
              </a:ext>
            </a:extLst>
          </p:cNvPr>
          <p:cNvSpPr/>
          <p:nvPr userDrawn="1"/>
        </p:nvSpPr>
        <p:spPr>
          <a:xfrm>
            <a:off x="270653" y="238757"/>
            <a:ext cx="11650695" cy="63804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41D2C907-E864-B9DA-7DB3-28423B715F02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43B21153-C449-C7FD-7498-5E29DB262AF3}"/>
              </a:ext>
            </a:extLst>
          </p:cNvPr>
          <p:cNvSpPr/>
          <p:nvPr userDrawn="1"/>
        </p:nvSpPr>
        <p:spPr>
          <a:xfrm>
            <a:off x="764071" y="107884"/>
            <a:ext cx="566433" cy="636871"/>
          </a:xfrm>
          <a:custGeom>
            <a:avLst/>
            <a:gdLst>
              <a:gd name="connsiteX0" fmla="*/ 0 w 576208"/>
              <a:gd name="connsiteY0" fmla="*/ 0 h 613233"/>
              <a:gd name="connsiteX1" fmla="*/ 576208 w 576208"/>
              <a:gd name="connsiteY1" fmla="*/ 0 h 613233"/>
              <a:gd name="connsiteX2" fmla="*/ 576208 w 576208"/>
              <a:gd name="connsiteY2" fmla="*/ 145160 h 613233"/>
              <a:gd name="connsiteX3" fmla="*/ 576208 w 576208"/>
              <a:gd name="connsiteY3" fmla="*/ 387919 h 613233"/>
              <a:gd name="connsiteX4" fmla="*/ 576208 w 576208"/>
              <a:gd name="connsiteY4" fmla="*/ 519616 h 613233"/>
              <a:gd name="connsiteX5" fmla="*/ 481227 w 576208"/>
              <a:gd name="connsiteY5" fmla="*/ 613233 h 613233"/>
              <a:gd name="connsiteX6" fmla="*/ 94981 w 576208"/>
              <a:gd name="connsiteY6" fmla="*/ 613233 h 613233"/>
              <a:gd name="connsiteX7" fmla="*/ 0 w 576208"/>
              <a:gd name="connsiteY7" fmla="*/ 519616 h 613233"/>
              <a:gd name="connsiteX8" fmla="*/ 0 w 576208"/>
              <a:gd name="connsiteY8" fmla="*/ 387919 h 613233"/>
              <a:gd name="connsiteX9" fmla="*/ 0 w 576208"/>
              <a:gd name="connsiteY9" fmla="*/ 145160 h 613233"/>
              <a:gd name="connsiteX10" fmla="*/ 0 w 576208"/>
              <a:gd name="connsiteY10" fmla="*/ 0 h 61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208" h="613233">
                <a:moveTo>
                  <a:pt x="0" y="0"/>
                </a:moveTo>
                <a:lnTo>
                  <a:pt x="576208" y="0"/>
                </a:lnTo>
                <a:lnTo>
                  <a:pt x="576208" y="145160"/>
                </a:lnTo>
                <a:lnTo>
                  <a:pt x="576208" y="387919"/>
                </a:lnTo>
                <a:lnTo>
                  <a:pt x="576208" y="519616"/>
                </a:lnTo>
                <a:cubicBezTo>
                  <a:pt x="576208" y="571319"/>
                  <a:pt x="533684" y="613233"/>
                  <a:pt x="481227" y="613233"/>
                </a:cubicBezTo>
                <a:lnTo>
                  <a:pt x="94981" y="613233"/>
                </a:lnTo>
                <a:cubicBezTo>
                  <a:pt x="42525" y="613233"/>
                  <a:pt x="0" y="571319"/>
                  <a:pt x="0" y="519616"/>
                </a:cubicBezTo>
                <a:lnTo>
                  <a:pt x="0" y="387919"/>
                </a:lnTo>
                <a:lnTo>
                  <a:pt x="0" y="145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PHẠM DUYÊN 5 - 9Slide.vn">
            <a:extLst>
              <a:ext uri="{FF2B5EF4-FFF2-40B4-BE49-F238E27FC236}">
                <a16:creationId xmlns:a16="http://schemas.microsoft.com/office/drawing/2014/main" id="{45FA7A13-116A-416F-1FDB-1A975A97ED3B}"/>
              </a:ext>
            </a:extLst>
          </p:cNvPr>
          <p:cNvSpPr txBox="1"/>
          <p:nvPr userDrawn="1"/>
        </p:nvSpPr>
        <p:spPr>
          <a:xfrm>
            <a:off x="778659" y="185815"/>
            <a:ext cx="534103" cy="231913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87"/>
              </a:lnSpc>
            </a:pPr>
            <a:r>
              <a:rPr lang="en-US" sz="1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-168" panose="020B0803050302020204" pitchFamily="34" charset="0"/>
                <a:ea typeface="AvantGarde-Demi" pitchFamily="18" charset="0"/>
                <a:cs typeface="AvantGarde-Demi" pitchFamily="18" charset="0"/>
              </a:rPr>
              <a:t>TOÁN</a:t>
            </a:r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6F14086C-A6D5-7E2A-C0F7-937FFAA95AB2}"/>
              </a:ext>
            </a:extLst>
          </p:cNvPr>
          <p:cNvSpPr txBox="1"/>
          <p:nvPr userDrawn="1"/>
        </p:nvSpPr>
        <p:spPr>
          <a:xfrm>
            <a:off x="907484" y="440540"/>
            <a:ext cx="276452" cy="31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87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-167" panose="020B0803050302020204" pitchFamily="34" charset="0"/>
                <a:ea typeface="AvantGarde-Demi" pitchFamily="18" charset="0"/>
                <a:cs typeface="AvantGarde-Demi" pitchFamily="18" charset="0"/>
              </a:rPr>
              <a:t>1</a:t>
            </a:r>
          </a:p>
        </p:txBody>
      </p:sp>
      <p:pic>
        <p:nvPicPr>
          <p:cNvPr id="12" name="PHẠM DUYÊN 7 - 9Slide.vn" descr="Kết nối tri thức với cuộc sống">
            <a:extLst>
              <a:ext uri="{FF2B5EF4-FFF2-40B4-BE49-F238E27FC236}">
                <a16:creationId xmlns:a16="http://schemas.microsoft.com/office/drawing/2014/main" id="{4CEDD8BD-1843-0C4A-525C-539E7E6566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4" y="235486"/>
            <a:ext cx="433026" cy="433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491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844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HẠM DUYÊN 2 - 9Slide.vn">
            <a:extLst>
              <a:ext uri="{FF2B5EF4-FFF2-40B4-BE49-F238E27FC236}">
                <a16:creationId xmlns:a16="http://schemas.microsoft.com/office/drawing/2014/main" id="{14E001B7-9EF6-69DA-D32D-13140ACFD5D7}"/>
              </a:ext>
            </a:extLst>
          </p:cNvPr>
          <p:cNvSpPr/>
          <p:nvPr userDrawn="1"/>
        </p:nvSpPr>
        <p:spPr>
          <a:xfrm>
            <a:off x="270653" y="238757"/>
            <a:ext cx="11650695" cy="63804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PHẠM DUYÊN 3 - 9Slide.vn">
            <a:extLst>
              <a:ext uri="{FF2B5EF4-FFF2-40B4-BE49-F238E27FC236}">
                <a16:creationId xmlns:a16="http://schemas.microsoft.com/office/drawing/2014/main" id="{A6A04602-14CF-532B-24D0-C99453E292A8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1147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513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6481-F7E0-49DF-B0F6-D22528BA7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81C0A-BEB5-476A-8E2E-71DAD99C4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D6DDE-7E0C-42AB-8443-6DAF3B99C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B7FAD-CFDB-4E74-A745-F21D0926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9AF96-4B73-4684-9FA7-FBD0CA13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05484-8408-4A33-9D76-90349FC8B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56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1EBA6-FC2D-426D-80BC-81C25283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5F1B6-FD5F-46E6-AD2A-19BE0AAAF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F51A6-9F69-43F5-861B-FD987AAD8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E120C5-6B8A-40F5-BF85-59B479477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8737D-6FD0-483F-AD62-C447005D8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E064BA-85EB-4961-8792-F7C22B55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C2F2C5-D9D1-4AE8-9E90-7D94B30E4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59C9B8-7CAF-4645-81F3-4ECE611B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84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5683-3966-4032-BBCC-116731EC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9A1-98D2-443A-8BAA-91A05007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8B8D3-9829-4031-9BF3-066788E0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2A631-FB59-498C-8D63-92506478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56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E345783-C5C7-B309-5502-35D65D94F4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1E2AAC-6E85-E2F4-DAD8-A2A64515A85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5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49" r:id="rId3"/>
    <p:sldLayoutId id="2147483661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  <p:sldLayoutId id="2147483664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1B52E18-B8AC-B366-1C8C-61AAB5C06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6194" y="325506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Freeform 56">
            <a:extLst>
              <a:ext uri="{FF2B5EF4-FFF2-40B4-BE49-F238E27FC236}">
                <a16:creationId xmlns:a16="http://schemas.microsoft.com/office/drawing/2014/main" id="{5034B59B-5B51-F433-8439-FC60FB915D5F}"/>
              </a:ext>
            </a:extLst>
          </p:cNvPr>
          <p:cNvSpPr>
            <a:spLocks/>
          </p:cNvSpPr>
          <p:nvPr/>
        </p:nvSpPr>
        <p:spPr bwMode="auto">
          <a:xfrm>
            <a:off x="2799365" y="288633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7">
            <a:extLst>
              <a:ext uri="{FF2B5EF4-FFF2-40B4-BE49-F238E27FC236}">
                <a16:creationId xmlns:a16="http://schemas.microsoft.com/office/drawing/2014/main" id="{E01DE6DE-6E90-DF21-143C-406F66951B80}"/>
              </a:ext>
            </a:extLst>
          </p:cNvPr>
          <p:cNvSpPr>
            <a:spLocks/>
          </p:cNvSpPr>
          <p:nvPr/>
        </p:nvSpPr>
        <p:spPr bwMode="auto">
          <a:xfrm>
            <a:off x="3890020" y="751244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8">
            <a:extLst>
              <a:ext uri="{FF2B5EF4-FFF2-40B4-BE49-F238E27FC236}">
                <a16:creationId xmlns:a16="http://schemas.microsoft.com/office/drawing/2014/main" id="{7CAEC894-E7AB-49FA-4A50-A770EDD5802E}"/>
              </a:ext>
            </a:extLst>
          </p:cNvPr>
          <p:cNvSpPr>
            <a:spLocks/>
          </p:cNvSpPr>
          <p:nvPr/>
        </p:nvSpPr>
        <p:spPr bwMode="auto">
          <a:xfrm>
            <a:off x="9496799" y="840898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9">
            <a:extLst>
              <a:ext uri="{FF2B5EF4-FFF2-40B4-BE49-F238E27FC236}">
                <a16:creationId xmlns:a16="http://schemas.microsoft.com/office/drawing/2014/main" id="{FF27BC79-E77A-358A-C835-EDF66E4AAF80}"/>
              </a:ext>
            </a:extLst>
          </p:cNvPr>
          <p:cNvSpPr>
            <a:spLocks/>
          </p:cNvSpPr>
          <p:nvPr/>
        </p:nvSpPr>
        <p:spPr bwMode="auto">
          <a:xfrm>
            <a:off x="6926636" y="176314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60">
            <a:extLst>
              <a:ext uri="{FF2B5EF4-FFF2-40B4-BE49-F238E27FC236}">
                <a16:creationId xmlns:a16="http://schemas.microsoft.com/office/drawing/2014/main" id="{954D39D1-FF8C-5CCF-1BC5-6ED354E7F97C}"/>
              </a:ext>
            </a:extLst>
          </p:cNvPr>
          <p:cNvSpPr>
            <a:spLocks/>
          </p:cNvSpPr>
          <p:nvPr/>
        </p:nvSpPr>
        <p:spPr bwMode="auto">
          <a:xfrm>
            <a:off x="8007724" y="1218723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61">
            <a:extLst>
              <a:ext uri="{FF2B5EF4-FFF2-40B4-BE49-F238E27FC236}">
                <a16:creationId xmlns:a16="http://schemas.microsoft.com/office/drawing/2014/main" id="{65DCBF30-7AF9-4718-023B-6B226508707E}"/>
              </a:ext>
            </a:extLst>
          </p:cNvPr>
          <p:cNvSpPr>
            <a:spLocks/>
          </p:cNvSpPr>
          <p:nvPr/>
        </p:nvSpPr>
        <p:spPr bwMode="auto">
          <a:xfrm>
            <a:off x="3796900" y="19658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Freeform 104">
            <a:extLst>
              <a:ext uri="{FF2B5EF4-FFF2-40B4-BE49-F238E27FC236}">
                <a16:creationId xmlns:a16="http://schemas.microsoft.com/office/drawing/2014/main" id="{6CB1941B-01F4-83F5-F1B9-82E8599494AE}"/>
              </a:ext>
            </a:extLst>
          </p:cNvPr>
          <p:cNvSpPr>
            <a:spLocks/>
          </p:cNvSpPr>
          <p:nvPr/>
        </p:nvSpPr>
        <p:spPr bwMode="auto">
          <a:xfrm>
            <a:off x="10474699" y="1390173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4">
            <a:extLst>
              <a:ext uri="{FF2B5EF4-FFF2-40B4-BE49-F238E27FC236}">
                <a16:creationId xmlns:a16="http://schemas.microsoft.com/office/drawing/2014/main" id="{ED4AE87F-8940-AFC2-CAC4-6046D516649F}"/>
              </a:ext>
            </a:extLst>
          </p:cNvPr>
          <p:cNvGrpSpPr/>
          <p:nvPr/>
        </p:nvGrpSpPr>
        <p:grpSpPr>
          <a:xfrm>
            <a:off x="6634117" y="5495183"/>
            <a:ext cx="913105" cy="1397631"/>
            <a:chOff x="8373330" y="5177082"/>
            <a:chExt cx="913105" cy="1397631"/>
          </a:xfrm>
        </p:grpSpPr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533A3F46-8BC0-3137-7E26-46DB00A08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BD484A26-9AAC-3DCE-186B-B8CA77B05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6">
            <a:extLst>
              <a:ext uri="{FF2B5EF4-FFF2-40B4-BE49-F238E27FC236}">
                <a16:creationId xmlns:a16="http://schemas.microsoft.com/office/drawing/2014/main" id="{DABC03E4-8455-A573-F39A-39ACB49C8354}"/>
              </a:ext>
            </a:extLst>
          </p:cNvPr>
          <p:cNvGrpSpPr/>
          <p:nvPr/>
        </p:nvGrpSpPr>
        <p:grpSpPr>
          <a:xfrm rot="20732140">
            <a:off x="9208116" y="5604324"/>
            <a:ext cx="1926945" cy="1357698"/>
            <a:chOff x="1814244" y="3829411"/>
            <a:chExt cx="1926945" cy="1357698"/>
          </a:xfrm>
        </p:grpSpPr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A47ACC01-4C87-FD76-91EC-722063278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0151B0D9-399D-0CAB-2DF6-B6B6CF84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45213666-A53C-F5DF-3A41-399C349E8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61F009C2-8324-F50A-F958-89082A963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0C8864C0-07F8-9C3A-DC26-90EB8A89C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Freeform 29">
            <a:extLst>
              <a:ext uri="{FF2B5EF4-FFF2-40B4-BE49-F238E27FC236}">
                <a16:creationId xmlns:a16="http://schemas.microsoft.com/office/drawing/2014/main" id="{5A7AF0EC-8658-3091-BFFD-BEAE3FA6290B}"/>
              </a:ext>
            </a:extLst>
          </p:cNvPr>
          <p:cNvSpPr>
            <a:spLocks/>
          </p:cNvSpPr>
          <p:nvPr/>
        </p:nvSpPr>
        <p:spPr bwMode="auto">
          <a:xfrm>
            <a:off x="-21851" y="4260868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30">
            <a:extLst>
              <a:ext uri="{FF2B5EF4-FFF2-40B4-BE49-F238E27FC236}">
                <a16:creationId xmlns:a16="http://schemas.microsoft.com/office/drawing/2014/main" id="{65D3FA14-B1A8-1FFA-57A6-AD3D86AEA321}"/>
              </a:ext>
            </a:extLst>
          </p:cNvPr>
          <p:cNvSpPr>
            <a:spLocks noEditPoints="1"/>
          </p:cNvSpPr>
          <p:nvPr/>
        </p:nvSpPr>
        <p:spPr bwMode="auto">
          <a:xfrm>
            <a:off x="-21851" y="6457097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id="{C2B327A1-8027-A254-F248-ECC07EC08377}"/>
              </a:ext>
            </a:extLst>
          </p:cNvPr>
          <p:cNvSpPr>
            <a:spLocks/>
          </p:cNvSpPr>
          <p:nvPr/>
        </p:nvSpPr>
        <p:spPr bwMode="auto">
          <a:xfrm>
            <a:off x="-21851" y="4264201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32">
            <a:extLst>
              <a:ext uri="{FF2B5EF4-FFF2-40B4-BE49-F238E27FC236}">
                <a16:creationId xmlns:a16="http://schemas.microsoft.com/office/drawing/2014/main" id="{05B75D48-AE31-5CF7-F651-C101C43F4F94}"/>
              </a:ext>
            </a:extLst>
          </p:cNvPr>
          <p:cNvSpPr>
            <a:spLocks/>
          </p:cNvSpPr>
          <p:nvPr/>
        </p:nvSpPr>
        <p:spPr bwMode="auto">
          <a:xfrm>
            <a:off x="1931090" y="4836566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33">
            <a:extLst>
              <a:ext uri="{FF2B5EF4-FFF2-40B4-BE49-F238E27FC236}">
                <a16:creationId xmlns:a16="http://schemas.microsoft.com/office/drawing/2014/main" id="{49F1590D-772C-7EB0-8EC6-0A732892393A}"/>
              </a:ext>
            </a:extLst>
          </p:cNvPr>
          <p:cNvSpPr>
            <a:spLocks noEditPoints="1"/>
          </p:cNvSpPr>
          <p:nvPr/>
        </p:nvSpPr>
        <p:spPr bwMode="auto">
          <a:xfrm>
            <a:off x="1931090" y="6457097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9F02AA61-10BF-9881-A804-FE183F403DF6}"/>
              </a:ext>
            </a:extLst>
          </p:cNvPr>
          <p:cNvSpPr>
            <a:spLocks/>
          </p:cNvSpPr>
          <p:nvPr/>
        </p:nvSpPr>
        <p:spPr bwMode="auto">
          <a:xfrm>
            <a:off x="1931090" y="4839891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35">
            <a:extLst>
              <a:ext uri="{FF2B5EF4-FFF2-40B4-BE49-F238E27FC236}">
                <a16:creationId xmlns:a16="http://schemas.microsoft.com/office/drawing/2014/main" id="{E1778D2A-67CC-5E8D-06D3-95D036EF7643}"/>
              </a:ext>
            </a:extLst>
          </p:cNvPr>
          <p:cNvSpPr>
            <a:spLocks/>
          </p:cNvSpPr>
          <p:nvPr/>
        </p:nvSpPr>
        <p:spPr bwMode="auto">
          <a:xfrm>
            <a:off x="10678704" y="5693180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37">
            <a:extLst>
              <a:ext uri="{FF2B5EF4-FFF2-40B4-BE49-F238E27FC236}">
                <a16:creationId xmlns:a16="http://schemas.microsoft.com/office/drawing/2014/main" id="{0872FE80-1D39-9B86-4922-A4F27D209FBC}"/>
              </a:ext>
            </a:extLst>
          </p:cNvPr>
          <p:cNvSpPr>
            <a:spLocks/>
          </p:cNvSpPr>
          <p:nvPr/>
        </p:nvSpPr>
        <p:spPr bwMode="auto">
          <a:xfrm>
            <a:off x="10678704" y="5693180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45">
            <a:extLst>
              <a:ext uri="{FF2B5EF4-FFF2-40B4-BE49-F238E27FC236}">
                <a16:creationId xmlns:a16="http://schemas.microsoft.com/office/drawing/2014/main" id="{A0055D30-10C6-90FF-52B2-2C3698DFE899}"/>
              </a:ext>
            </a:extLst>
          </p:cNvPr>
          <p:cNvSpPr>
            <a:spLocks/>
          </p:cNvSpPr>
          <p:nvPr/>
        </p:nvSpPr>
        <p:spPr bwMode="auto">
          <a:xfrm>
            <a:off x="3810917" y="5989557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46">
            <a:extLst>
              <a:ext uri="{FF2B5EF4-FFF2-40B4-BE49-F238E27FC236}">
                <a16:creationId xmlns:a16="http://schemas.microsoft.com/office/drawing/2014/main" id="{52A9D5AB-10A1-66E4-C107-8D80BBA8BBA7}"/>
              </a:ext>
            </a:extLst>
          </p:cNvPr>
          <p:cNvSpPr>
            <a:spLocks/>
          </p:cNvSpPr>
          <p:nvPr/>
        </p:nvSpPr>
        <p:spPr bwMode="auto">
          <a:xfrm>
            <a:off x="3903527" y="6299033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47">
            <a:extLst>
              <a:ext uri="{FF2B5EF4-FFF2-40B4-BE49-F238E27FC236}">
                <a16:creationId xmlns:a16="http://schemas.microsoft.com/office/drawing/2014/main" id="{6ECD58F6-B7A8-835F-5DEC-3D28587E5E71}"/>
              </a:ext>
            </a:extLst>
          </p:cNvPr>
          <p:cNvSpPr>
            <a:spLocks/>
          </p:cNvSpPr>
          <p:nvPr/>
        </p:nvSpPr>
        <p:spPr bwMode="auto">
          <a:xfrm>
            <a:off x="4143989" y="6682601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48">
            <a:extLst>
              <a:ext uri="{FF2B5EF4-FFF2-40B4-BE49-F238E27FC236}">
                <a16:creationId xmlns:a16="http://schemas.microsoft.com/office/drawing/2014/main" id="{0039A1EF-A022-33EB-121D-C1D753049FC6}"/>
              </a:ext>
            </a:extLst>
          </p:cNvPr>
          <p:cNvSpPr>
            <a:spLocks/>
          </p:cNvSpPr>
          <p:nvPr/>
        </p:nvSpPr>
        <p:spPr bwMode="auto">
          <a:xfrm>
            <a:off x="4166736" y="6521208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49">
            <a:extLst>
              <a:ext uri="{FF2B5EF4-FFF2-40B4-BE49-F238E27FC236}">
                <a16:creationId xmlns:a16="http://schemas.microsoft.com/office/drawing/2014/main" id="{C1CDE195-BAFD-2F0B-206E-251A35DC4F12}"/>
              </a:ext>
            </a:extLst>
          </p:cNvPr>
          <p:cNvSpPr>
            <a:spLocks/>
          </p:cNvSpPr>
          <p:nvPr/>
        </p:nvSpPr>
        <p:spPr bwMode="auto">
          <a:xfrm>
            <a:off x="4381202" y="6655979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50">
            <a:extLst>
              <a:ext uri="{FF2B5EF4-FFF2-40B4-BE49-F238E27FC236}">
                <a16:creationId xmlns:a16="http://schemas.microsoft.com/office/drawing/2014/main" id="{8F952DCF-198D-CC07-AB04-C18D4EDF9FB9}"/>
              </a:ext>
            </a:extLst>
          </p:cNvPr>
          <p:cNvSpPr>
            <a:spLocks/>
          </p:cNvSpPr>
          <p:nvPr/>
        </p:nvSpPr>
        <p:spPr bwMode="auto">
          <a:xfrm>
            <a:off x="4553424" y="6687593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51">
            <a:extLst>
              <a:ext uri="{FF2B5EF4-FFF2-40B4-BE49-F238E27FC236}">
                <a16:creationId xmlns:a16="http://schemas.microsoft.com/office/drawing/2014/main" id="{7F3885AD-8516-B192-2BAE-98E7947765B2}"/>
              </a:ext>
            </a:extLst>
          </p:cNvPr>
          <p:cNvSpPr>
            <a:spLocks noEditPoints="1"/>
          </p:cNvSpPr>
          <p:nvPr/>
        </p:nvSpPr>
        <p:spPr bwMode="auto">
          <a:xfrm>
            <a:off x="3810917" y="6209185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52">
            <a:extLst>
              <a:ext uri="{FF2B5EF4-FFF2-40B4-BE49-F238E27FC236}">
                <a16:creationId xmlns:a16="http://schemas.microsoft.com/office/drawing/2014/main" id="{375570E0-306F-57E7-4EC2-F89AA6E0C3EB}"/>
              </a:ext>
            </a:extLst>
          </p:cNvPr>
          <p:cNvSpPr>
            <a:spLocks noEditPoints="1"/>
          </p:cNvSpPr>
          <p:nvPr/>
        </p:nvSpPr>
        <p:spPr bwMode="auto">
          <a:xfrm>
            <a:off x="3810917" y="5994548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53">
            <a:extLst>
              <a:ext uri="{FF2B5EF4-FFF2-40B4-BE49-F238E27FC236}">
                <a16:creationId xmlns:a16="http://schemas.microsoft.com/office/drawing/2014/main" id="{25315358-BC33-DA44-F42A-A357C908BB07}"/>
              </a:ext>
            </a:extLst>
          </p:cNvPr>
          <p:cNvSpPr>
            <a:spLocks/>
          </p:cNvSpPr>
          <p:nvPr/>
        </p:nvSpPr>
        <p:spPr bwMode="auto">
          <a:xfrm>
            <a:off x="3903527" y="6299033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54">
            <a:extLst>
              <a:ext uri="{FF2B5EF4-FFF2-40B4-BE49-F238E27FC236}">
                <a16:creationId xmlns:a16="http://schemas.microsoft.com/office/drawing/2014/main" id="{DE4A4609-313D-C19A-3E44-7A08C53806CF}"/>
              </a:ext>
            </a:extLst>
          </p:cNvPr>
          <p:cNvSpPr>
            <a:spLocks/>
          </p:cNvSpPr>
          <p:nvPr/>
        </p:nvSpPr>
        <p:spPr bwMode="auto">
          <a:xfrm>
            <a:off x="4143989" y="6687593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55">
            <a:extLst>
              <a:ext uri="{FF2B5EF4-FFF2-40B4-BE49-F238E27FC236}">
                <a16:creationId xmlns:a16="http://schemas.microsoft.com/office/drawing/2014/main" id="{EFFDF17F-41EE-AC9F-7292-5121E6BE64DB}"/>
              </a:ext>
            </a:extLst>
          </p:cNvPr>
          <p:cNvSpPr>
            <a:spLocks/>
          </p:cNvSpPr>
          <p:nvPr/>
        </p:nvSpPr>
        <p:spPr bwMode="auto">
          <a:xfrm>
            <a:off x="4166736" y="6521208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62">
            <a:extLst>
              <a:ext uri="{FF2B5EF4-FFF2-40B4-BE49-F238E27FC236}">
                <a16:creationId xmlns:a16="http://schemas.microsoft.com/office/drawing/2014/main" id="{8765F891-9080-4CC3-3B12-E0F422B1E11A}"/>
              </a:ext>
            </a:extLst>
          </p:cNvPr>
          <p:cNvSpPr>
            <a:spLocks/>
          </p:cNvSpPr>
          <p:nvPr/>
        </p:nvSpPr>
        <p:spPr bwMode="auto">
          <a:xfrm>
            <a:off x="2771082" y="5976246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63">
            <a:extLst>
              <a:ext uri="{FF2B5EF4-FFF2-40B4-BE49-F238E27FC236}">
                <a16:creationId xmlns:a16="http://schemas.microsoft.com/office/drawing/2014/main" id="{C75BC3F8-69F9-3890-D34D-1685CE124F59}"/>
              </a:ext>
            </a:extLst>
          </p:cNvPr>
          <p:cNvSpPr>
            <a:spLocks/>
          </p:cNvSpPr>
          <p:nvPr/>
        </p:nvSpPr>
        <p:spPr bwMode="auto">
          <a:xfrm>
            <a:off x="2498125" y="5665107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64">
            <a:extLst>
              <a:ext uri="{FF2B5EF4-FFF2-40B4-BE49-F238E27FC236}">
                <a16:creationId xmlns:a16="http://schemas.microsoft.com/office/drawing/2014/main" id="{281279EC-8975-B10D-1B50-7587CC585851}"/>
              </a:ext>
            </a:extLst>
          </p:cNvPr>
          <p:cNvSpPr>
            <a:spLocks/>
          </p:cNvSpPr>
          <p:nvPr/>
        </p:nvSpPr>
        <p:spPr bwMode="auto">
          <a:xfrm>
            <a:off x="2590735" y="5814853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65">
            <a:extLst>
              <a:ext uri="{FF2B5EF4-FFF2-40B4-BE49-F238E27FC236}">
                <a16:creationId xmlns:a16="http://schemas.microsoft.com/office/drawing/2014/main" id="{4E36A9CC-395F-B6CC-43D0-E12EDC00596A}"/>
              </a:ext>
            </a:extLst>
          </p:cNvPr>
          <p:cNvSpPr>
            <a:spLocks/>
          </p:cNvSpPr>
          <p:nvPr/>
        </p:nvSpPr>
        <p:spPr bwMode="auto">
          <a:xfrm>
            <a:off x="2862068" y="6200865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66">
            <a:extLst>
              <a:ext uri="{FF2B5EF4-FFF2-40B4-BE49-F238E27FC236}">
                <a16:creationId xmlns:a16="http://schemas.microsoft.com/office/drawing/2014/main" id="{E31F0B4D-F550-377C-FB01-AE40B580CE6C}"/>
              </a:ext>
            </a:extLst>
          </p:cNvPr>
          <p:cNvSpPr>
            <a:spLocks/>
          </p:cNvSpPr>
          <p:nvPr/>
        </p:nvSpPr>
        <p:spPr bwMode="auto">
          <a:xfrm>
            <a:off x="2028574" y="6066094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67">
            <a:extLst>
              <a:ext uri="{FF2B5EF4-FFF2-40B4-BE49-F238E27FC236}">
                <a16:creationId xmlns:a16="http://schemas.microsoft.com/office/drawing/2014/main" id="{A89C0636-23C5-B43F-48F0-63D1C9E7ABE1}"/>
              </a:ext>
            </a:extLst>
          </p:cNvPr>
          <p:cNvSpPr>
            <a:spLocks/>
          </p:cNvSpPr>
          <p:nvPr/>
        </p:nvSpPr>
        <p:spPr bwMode="auto">
          <a:xfrm>
            <a:off x="1918092" y="5754954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68">
            <a:extLst>
              <a:ext uri="{FF2B5EF4-FFF2-40B4-BE49-F238E27FC236}">
                <a16:creationId xmlns:a16="http://schemas.microsoft.com/office/drawing/2014/main" id="{8ABF0B67-51D7-FA6D-0727-3F21BB19E0B5}"/>
              </a:ext>
            </a:extLst>
          </p:cNvPr>
          <p:cNvSpPr>
            <a:spLocks/>
          </p:cNvSpPr>
          <p:nvPr/>
        </p:nvSpPr>
        <p:spPr bwMode="auto">
          <a:xfrm>
            <a:off x="2041572" y="5904701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69">
            <a:extLst>
              <a:ext uri="{FF2B5EF4-FFF2-40B4-BE49-F238E27FC236}">
                <a16:creationId xmlns:a16="http://schemas.microsoft.com/office/drawing/2014/main" id="{0042FA33-72B7-8918-BFC5-9FD9FE685CEF}"/>
              </a:ext>
            </a:extLst>
          </p:cNvPr>
          <p:cNvSpPr>
            <a:spLocks/>
          </p:cNvSpPr>
          <p:nvPr/>
        </p:nvSpPr>
        <p:spPr bwMode="auto">
          <a:xfrm>
            <a:off x="1856352" y="6290713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3E257AE-7DA9-08F8-1746-E739B9BA3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866" y="5409759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5B37A6A-8373-38AF-DAD8-8216426CE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1866" y="5284970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72">
            <a:extLst>
              <a:ext uri="{FF2B5EF4-FFF2-40B4-BE49-F238E27FC236}">
                <a16:creationId xmlns:a16="http://schemas.microsoft.com/office/drawing/2014/main" id="{B6849DBA-C62C-5798-78B7-50905B5DE709}"/>
              </a:ext>
            </a:extLst>
          </p:cNvPr>
          <p:cNvSpPr>
            <a:spLocks/>
          </p:cNvSpPr>
          <p:nvPr/>
        </p:nvSpPr>
        <p:spPr bwMode="auto">
          <a:xfrm>
            <a:off x="4772765" y="5451355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Freeform 73">
            <a:extLst>
              <a:ext uri="{FF2B5EF4-FFF2-40B4-BE49-F238E27FC236}">
                <a16:creationId xmlns:a16="http://schemas.microsoft.com/office/drawing/2014/main" id="{0240B6CF-E1ED-B9AA-CCDC-A7145D287809}"/>
              </a:ext>
            </a:extLst>
          </p:cNvPr>
          <p:cNvSpPr>
            <a:spLocks/>
          </p:cNvSpPr>
          <p:nvPr/>
        </p:nvSpPr>
        <p:spPr bwMode="auto">
          <a:xfrm>
            <a:off x="4693152" y="5356516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Freeform 74">
            <a:extLst>
              <a:ext uri="{FF2B5EF4-FFF2-40B4-BE49-F238E27FC236}">
                <a16:creationId xmlns:a16="http://schemas.microsoft.com/office/drawing/2014/main" id="{4EC531A5-3AEE-E54D-30A3-0672A4C19F56}"/>
              </a:ext>
            </a:extLst>
          </p:cNvPr>
          <p:cNvSpPr>
            <a:spLocks/>
          </p:cNvSpPr>
          <p:nvPr/>
        </p:nvSpPr>
        <p:spPr bwMode="auto">
          <a:xfrm>
            <a:off x="4930365" y="6220052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Freeform 75">
            <a:extLst>
              <a:ext uri="{FF2B5EF4-FFF2-40B4-BE49-F238E27FC236}">
                <a16:creationId xmlns:a16="http://schemas.microsoft.com/office/drawing/2014/main" id="{0304AA13-1444-1C59-BA74-BC14D3446F2B}"/>
              </a:ext>
            </a:extLst>
          </p:cNvPr>
          <p:cNvSpPr>
            <a:spLocks/>
          </p:cNvSpPr>
          <p:nvPr/>
        </p:nvSpPr>
        <p:spPr bwMode="auto">
          <a:xfrm>
            <a:off x="4886497" y="6175128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76">
            <a:extLst>
              <a:ext uri="{FF2B5EF4-FFF2-40B4-BE49-F238E27FC236}">
                <a16:creationId xmlns:a16="http://schemas.microsoft.com/office/drawing/2014/main" id="{C2DBC194-5F6D-11DA-2D41-8D83E2AA6934}"/>
              </a:ext>
            </a:extLst>
          </p:cNvPr>
          <p:cNvSpPr>
            <a:spLocks/>
          </p:cNvSpPr>
          <p:nvPr/>
        </p:nvSpPr>
        <p:spPr bwMode="auto">
          <a:xfrm>
            <a:off x="5760609" y="6220052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77">
            <a:extLst>
              <a:ext uri="{FF2B5EF4-FFF2-40B4-BE49-F238E27FC236}">
                <a16:creationId xmlns:a16="http://schemas.microsoft.com/office/drawing/2014/main" id="{33566D1D-8896-4FD1-F948-E07AAA623169}"/>
              </a:ext>
            </a:extLst>
          </p:cNvPr>
          <p:cNvSpPr>
            <a:spLocks/>
          </p:cNvSpPr>
          <p:nvPr/>
        </p:nvSpPr>
        <p:spPr bwMode="auto">
          <a:xfrm>
            <a:off x="5716740" y="6175128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D192F04-BB24-B0D9-B92B-37B91D003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7190" y="5824056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Freeform 79">
            <a:extLst>
              <a:ext uri="{FF2B5EF4-FFF2-40B4-BE49-F238E27FC236}">
                <a16:creationId xmlns:a16="http://schemas.microsoft.com/office/drawing/2014/main" id="{BAC28752-745D-52AD-9A93-4D4B3CF85B9E}"/>
              </a:ext>
            </a:extLst>
          </p:cNvPr>
          <p:cNvSpPr>
            <a:spLocks/>
          </p:cNvSpPr>
          <p:nvPr/>
        </p:nvSpPr>
        <p:spPr bwMode="auto">
          <a:xfrm>
            <a:off x="5203321" y="5784124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CE8C0D6-DDA9-F31B-AD58-AE5882C5B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439" y="6421378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Freeform 81">
            <a:extLst>
              <a:ext uri="{FF2B5EF4-FFF2-40B4-BE49-F238E27FC236}">
                <a16:creationId xmlns:a16="http://schemas.microsoft.com/office/drawing/2014/main" id="{44165BE3-2180-4214-1602-E191042307E6}"/>
              </a:ext>
            </a:extLst>
          </p:cNvPr>
          <p:cNvSpPr>
            <a:spLocks/>
          </p:cNvSpPr>
          <p:nvPr/>
        </p:nvSpPr>
        <p:spPr bwMode="auto">
          <a:xfrm>
            <a:off x="6222036" y="5779381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82">
            <a:extLst>
              <a:ext uri="{FF2B5EF4-FFF2-40B4-BE49-F238E27FC236}">
                <a16:creationId xmlns:a16="http://schemas.microsoft.com/office/drawing/2014/main" id="{9F2A6430-0B40-1408-AD58-83F26C4F6A50}"/>
              </a:ext>
            </a:extLst>
          </p:cNvPr>
          <p:cNvSpPr>
            <a:spLocks/>
          </p:cNvSpPr>
          <p:nvPr/>
        </p:nvSpPr>
        <p:spPr bwMode="auto">
          <a:xfrm>
            <a:off x="6423504" y="6152082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9" name="131">
            <a:extLst>
              <a:ext uri="{FF2B5EF4-FFF2-40B4-BE49-F238E27FC236}">
                <a16:creationId xmlns:a16="http://schemas.microsoft.com/office/drawing/2014/main" id="{0B3D84A4-4C7F-07F0-1899-24DD8D48C80C}"/>
              </a:ext>
            </a:extLst>
          </p:cNvPr>
          <p:cNvGrpSpPr/>
          <p:nvPr/>
        </p:nvGrpSpPr>
        <p:grpSpPr>
          <a:xfrm>
            <a:off x="337218" y="5314370"/>
            <a:ext cx="510169" cy="1374008"/>
            <a:chOff x="395288" y="5237478"/>
            <a:chExt cx="498475" cy="1310960"/>
          </a:xfrm>
        </p:grpSpPr>
        <p:sp>
          <p:nvSpPr>
            <p:cNvPr id="60" name="Freeform 83">
              <a:extLst>
                <a:ext uri="{FF2B5EF4-FFF2-40B4-BE49-F238E27FC236}">
                  <a16:creationId xmlns:a16="http://schemas.microsoft.com/office/drawing/2014/main" id="{A193A2F0-BA56-C6A9-27C0-49FBCCA3B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84">
              <a:extLst>
                <a:ext uri="{FF2B5EF4-FFF2-40B4-BE49-F238E27FC236}">
                  <a16:creationId xmlns:a16="http://schemas.microsoft.com/office/drawing/2014/main" id="{64F32150-CA44-27E5-DDCF-ACA479D5B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2" name="Freeform 85">
            <a:extLst>
              <a:ext uri="{FF2B5EF4-FFF2-40B4-BE49-F238E27FC236}">
                <a16:creationId xmlns:a16="http://schemas.microsoft.com/office/drawing/2014/main" id="{01E3C580-1EBB-5211-A438-6D14BCEC9C0C}"/>
              </a:ext>
            </a:extLst>
          </p:cNvPr>
          <p:cNvSpPr>
            <a:spLocks/>
          </p:cNvSpPr>
          <p:nvPr/>
        </p:nvSpPr>
        <p:spPr bwMode="auto">
          <a:xfrm>
            <a:off x="602050" y="5310708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86">
            <a:extLst>
              <a:ext uri="{FF2B5EF4-FFF2-40B4-BE49-F238E27FC236}">
                <a16:creationId xmlns:a16="http://schemas.microsoft.com/office/drawing/2014/main" id="{719317DE-2AB9-2DF9-B52A-2124540A0520}"/>
              </a:ext>
            </a:extLst>
          </p:cNvPr>
          <p:cNvSpPr>
            <a:spLocks/>
          </p:cNvSpPr>
          <p:nvPr/>
        </p:nvSpPr>
        <p:spPr bwMode="auto">
          <a:xfrm>
            <a:off x="868508" y="5783240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4" name="3">
            <a:extLst>
              <a:ext uri="{FF2B5EF4-FFF2-40B4-BE49-F238E27FC236}">
                <a16:creationId xmlns:a16="http://schemas.microsoft.com/office/drawing/2014/main" id="{5FF7328B-494C-8655-650A-10AE1BB41EC9}"/>
              </a:ext>
            </a:extLst>
          </p:cNvPr>
          <p:cNvGrpSpPr/>
          <p:nvPr/>
        </p:nvGrpSpPr>
        <p:grpSpPr>
          <a:xfrm>
            <a:off x="7433068" y="6210637"/>
            <a:ext cx="1998433" cy="642245"/>
            <a:chOff x="9097965" y="5892536"/>
            <a:chExt cx="1998433" cy="642245"/>
          </a:xfrm>
        </p:grpSpPr>
        <p:sp>
          <p:nvSpPr>
            <p:cNvPr id="65" name="Freeform 36">
              <a:extLst>
                <a:ext uri="{FF2B5EF4-FFF2-40B4-BE49-F238E27FC236}">
                  <a16:creationId xmlns:a16="http://schemas.microsoft.com/office/drawing/2014/main" id="{5A5E3CAA-105C-E748-3DD2-C3E99A41E5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38">
              <a:extLst>
                <a:ext uri="{FF2B5EF4-FFF2-40B4-BE49-F238E27FC236}">
                  <a16:creationId xmlns:a16="http://schemas.microsoft.com/office/drawing/2014/main" id="{94683D62-3841-B938-1BBF-BB4967436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39">
              <a:extLst>
                <a:ext uri="{FF2B5EF4-FFF2-40B4-BE49-F238E27FC236}">
                  <a16:creationId xmlns:a16="http://schemas.microsoft.com/office/drawing/2014/main" id="{B78DEA18-137A-3B53-3F7B-3C6C103A9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40">
              <a:extLst>
                <a:ext uri="{FF2B5EF4-FFF2-40B4-BE49-F238E27FC236}">
                  <a16:creationId xmlns:a16="http://schemas.microsoft.com/office/drawing/2014/main" id="{7384E561-EE8C-46EA-1EE6-2DCA46AC4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41">
              <a:extLst>
                <a:ext uri="{FF2B5EF4-FFF2-40B4-BE49-F238E27FC236}">
                  <a16:creationId xmlns:a16="http://schemas.microsoft.com/office/drawing/2014/main" id="{0E1AA379-E152-B5A7-7847-86A4D1AB8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42">
              <a:extLst>
                <a:ext uri="{FF2B5EF4-FFF2-40B4-BE49-F238E27FC236}">
                  <a16:creationId xmlns:a16="http://schemas.microsoft.com/office/drawing/2014/main" id="{0F9E0495-01A7-EE5C-88F9-A37728878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2E0BF264-6E8A-F7DF-36BF-DACE1FAD1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44">
              <a:extLst>
                <a:ext uri="{FF2B5EF4-FFF2-40B4-BE49-F238E27FC236}">
                  <a16:creationId xmlns:a16="http://schemas.microsoft.com/office/drawing/2014/main" id="{75108437-95DA-6931-6E6C-A06999AF0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1CACEB3-BF93-425D-F9C4-E73343DB4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88">
              <a:extLst>
                <a:ext uri="{FF2B5EF4-FFF2-40B4-BE49-F238E27FC236}">
                  <a16:creationId xmlns:a16="http://schemas.microsoft.com/office/drawing/2014/main" id="{D8940441-F35C-DE56-ACD8-D9C5A10FC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56AC2C9-1927-6357-E523-8AB611D5B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90">
              <a:extLst>
                <a:ext uri="{FF2B5EF4-FFF2-40B4-BE49-F238E27FC236}">
                  <a16:creationId xmlns:a16="http://schemas.microsoft.com/office/drawing/2014/main" id="{404F04D4-0291-D6CF-FF5A-19813AAC6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8FBCDBF-787A-2FE8-6600-A005516D4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92">
              <a:extLst>
                <a:ext uri="{FF2B5EF4-FFF2-40B4-BE49-F238E27FC236}">
                  <a16:creationId xmlns:a16="http://schemas.microsoft.com/office/drawing/2014/main" id="{A5A83969-3C65-7B6E-5B1B-3A0287AEF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79E2849-2126-6530-0426-5D9CF219C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94">
              <a:extLst>
                <a:ext uri="{FF2B5EF4-FFF2-40B4-BE49-F238E27FC236}">
                  <a16:creationId xmlns:a16="http://schemas.microsoft.com/office/drawing/2014/main" id="{16E1DBCA-07DD-7055-F961-08269050A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085DE6F-EDB7-A367-5973-B703A5674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96">
              <a:extLst>
                <a:ext uri="{FF2B5EF4-FFF2-40B4-BE49-F238E27FC236}">
                  <a16:creationId xmlns:a16="http://schemas.microsoft.com/office/drawing/2014/main" id="{D41D0C05-6EC0-DBE3-D236-7D3F8543E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3" name="5">
            <a:extLst>
              <a:ext uri="{FF2B5EF4-FFF2-40B4-BE49-F238E27FC236}">
                <a16:creationId xmlns:a16="http://schemas.microsoft.com/office/drawing/2014/main" id="{78F80FF3-D0C5-4634-70F0-B0765ED78ACD}"/>
              </a:ext>
            </a:extLst>
          </p:cNvPr>
          <p:cNvGrpSpPr/>
          <p:nvPr/>
        </p:nvGrpSpPr>
        <p:grpSpPr>
          <a:xfrm rot="1508151">
            <a:off x="1411054" y="3418392"/>
            <a:ext cx="1392404" cy="768697"/>
            <a:chOff x="6928934" y="5676236"/>
            <a:chExt cx="1392404" cy="768697"/>
          </a:xfrm>
        </p:grpSpPr>
        <p:sp>
          <p:nvSpPr>
            <p:cNvPr id="84" name="Freeform 97">
              <a:extLst>
                <a:ext uri="{FF2B5EF4-FFF2-40B4-BE49-F238E27FC236}">
                  <a16:creationId xmlns:a16="http://schemas.microsoft.com/office/drawing/2014/main" id="{A898B14C-BCB0-4B88-6166-40CEC925D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98">
              <a:extLst>
                <a:ext uri="{FF2B5EF4-FFF2-40B4-BE49-F238E27FC236}">
                  <a16:creationId xmlns:a16="http://schemas.microsoft.com/office/drawing/2014/main" id="{1B81B029-86B9-2E56-5F42-BDD6C48D3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99">
              <a:extLst>
                <a:ext uri="{FF2B5EF4-FFF2-40B4-BE49-F238E27FC236}">
                  <a16:creationId xmlns:a16="http://schemas.microsoft.com/office/drawing/2014/main" id="{2723466F-129B-3B4C-547B-44D868DC5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D298529-4A4A-0C9F-F26C-9CF805AC2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7D92F27E-AE88-6785-9C87-31FCD5C5F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DEE12B2D-3AC6-CA9A-28BA-EF4A958B9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BAA0C47-FCD0-61A6-F297-65B82D9E0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1" name="Freeform 105">
            <a:extLst>
              <a:ext uri="{FF2B5EF4-FFF2-40B4-BE49-F238E27FC236}">
                <a16:creationId xmlns:a16="http://schemas.microsoft.com/office/drawing/2014/main" id="{8B63F0C2-A778-C5E2-7FFF-39513FE68DF3}"/>
              </a:ext>
            </a:extLst>
          </p:cNvPr>
          <p:cNvSpPr>
            <a:spLocks/>
          </p:cNvSpPr>
          <p:nvPr/>
        </p:nvSpPr>
        <p:spPr bwMode="auto">
          <a:xfrm>
            <a:off x="6637970" y="5157422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Freeform 106">
            <a:extLst>
              <a:ext uri="{FF2B5EF4-FFF2-40B4-BE49-F238E27FC236}">
                <a16:creationId xmlns:a16="http://schemas.microsoft.com/office/drawing/2014/main" id="{E3CA4534-ADFA-E19C-582E-1CEACB0764EC}"/>
              </a:ext>
            </a:extLst>
          </p:cNvPr>
          <p:cNvSpPr>
            <a:spLocks/>
          </p:cNvSpPr>
          <p:nvPr/>
        </p:nvSpPr>
        <p:spPr bwMode="auto">
          <a:xfrm>
            <a:off x="6603850" y="5302177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Freeform 107">
            <a:extLst>
              <a:ext uri="{FF2B5EF4-FFF2-40B4-BE49-F238E27FC236}">
                <a16:creationId xmlns:a16="http://schemas.microsoft.com/office/drawing/2014/main" id="{BD48BE8E-35F2-B554-2BA0-EE9A02D081FF}"/>
              </a:ext>
            </a:extLst>
          </p:cNvPr>
          <p:cNvSpPr>
            <a:spLocks/>
          </p:cNvSpPr>
          <p:nvPr/>
        </p:nvSpPr>
        <p:spPr bwMode="auto">
          <a:xfrm>
            <a:off x="6709458" y="5184044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Freeform 108">
            <a:extLst>
              <a:ext uri="{FF2B5EF4-FFF2-40B4-BE49-F238E27FC236}">
                <a16:creationId xmlns:a16="http://schemas.microsoft.com/office/drawing/2014/main" id="{350E9829-DF97-5921-6306-0BE567B1FE3F}"/>
              </a:ext>
            </a:extLst>
          </p:cNvPr>
          <p:cNvSpPr>
            <a:spLocks/>
          </p:cNvSpPr>
          <p:nvPr/>
        </p:nvSpPr>
        <p:spPr bwMode="auto">
          <a:xfrm>
            <a:off x="6704584" y="5333790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Freeform 109">
            <a:extLst>
              <a:ext uri="{FF2B5EF4-FFF2-40B4-BE49-F238E27FC236}">
                <a16:creationId xmlns:a16="http://schemas.microsoft.com/office/drawing/2014/main" id="{A9C87BE1-4EAD-9F9F-BE1A-D7BD5D85A818}"/>
              </a:ext>
            </a:extLst>
          </p:cNvPr>
          <p:cNvSpPr>
            <a:spLocks/>
          </p:cNvSpPr>
          <p:nvPr/>
        </p:nvSpPr>
        <p:spPr bwMode="auto">
          <a:xfrm>
            <a:off x="6784197" y="5617528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Freeform 110">
            <a:extLst>
              <a:ext uri="{FF2B5EF4-FFF2-40B4-BE49-F238E27FC236}">
                <a16:creationId xmlns:a16="http://schemas.microsoft.com/office/drawing/2014/main" id="{41621768-C505-5812-0147-447C5971C870}"/>
              </a:ext>
            </a:extLst>
          </p:cNvPr>
          <p:cNvSpPr>
            <a:spLocks/>
          </p:cNvSpPr>
          <p:nvPr/>
        </p:nvSpPr>
        <p:spPr bwMode="auto">
          <a:xfrm>
            <a:off x="6800444" y="5662452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Freeform 111">
            <a:extLst>
              <a:ext uri="{FF2B5EF4-FFF2-40B4-BE49-F238E27FC236}">
                <a16:creationId xmlns:a16="http://schemas.microsoft.com/office/drawing/2014/main" id="{BACFC8E0-0F50-0E6D-BEDB-32B7209AB8FC}"/>
              </a:ext>
            </a:extLst>
          </p:cNvPr>
          <p:cNvSpPr>
            <a:spLocks/>
          </p:cNvSpPr>
          <p:nvPr/>
        </p:nvSpPr>
        <p:spPr bwMode="auto">
          <a:xfrm>
            <a:off x="6792320" y="5773930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Freeform 112">
            <a:extLst>
              <a:ext uri="{FF2B5EF4-FFF2-40B4-BE49-F238E27FC236}">
                <a16:creationId xmlns:a16="http://schemas.microsoft.com/office/drawing/2014/main" id="{0A7A2B70-E20B-00B4-5E77-9D5705700D3E}"/>
              </a:ext>
            </a:extLst>
          </p:cNvPr>
          <p:cNvSpPr>
            <a:spLocks/>
          </p:cNvSpPr>
          <p:nvPr/>
        </p:nvSpPr>
        <p:spPr bwMode="auto">
          <a:xfrm>
            <a:off x="4364954" y="4965512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Freeform 113">
            <a:extLst>
              <a:ext uri="{FF2B5EF4-FFF2-40B4-BE49-F238E27FC236}">
                <a16:creationId xmlns:a16="http://schemas.microsoft.com/office/drawing/2014/main" id="{B0624D64-C51B-69E3-A22C-87AE04AF15EE}"/>
              </a:ext>
            </a:extLst>
          </p:cNvPr>
          <p:cNvSpPr>
            <a:spLocks/>
          </p:cNvSpPr>
          <p:nvPr/>
        </p:nvSpPr>
        <p:spPr bwMode="auto">
          <a:xfrm>
            <a:off x="4249598" y="5060351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Freeform 114">
            <a:extLst>
              <a:ext uri="{FF2B5EF4-FFF2-40B4-BE49-F238E27FC236}">
                <a16:creationId xmlns:a16="http://schemas.microsoft.com/office/drawing/2014/main" id="{C8E05CE5-E706-5852-8AB8-0C9BDE3D6830}"/>
              </a:ext>
            </a:extLst>
          </p:cNvPr>
          <p:cNvSpPr>
            <a:spLocks/>
          </p:cNvSpPr>
          <p:nvPr/>
        </p:nvSpPr>
        <p:spPr bwMode="auto">
          <a:xfrm>
            <a:off x="4425070" y="5090301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Freeform 115">
            <a:extLst>
              <a:ext uri="{FF2B5EF4-FFF2-40B4-BE49-F238E27FC236}">
                <a16:creationId xmlns:a16="http://schemas.microsoft.com/office/drawing/2014/main" id="{AF653F71-37D3-1904-BDC1-7FC4769D0FD6}"/>
              </a:ext>
            </a:extLst>
          </p:cNvPr>
          <p:cNvSpPr>
            <a:spLocks/>
          </p:cNvSpPr>
          <p:nvPr/>
        </p:nvSpPr>
        <p:spPr bwMode="auto">
          <a:xfrm>
            <a:off x="4364954" y="5108602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Freeform 116">
            <a:extLst>
              <a:ext uri="{FF2B5EF4-FFF2-40B4-BE49-F238E27FC236}">
                <a16:creationId xmlns:a16="http://schemas.microsoft.com/office/drawing/2014/main" id="{BF249418-21BC-53C0-EB31-F2BF6F7B38D0}"/>
              </a:ext>
            </a:extLst>
          </p:cNvPr>
          <p:cNvSpPr>
            <a:spLocks/>
          </p:cNvSpPr>
          <p:nvPr/>
        </p:nvSpPr>
        <p:spPr bwMode="auto">
          <a:xfrm>
            <a:off x="4364954" y="5145207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Freeform 117">
            <a:extLst>
              <a:ext uri="{FF2B5EF4-FFF2-40B4-BE49-F238E27FC236}">
                <a16:creationId xmlns:a16="http://schemas.microsoft.com/office/drawing/2014/main" id="{967918EF-E085-BFAD-3803-D1AF6E2A8CDE}"/>
              </a:ext>
            </a:extLst>
          </p:cNvPr>
          <p:cNvSpPr>
            <a:spLocks/>
          </p:cNvSpPr>
          <p:nvPr/>
        </p:nvSpPr>
        <p:spPr bwMode="auto">
          <a:xfrm>
            <a:off x="4473812" y="5158518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Freeform 118">
            <a:extLst>
              <a:ext uri="{FF2B5EF4-FFF2-40B4-BE49-F238E27FC236}">
                <a16:creationId xmlns:a16="http://schemas.microsoft.com/office/drawing/2014/main" id="{F8E286BE-0BB1-8BE6-C800-495E5FDA832C}"/>
              </a:ext>
            </a:extLst>
          </p:cNvPr>
          <p:cNvSpPr>
            <a:spLocks/>
          </p:cNvSpPr>
          <p:nvPr/>
        </p:nvSpPr>
        <p:spPr bwMode="auto">
          <a:xfrm>
            <a:off x="4386076" y="5211761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5" name="126">
            <a:extLst>
              <a:ext uri="{FF2B5EF4-FFF2-40B4-BE49-F238E27FC236}">
                <a16:creationId xmlns:a16="http://schemas.microsoft.com/office/drawing/2014/main" id="{B180B0EB-8487-500F-FE33-1DCB73364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8" t="10184" r="31686" b="11175"/>
          <a:stretch/>
        </p:blipFill>
        <p:spPr>
          <a:xfrm>
            <a:off x="8737223" y="3837561"/>
            <a:ext cx="2178755" cy="3093155"/>
          </a:xfrm>
          <a:prstGeom prst="rect">
            <a:avLst/>
          </a:prstGeom>
        </p:spPr>
      </p:pic>
      <p:pic>
        <p:nvPicPr>
          <p:cNvPr id="106" name="128">
            <a:extLst>
              <a:ext uri="{FF2B5EF4-FFF2-40B4-BE49-F238E27FC236}">
                <a16:creationId xmlns:a16="http://schemas.microsoft.com/office/drawing/2014/main" id="{2AFD357F-2D6F-9FA2-9C4B-06F11C2E00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1" t="8272" r="39317" b="4156"/>
          <a:stretch/>
        </p:blipFill>
        <p:spPr>
          <a:xfrm>
            <a:off x="7652096" y="4235791"/>
            <a:ext cx="1318888" cy="2723525"/>
          </a:xfrm>
          <a:prstGeom prst="rect">
            <a:avLst/>
          </a:prstGeom>
        </p:spPr>
      </p:pic>
      <p:sp>
        <p:nvSpPr>
          <p:cNvPr id="107" name="13">
            <a:extLst>
              <a:ext uri="{FF2B5EF4-FFF2-40B4-BE49-F238E27FC236}">
                <a16:creationId xmlns:a16="http://schemas.microsoft.com/office/drawing/2014/main" id="{B33B215B-BDDF-EA21-2E75-C6AC5FB58353}"/>
              </a:ext>
            </a:extLst>
          </p:cNvPr>
          <p:cNvSpPr/>
          <p:nvPr/>
        </p:nvSpPr>
        <p:spPr>
          <a:xfrm>
            <a:off x="3098446" y="600119"/>
            <a:ext cx="6215163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 TIỂU HỌC PHÚC LỢI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8" name="13">
            <a:extLst>
              <a:ext uri="{FF2B5EF4-FFF2-40B4-BE49-F238E27FC236}">
                <a16:creationId xmlns:a16="http://schemas.microsoft.com/office/drawing/2014/main" id="{33DED4F8-8122-DCBF-386A-05FD57E79398}"/>
              </a:ext>
            </a:extLst>
          </p:cNvPr>
          <p:cNvSpPr/>
          <p:nvPr/>
        </p:nvSpPr>
        <p:spPr>
          <a:xfrm>
            <a:off x="3078715" y="2477772"/>
            <a:ext cx="5964453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2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 TOÁN 1</a:t>
            </a:r>
            <a:endParaRPr lang="zh-CN" altLang="en-US" sz="7200" b="1" dirty="0">
              <a:ln w="12700" cmpd="sng">
                <a:noFill/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74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1ABA9DCF-A8FD-A5E9-CEAC-8DEF254BEB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11972" r="641"/>
          <a:stretch/>
        </p:blipFill>
        <p:spPr>
          <a:xfrm>
            <a:off x="744645" y="2009775"/>
            <a:ext cx="10702711" cy="3753293"/>
          </a:xfrm>
          <a:prstGeom prst="roundRect">
            <a:avLst>
              <a:gd name="adj" fmla="val 11591"/>
            </a:avLst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B2789A89-228C-E50C-B655-F0A0FA4D2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8271" y="325258"/>
            <a:ext cx="7055458" cy="127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9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- 9Slide.vn">
            <a:extLst>
              <a:ext uri="{FF2B5EF4-FFF2-40B4-BE49-F238E27FC236}">
                <a16:creationId xmlns:a16="http://schemas.microsoft.com/office/drawing/2014/main" id="{73F49A64-67A8-1FF5-D44F-45627A216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301" y="1511301"/>
            <a:ext cx="6625399" cy="332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03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HẠM DUYÊN 1 - 9Slide.vn">
            <a:extLst>
              <a:ext uri="{FF2B5EF4-FFF2-40B4-BE49-F238E27FC236}">
                <a16:creationId xmlns:a16="http://schemas.microsoft.com/office/drawing/2014/main" id="{99E35C91-DD8B-072A-3B67-7C23A3C5A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300" y="2656116"/>
            <a:ext cx="9169400" cy="2751652"/>
          </a:xfrm>
          <a:prstGeom prst="rect">
            <a:avLst/>
          </a:prstGeom>
        </p:spPr>
      </p:pic>
      <p:grpSp>
        <p:nvGrpSpPr>
          <p:cNvPr id="5" name="PHẠM DUYÊN 2 - 9Slide.vn">
            <a:extLst>
              <a:ext uri="{FF2B5EF4-FFF2-40B4-BE49-F238E27FC236}">
                <a16:creationId xmlns:a16="http://schemas.microsoft.com/office/drawing/2014/main" id="{4A6D51A0-61FE-2B92-BF5B-AF3ED183FF38}"/>
              </a:ext>
            </a:extLst>
          </p:cNvPr>
          <p:cNvGrpSpPr/>
          <p:nvPr/>
        </p:nvGrpSpPr>
        <p:grpSpPr>
          <a:xfrm>
            <a:off x="395110" y="952836"/>
            <a:ext cx="2895602" cy="535386"/>
            <a:chOff x="4835046" y="3447431"/>
            <a:chExt cx="3010835" cy="556691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2">
              <a:extLst>
                <a:ext uri="{FF2B5EF4-FFF2-40B4-BE49-F238E27FC236}">
                  <a16:creationId xmlns:a16="http://schemas.microsoft.com/office/drawing/2014/main" id="{F6497227-0246-8669-EF09-A4EE531ADB19}"/>
                </a:ext>
              </a:extLst>
            </p:cNvPr>
            <p:cNvSpPr/>
            <p:nvPr/>
          </p:nvSpPr>
          <p:spPr>
            <a:xfrm>
              <a:off x="4835046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T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  <p:sp>
          <p:nvSpPr>
            <p:cNvPr id="8" name="3">
              <a:extLst>
                <a:ext uri="{FF2B5EF4-FFF2-40B4-BE49-F238E27FC236}">
                  <a16:creationId xmlns:a16="http://schemas.microsoft.com/office/drawing/2014/main" id="{F61BB17D-9EBE-535E-6937-FDF5A27C7727}"/>
                </a:ext>
              </a:extLst>
            </p:cNvPr>
            <p:cNvSpPr/>
            <p:nvPr/>
          </p:nvSpPr>
          <p:spPr>
            <a:xfrm>
              <a:off x="5348613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O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  <p:sp>
          <p:nvSpPr>
            <p:cNvPr id="9" name="4">
              <a:extLst>
                <a:ext uri="{FF2B5EF4-FFF2-40B4-BE49-F238E27FC236}">
                  <a16:creationId xmlns:a16="http://schemas.microsoft.com/office/drawing/2014/main" id="{4CD3AED7-6464-C8E8-B99A-286934050C77}"/>
                </a:ext>
              </a:extLst>
            </p:cNvPr>
            <p:cNvSpPr/>
            <p:nvPr/>
          </p:nvSpPr>
          <p:spPr>
            <a:xfrm>
              <a:off x="5862180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Á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  <p:sp>
          <p:nvSpPr>
            <p:cNvPr id="10" name="5">
              <a:extLst>
                <a:ext uri="{FF2B5EF4-FFF2-40B4-BE49-F238E27FC236}">
                  <a16:creationId xmlns:a16="http://schemas.microsoft.com/office/drawing/2014/main" id="{E44AEB27-1588-D9FB-571C-9DDD5982EF30}"/>
                </a:ext>
              </a:extLst>
            </p:cNvPr>
            <p:cNvSpPr/>
            <p:nvPr/>
          </p:nvSpPr>
          <p:spPr>
            <a:xfrm>
              <a:off x="6375747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N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  <p:sp>
          <p:nvSpPr>
            <p:cNvPr id="11" name="5">
              <a:extLst>
                <a:ext uri="{FF2B5EF4-FFF2-40B4-BE49-F238E27FC236}">
                  <a16:creationId xmlns:a16="http://schemas.microsoft.com/office/drawing/2014/main" id="{62D26DC5-2599-162A-1BC9-613C66412958}"/>
                </a:ext>
              </a:extLst>
            </p:cNvPr>
            <p:cNvSpPr/>
            <p:nvPr/>
          </p:nvSpPr>
          <p:spPr>
            <a:xfrm>
              <a:off x="6865794" y="3447431"/>
              <a:ext cx="513567" cy="51356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-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  <p:sp>
          <p:nvSpPr>
            <p:cNvPr id="12" name="5">
              <a:extLst>
                <a:ext uri="{FF2B5EF4-FFF2-40B4-BE49-F238E27FC236}">
                  <a16:creationId xmlns:a16="http://schemas.microsoft.com/office/drawing/2014/main" id="{96D3A398-FC0F-C0CE-93EF-BD011B393D70}"/>
                </a:ext>
              </a:extLst>
            </p:cNvPr>
            <p:cNvSpPr/>
            <p:nvPr/>
          </p:nvSpPr>
          <p:spPr>
            <a:xfrm>
              <a:off x="7332314" y="3490555"/>
              <a:ext cx="513567" cy="513567"/>
            </a:xfrm>
            <a:prstGeom prst="ellipse">
              <a:avLst/>
            </a:prstGeom>
            <a:solidFill>
              <a:srgbClr val="FFDE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+mj-lt"/>
                  <a:ea typeface="字魂70号-灵悦黑体" panose="00000500000000000000" pitchFamily="2" charset="-122"/>
                </a:rPr>
                <a:t>1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+mj-lt"/>
                <a:ea typeface="字魂70号-灵悦黑体" panose="00000500000000000000" pitchFamily="2" charset="-122"/>
              </a:endParaRPr>
            </a:p>
          </p:txBody>
        </p:sp>
      </p:grpSp>
      <p:sp>
        <p:nvSpPr>
          <p:cNvPr id="31" name="PHẠM DUYÊN 3 - 9Slide.vn">
            <a:extLst>
              <a:ext uri="{FF2B5EF4-FFF2-40B4-BE49-F238E27FC236}">
                <a16:creationId xmlns:a16="http://schemas.microsoft.com/office/drawing/2014/main" id="{0A68C87B-850E-DEA4-399B-1029E30EBB7E}"/>
              </a:ext>
            </a:extLst>
          </p:cNvPr>
          <p:cNvSpPr txBox="1"/>
          <p:nvPr/>
        </p:nvSpPr>
        <p:spPr>
          <a:xfrm>
            <a:off x="5435402" y="5437700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#9Slide03 Sofia Pro Soft" panose="020B0000000000000000" pitchFamily="34" charset="0"/>
              </a:rPr>
              <a:t>Tiết 2</a:t>
            </a:r>
          </a:p>
        </p:txBody>
      </p:sp>
      <p:pic>
        <p:nvPicPr>
          <p:cNvPr id="15" name="PHẠM DUYÊN 4 - 9Slide.vn">
            <a:extLst>
              <a:ext uri="{FF2B5EF4-FFF2-40B4-BE49-F238E27FC236}">
                <a16:creationId xmlns:a16="http://schemas.microsoft.com/office/drawing/2014/main" id="{CBBA5F2C-A2B9-0391-C5FD-1F82177E2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266" y="1053816"/>
            <a:ext cx="3359468" cy="195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98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2 - 9Slide.vn" descr="PHẠM DUYÊN">
            <a:extLst>
              <a:ext uri="{FF2B5EF4-FFF2-40B4-BE49-F238E27FC236}">
                <a16:creationId xmlns:a16="http://schemas.microsoft.com/office/drawing/2014/main" id="{3CC4F678-DCD3-BE8A-709E-E5696F9A5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9596" y="2005464"/>
            <a:ext cx="5932808" cy="26371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 descr="PHẠM DUYÊN">
            <a:extLst>
              <a:ext uri="{FF2B5EF4-FFF2-40B4-BE49-F238E27FC236}">
                <a16:creationId xmlns:a16="http://schemas.microsoft.com/office/drawing/2014/main" id="{1B36CF81-98D9-397A-A799-C892B703B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506" y="220358"/>
            <a:ext cx="1244082" cy="552994"/>
          </a:xfrm>
          <a:prstGeom prst="rect">
            <a:avLst/>
          </a:prstGeom>
          <a:noFill/>
        </p:spPr>
      </p:pic>
      <p:grpSp>
        <p:nvGrpSpPr>
          <p:cNvPr id="3" name="PHẠM DUYÊN 2 - 9Slide.vn">
            <a:extLst>
              <a:ext uri="{FF2B5EF4-FFF2-40B4-BE49-F238E27FC236}">
                <a16:creationId xmlns:a16="http://schemas.microsoft.com/office/drawing/2014/main" id="{4D0527F6-29F7-9160-F1E8-B0C626991AFB}"/>
              </a:ext>
            </a:extLst>
          </p:cNvPr>
          <p:cNvGrpSpPr/>
          <p:nvPr/>
        </p:nvGrpSpPr>
        <p:grpSpPr>
          <a:xfrm>
            <a:off x="695611" y="906781"/>
            <a:ext cx="668922" cy="707886"/>
            <a:chOff x="1559434" y="1176116"/>
            <a:chExt cx="668922" cy="7078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AE91D9-859E-A86F-7B0B-3FF1AE90DE4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6F4A33B-841B-5474-CA2B-D18A3461A10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F311E5D-3D71-317F-C58B-0DEEEB345682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AF6706-F408-33FA-A1BA-814CEB03005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7" name="PHẠM DUYÊN 3 - 9Slide.vn">
            <a:extLst>
              <a:ext uri="{FF2B5EF4-FFF2-40B4-BE49-F238E27FC236}">
                <a16:creationId xmlns:a16="http://schemas.microsoft.com/office/drawing/2014/main" id="{D8BA6074-D98C-87E4-ACAB-C4E9737DB257}"/>
              </a:ext>
            </a:extLst>
          </p:cNvPr>
          <p:cNvSpPr txBox="1"/>
          <p:nvPr/>
        </p:nvSpPr>
        <p:spPr>
          <a:xfrm>
            <a:off x="1533012" y="958461"/>
            <a:ext cx="9766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7">
                <a:solidFill>
                  <a:schemeClr val="accent5">
                    <a:lumMod val="7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Việt cắt miếng bìa hình vuông thành bốn miếng bìa hình tam giác:</a:t>
            </a:r>
            <a:endParaRPr lang="en-US" sz="3200" spc="7" dirty="0">
              <a:solidFill>
                <a:schemeClr val="accent5">
                  <a:lumMod val="75000"/>
                </a:schemeClr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HẠM DUYÊN 4 - 9Slide.vn">
            <a:extLst>
              <a:ext uri="{FF2B5EF4-FFF2-40B4-BE49-F238E27FC236}">
                <a16:creationId xmlns:a16="http://schemas.microsoft.com/office/drawing/2014/main" id="{EB6424F1-7FF0-672A-BF67-26F6FCFA7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13" y="2753833"/>
            <a:ext cx="2706836" cy="2706836"/>
          </a:xfrm>
          <a:prstGeom prst="rect">
            <a:avLst/>
          </a:prstGeom>
        </p:spPr>
      </p:pic>
      <p:pic>
        <p:nvPicPr>
          <p:cNvPr id="19" name="PHẠM DUYÊN 5 - 9Slide.vn">
            <a:extLst>
              <a:ext uri="{FF2B5EF4-FFF2-40B4-BE49-F238E27FC236}">
                <a16:creationId xmlns:a16="http://schemas.microsoft.com/office/drawing/2014/main" id="{8FB5D092-5521-B960-6B71-99ED9732B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20779" y="2753833"/>
            <a:ext cx="1881628" cy="1878934"/>
          </a:xfrm>
          <a:prstGeom prst="rect">
            <a:avLst/>
          </a:prstGeom>
        </p:spPr>
      </p:pic>
      <p:pic>
        <p:nvPicPr>
          <p:cNvPr id="20" name="PHẠM DUYÊN 6 - 9Slide.vn">
            <a:extLst>
              <a:ext uri="{FF2B5EF4-FFF2-40B4-BE49-F238E27FC236}">
                <a16:creationId xmlns:a16="http://schemas.microsoft.com/office/drawing/2014/main" id="{09143CD0-97C3-1354-5448-EBCD25B5C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397" y="3597437"/>
            <a:ext cx="1881628" cy="1878928"/>
          </a:xfrm>
          <a:prstGeom prst="rect">
            <a:avLst/>
          </a:prstGeom>
        </p:spPr>
      </p:pic>
      <p:sp>
        <p:nvSpPr>
          <p:cNvPr id="23" name="PHẠM DUYÊN 7 - 9Slide.vn">
            <a:extLst>
              <a:ext uri="{FF2B5EF4-FFF2-40B4-BE49-F238E27FC236}">
                <a16:creationId xmlns:a16="http://schemas.microsoft.com/office/drawing/2014/main" id="{ED7B421E-59EE-BAAE-614C-4BD5DE7098C9}"/>
              </a:ext>
            </a:extLst>
          </p:cNvPr>
          <p:cNvSpPr/>
          <p:nvPr/>
        </p:nvSpPr>
        <p:spPr>
          <a:xfrm rot="16200000">
            <a:off x="4363756" y="4776594"/>
            <a:ext cx="481154" cy="662788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HẠM DUYÊN 8 - 9Slide.vn">
            <a:extLst>
              <a:ext uri="{FF2B5EF4-FFF2-40B4-BE49-F238E27FC236}">
                <a16:creationId xmlns:a16="http://schemas.microsoft.com/office/drawing/2014/main" id="{897AB6A8-9C6F-2B4F-4C08-2B317467AA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13957" y="2753834"/>
            <a:ext cx="1881628" cy="1878934"/>
          </a:xfrm>
          <a:prstGeom prst="rect">
            <a:avLst/>
          </a:prstGeom>
        </p:spPr>
      </p:pic>
      <p:pic>
        <p:nvPicPr>
          <p:cNvPr id="25" name="PHẠM DUYÊN 9 - 9Slide.vn">
            <a:extLst>
              <a:ext uri="{FF2B5EF4-FFF2-40B4-BE49-F238E27FC236}">
                <a16:creationId xmlns:a16="http://schemas.microsoft.com/office/drawing/2014/main" id="{AAB41ECB-2F46-1052-0422-A501F505D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575" y="3597437"/>
            <a:ext cx="1881628" cy="187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1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HẠM DUYÊN  1 - 9Slide.vn">
            <a:extLst>
              <a:ext uri="{FF2B5EF4-FFF2-40B4-BE49-F238E27FC236}">
                <a16:creationId xmlns:a16="http://schemas.microsoft.com/office/drawing/2014/main" id="{4A12D71A-5BA6-EC72-B7D9-D6AE9FD2320C}"/>
              </a:ext>
            </a:extLst>
          </p:cNvPr>
          <p:cNvSpPr/>
          <p:nvPr/>
        </p:nvSpPr>
        <p:spPr>
          <a:xfrm flipH="1">
            <a:off x="6835029" y="1727854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HẠM DUYÊN  2 - 9Slide.vn">
            <a:extLst>
              <a:ext uri="{FF2B5EF4-FFF2-40B4-BE49-F238E27FC236}">
                <a16:creationId xmlns:a16="http://schemas.microsoft.com/office/drawing/2014/main" id="{729053A9-982F-3430-96E7-84313E1EC39B}"/>
              </a:ext>
            </a:extLst>
          </p:cNvPr>
          <p:cNvSpPr/>
          <p:nvPr/>
        </p:nvSpPr>
        <p:spPr>
          <a:xfrm rot="5400000" flipH="1">
            <a:off x="9788035" y="1727854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HẠM DUYÊN  3 - 9Slide.vn">
            <a:extLst>
              <a:ext uri="{FF2B5EF4-FFF2-40B4-BE49-F238E27FC236}">
                <a16:creationId xmlns:a16="http://schemas.microsoft.com/office/drawing/2014/main" id="{C66E7156-6402-93F9-0C1F-183E536892A3}"/>
              </a:ext>
            </a:extLst>
          </p:cNvPr>
          <p:cNvSpPr/>
          <p:nvPr/>
        </p:nvSpPr>
        <p:spPr>
          <a:xfrm flipH="1">
            <a:off x="8306770" y="1727854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HẠM DUYÊN  4 - 9Slide.vn">
            <a:extLst>
              <a:ext uri="{FF2B5EF4-FFF2-40B4-BE49-F238E27FC236}">
                <a16:creationId xmlns:a16="http://schemas.microsoft.com/office/drawing/2014/main" id="{B3E25170-9CC0-B193-879F-615038B537E5}"/>
              </a:ext>
            </a:extLst>
          </p:cNvPr>
          <p:cNvSpPr/>
          <p:nvPr/>
        </p:nvSpPr>
        <p:spPr>
          <a:xfrm rot="16200000" flipH="1" flipV="1">
            <a:off x="8327217" y="1737184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PHẠM DUYÊN  5 - 9Slide.vn">
            <a:extLst>
              <a:ext uri="{FF2B5EF4-FFF2-40B4-BE49-F238E27FC236}">
                <a16:creationId xmlns:a16="http://schemas.microsoft.com/office/drawing/2014/main" id="{4D0527F6-29F7-9160-F1E8-B0C626991AFB}"/>
              </a:ext>
            </a:extLst>
          </p:cNvPr>
          <p:cNvGrpSpPr/>
          <p:nvPr/>
        </p:nvGrpSpPr>
        <p:grpSpPr>
          <a:xfrm>
            <a:off x="462346" y="337613"/>
            <a:ext cx="668922" cy="707886"/>
            <a:chOff x="1559434" y="1176116"/>
            <a:chExt cx="668922" cy="7078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AE91D9-859E-A86F-7B0B-3FF1AE90DE4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6F4A33B-841B-5474-CA2B-D18A3461A10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F311E5D-3D71-317F-C58B-0DEEEB345682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AF6706-F408-33FA-A1BA-814CEB03005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7" name="PHẠM DUYÊN  6 - 9Slide.vn">
            <a:extLst>
              <a:ext uri="{FF2B5EF4-FFF2-40B4-BE49-F238E27FC236}">
                <a16:creationId xmlns:a16="http://schemas.microsoft.com/office/drawing/2014/main" id="{D8BA6074-D98C-87E4-ACAB-C4E9737DB257}"/>
              </a:ext>
            </a:extLst>
          </p:cNvPr>
          <p:cNvSpPr txBox="1"/>
          <p:nvPr/>
        </p:nvSpPr>
        <p:spPr>
          <a:xfrm>
            <a:off x="1421045" y="286656"/>
            <a:ext cx="10308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7">
                <a:solidFill>
                  <a:schemeClr val="accent5">
                    <a:lumMod val="7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hãy ghép bốn miếng bìa hình tam giác đó để được mỗi hình sau:</a:t>
            </a:r>
            <a:endParaRPr lang="en-US" sz="3200" spc="7" dirty="0">
              <a:solidFill>
                <a:schemeClr val="accent5">
                  <a:lumMod val="75000"/>
                </a:schemeClr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PHẠM DUYÊN  7 - 9Slide.vn">
            <a:extLst>
              <a:ext uri="{FF2B5EF4-FFF2-40B4-BE49-F238E27FC236}">
                <a16:creationId xmlns:a16="http://schemas.microsoft.com/office/drawing/2014/main" id="{45397679-DB08-8F09-9180-36138C804EB7}"/>
              </a:ext>
            </a:extLst>
          </p:cNvPr>
          <p:cNvSpPr/>
          <p:nvPr/>
        </p:nvSpPr>
        <p:spPr>
          <a:xfrm>
            <a:off x="3506868" y="1772648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HẠM DUYÊN  8 - 9Slide.vn">
            <a:extLst>
              <a:ext uri="{FF2B5EF4-FFF2-40B4-BE49-F238E27FC236}">
                <a16:creationId xmlns:a16="http://schemas.microsoft.com/office/drawing/2014/main" id="{32E3AE75-C42B-B6BE-9D37-E1ED0A6404CC}"/>
              </a:ext>
            </a:extLst>
          </p:cNvPr>
          <p:cNvSpPr/>
          <p:nvPr/>
        </p:nvSpPr>
        <p:spPr>
          <a:xfrm flipH="1" flipV="1">
            <a:off x="3505791" y="1784360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HẠM DUYÊN  9 - 9Slide.vn">
            <a:extLst>
              <a:ext uri="{FF2B5EF4-FFF2-40B4-BE49-F238E27FC236}">
                <a16:creationId xmlns:a16="http://schemas.microsoft.com/office/drawing/2014/main" id="{4778E920-0B14-8B45-BEA1-877E50F71703}"/>
              </a:ext>
            </a:extLst>
          </p:cNvPr>
          <p:cNvSpPr txBox="1"/>
          <p:nvPr/>
        </p:nvSpPr>
        <p:spPr>
          <a:xfrm>
            <a:off x="822226" y="135201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a)</a:t>
            </a:r>
          </a:p>
        </p:txBody>
      </p:sp>
      <p:sp>
        <p:nvSpPr>
          <p:cNvPr id="28" name="PHẠM DUYÊN  10 - 9Slide.vn">
            <a:extLst>
              <a:ext uri="{FF2B5EF4-FFF2-40B4-BE49-F238E27FC236}">
                <a16:creationId xmlns:a16="http://schemas.microsoft.com/office/drawing/2014/main" id="{358FA0BD-5A98-D2E9-5911-4A4B050C5E1F}"/>
              </a:ext>
            </a:extLst>
          </p:cNvPr>
          <p:cNvSpPr/>
          <p:nvPr/>
        </p:nvSpPr>
        <p:spPr>
          <a:xfrm>
            <a:off x="9324257" y="5051584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HẠM DUYÊN  11 - 9Slide.vn">
            <a:extLst>
              <a:ext uri="{FF2B5EF4-FFF2-40B4-BE49-F238E27FC236}">
                <a16:creationId xmlns:a16="http://schemas.microsoft.com/office/drawing/2014/main" id="{956420DC-570F-C40C-25B6-125FFDBC26C2}"/>
              </a:ext>
            </a:extLst>
          </p:cNvPr>
          <p:cNvSpPr/>
          <p:nvPr/>
        </p:nvSpPr>
        <p:spPr>
          <a:xfrm rot="5400000" flipH="1">
            <a:off x="7857821" y="3585825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HẠM DUYÊN  12 - 9Slide.vn">
            <a:extLst>
              <a:ext uri="{FF2B5EF4-FFF2-40B4-BE49-F238E27FC236}">
                <a16:creationId xmlns:a16="http://schemas.microsoft.com/office/drawing/2014/main" id="{1BEB1637-C34F-B273-4EDB-403FE15703CE}"/>
              </a:ext>
            </a:extLst>
          </p:cNvPr>
          <p:cNvSpPr txBox="1"/>
          <p:nvPr/>
        </p:nvSpPr>
        <p:spPr>
          <a:xfrm>
            <a:off x="6771021" y="135201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b)</a:t>
            </a:r>
          </a:p>
        </p:txBody>
      </p:sp>
      <p:sp>
        <p:nvSpPr>
          <p:cNvPr id="32" name="PHẠM DUYÊN  13 - 9Slide.vn">
            <a:extLst>
              <a:ext uri="{FF2B5EF4-FFF2-40B4-BE49-F238E27FC236}">
                <a16:creationId xmlns:a16="http://schemas.microsoft.com/office/drawing/2014/main" id="{5F294FE5-3D90-595B-A4B3-04554BAC0419}"/>
              </a:ext>
            </a:extLst>
          </p:cNvPr>
          <p:cNvSpPr/>
          <p:nvPr/>
        </p:nvSpPr>
        <p:spPr>
          <a:xfrm rot="2700000">
            <a:off x="2022029" y="4739710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HẠM DUYÊN  14 - 9Slide.vn">
            <a:extLst>
              <a:ext uri="{FF2B5EF4-FFF2-40B4-BE49-F238E27FC236}">
                <a16:creationId xmlns:a16="http://schemas.microsoft.com/office/drawing/2014/main" id="{BCA02C8F-E27E-4A85-6B41-E8446C05662B}"/>
              </a:ext>
            </a:extLst>
          </p:cNvPr>
          <p:cNvSpPr txBox="1"/>
          <p:nvPr/>
        </p:nvSpPr>
        <p:spPr>
          <a:xfrm>
            <a:off x="822226" y="467012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c)</a:t>
            </a:r>
          </a:p>
        </p:txBody>
      </p:sp>
      <p:sp>
        <p:nvSpPr>
          <p:cNvPr id="38" name="PHẠM DUYÊN  15 - 9Slide.vn">
            <a:extLst>
              <a:ext uri="{FF2B5EF4-FFF2-40B4-BE49-F238E27FC236}">
                <a16:creationId xmlns:a16="http://schemas.microsoft.com/office/drawing/2014/main" id="{7CD67166-8F61-C8C1-1E7A-88548C865287}"/>
              </a:ext>
            </a:extLst>
          </p:cNvPr>
          <p:cNvSpPr txBox="1"/>
          <p:nvPr/>
        </p:nvSpPr>
        <p:spPr>
          <a:xfrm>
            <a:off x="6771021" y="467012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d)</a:t>
            </a:r>
          </a:p>
        </p:txBody>
      </p:sp>
      <p:sp>
        <p:nvSpPr>
          <p:cNvPr id="39" name="PHẠM DUYÊN  16 - 9Slide.vn">
            <a:extLst>
              <a:ext uri="{FF2B5EF4-FFF2-40B4-BE49-F238E27FC236}">
                <a16:creationId xmlns:a16="http://schemas.microsoft.com/office/drawing/2014/main" id="{E564D948-78E7-6BD5-0F41-A4B3189E9367}"/>
              </a:ext>
            </a:extLst>
          </p:cNvPr>
          <p:cNvSpPr/>
          <p:nvPr/>
        </p:nvSpPr>
        <p:spPr>
          <a:xfrm>
            <a:off x="2032631" y="1772648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HẠM DUYÊN  17 - 9Slide.vn">
            <a:extLst>
              <a:ext uri="{FF2B5EF4-FFF2-40B4-BE49-F238E27FC236}">
                <a16:creationId xmlns:a16="http://schemas.microsoft.com/office/drawing/2014/main" id="{235DD154-F9F5-F30B-6F85-8D7CFB4AA06C}"/>
              </a:ext>
            </a:extLst>
          </p:cNvPr>
          <p:cNvSpPr/>
          <p:nvPr/>
        </p:nvSpPr>
        <p:spPr>
          <a:xfrm flipH="1" flipV="1">
            <a:off x="2031554" y="1784360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HẠM DUYÊN  18 - 9Slide.vn">
            <a:extLst>
              <a:ext uri="{FF2B5EF4-FFF2-40B4-BE49-F238E27FC236}">
                <a16:creationId xmlns:a16="http://schemas.microsoft.com/office/drawing/2014/main" id="{F8040B9A-30B3-6698-ABC4-885DF561B83C}"/>
              </a:ext>
            </a:extLst>
          </p:cNvPr>
          <p:cNvSpPr/>
          <p:nvPr/>
        </p:nvSpPr>
        <p:spPr>
          <a:xfrm>
            <a:off x="7857821" y="5049734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HẠM DUYÊN  19 - 9Slide.vn">
            <a:extLst>
              <a:ext uri="{FF2B5EF4-FFF2-40B4-BE49-F238E27FC236}">
                <a16:creationId xmlns:a16="http://schemas.microsoft.com/office/drawing/2014/main" id="{FF5DE8E6-5A4A-9D6C-1E68-9FB6A9BD2023}"/>
              </a:ext>
            </a:extLst>
          </p:cNvPr>
          <p:cNvSpPr/>
          <p:nvPr/>
        </p:nvSpPr>
        <p:spPr>
          <a:xfrm flipH="1" flipV="1">
            <a:off x="7847247" y="5066208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HẠM DUYÊN  20 - 9Slide.vn">
            <a:extLst>
              <a:ext uri="{FF2B5EF4-FFF2-40B4-BE49-F238E27FC236}">
                <a16:creationId xmlns:a16="http://schemas.microsoft.com/office/drawing/2014/main" id="{398B2B5D-E1CE-A668-85F7-51FA56E641C1}"/>
              </a:ext>
            </a:extLst>
          </p:cNvPr>
          <p:cNvSpPr/>
          <p:nvPr/>
        </p:nvSpPr>
        <p:spPr>
          <a:xfrm>
            <a:off x="2765439" y="4741058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HẠM DUYÊN  21 - 9Slide.vn">
            <a:extLst>
              <a:ext uri="{FF2B5EF4-FFF2-40B4-BE49-F238E27FC236}">
                <a16:creationId xmlns:a16="http://schemas.microsoft.com/office/drawing/2014/main" id="{DE957CBC-9756-FCA5-7A84-C65A74CB0B2E}"/>
              </a:ext>
            </a:extLst>
          </p:cNvPr>
          <p:cNvSpPr/>
          <p:nvPr/>
        </p:nvSpPr>
        <p:spPr>
          <a:xfrm flipH="1" flipV="1">
            <a:off x="2764362" y="4752770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HẠM DUYÊN  22 - 9Slide.vn">
            <a:extLst>
              <a:ext uri="{FF2B5EF4-FFF2-40B4-BE49-F238E27FC236}">
                <a16:creationId xmlns:a16="http://schemas.microsoft.com/office/drawing/2014/main" id="{DD7F02B6-54D2-FACB-DEDA-DBC6518FC7BB}"/>
              </a:ext>
            </a:extLst>
          </p:cNvPr>
          <p:cNvSpPr/>
          <p:nvPr/>
        </p:nvSpPr>
        <p:spPr>
          <a:xfrm rot="18900000" flipH="1">
            <a:off x="3508282" y="4739710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6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1" grpId="0" animBg="1"/>
      <p:bldP spid="42" grpId="0" animBg="1"/>
      <p:bldP spid="17" grpId="0"/>
      <p:bldP spid="21" grpId="0" animBg="1"/>
      <p:bldP spid="22" grpId="0" animBg="1"/>
      <p:bldP spid="26" grpId="0"/>
      <p:bldP spid="28" grpId="0" animBg="1"/>
      <p:bldP spid="29" grpId="0" animBg="1"/>
      <p:bldP spid="30" grpId="0"/>
      <p:bldP spid="32" grpId="0" animBg="1"/>
      <p:bldP spid="34" grpId="0"/>
      <p:bldP spid="38" grpId="0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DA65E1DC-D540-B383-7CB5-7572CAECC01D}"/>
              </a:ext>
            </a:extLst>
          </p:cNvPr>
          <p:cNvGrpSpPr/>
          <p:nvPr/>
        </p:nvGrpSpPr>
        <p:grpSpPr>
          <a:xfrm>
            <a:off x="462346" y="337613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00A300C-93C0-AFEB-48C6-26D03EC6B21C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4CA4068-4283-99C0-CBC4-542BA4EC8D69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45D6353-6B34-F26D-4ADC-7574CEECCB86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E16720-2E2A-BB15-5E39-0243E4E95421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FA2B3028-EF88-F96A-540E-18CA1A0539F4}"/>
              </a:ext>
            </a:extLst>
          </p:cNvPr>
          <p:cNvSpPr txBox="1"/>
          <p:nvPr/>
        </p:nvSpPr>
        <p:spPr>
          <a:xfrm>
            <a:off x="1421045" y="286656"/>
            <a:ext cx="10308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7">
                <a:solidFill>
                  <a:schemeClr val="accent5">
                    <a:lumMod val="7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hãy ghép bốn miếng bìa hình tam giác đó để được mỗi hình sau:</a:t>
            </a:r>
            <a:endParaRPr lang="en-US" sz="3200" spc="7" dirty="0">
              <a:solidFill>
                <a:schemeClr val="accent5">
                  <a:lumMod val="75000"/>
                </a:schemeClr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HẠM DUYÊN 3 - 9Slide.vn">
            <a:extLst>
              <a:ext uri="{FF2B5EF4-FFF2-40B4-BE49-F238E27FC236}">
                <a16:creationId xmlns:a16="http://schemas.microsoft.com/office/drawing/2014/main" id="{00D2DF11-F5C4-EFAB-A289-614A5FA2BD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5312" r="6234" b="7592"/>
          <a:stretch/>
        </p:blipFill>
        <p:spPr>
          <a:xfrm>
            <a:off x="5706971" y="1876661"/>
            <a:ext cx="5834870" cy="3501564"/>
          </a:xfrm>
          <a:prstGeom prst="rect">
            <a:avLst/>
          </a:prstGeom>
        </p:spPr>
      </p:pic>
      <p:pic>
        <p:nvPicPr>
          <p:cNvPr id="10" name="PHẠM DUYÊN 4 - 9Slide.vn">
            <a:extLst>
              <a:ext uri="{FF2B5EF4-FFF2-40B4-BE49-F238E27FC236}">
                <a16:creationId xmlns:a16="http://schemas.microsoft.com/office/drawing/2014/main" id="{9A5DA0CA-8672-0631-BD9E-503057746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99162" y="2383812"/>
            <a:ext cx="965859" cy="964474"/>
          </a:xfrm>
          <a:prstGeom prst="rect">
            <a:avLst/>
          </a:prstGeom>
        </p:spPr>
      </p:pic>
      <p:pic>
        <p:nvPicPr>
          <p:cNvPr id="11" name="PHẠM DUYÊN 5 - 9Slide.vn">
            <a:extLst>
              <a:ext uri="{FF2B5EF4-FFF2-40B4-BE49-F238E27FC236}">
                <a16:creationId xmlns:a16="http://schemas.microsoft.com/office/drawing/2014/main" id="{8A2FC8A6-F472-33D0-A833-2D71B783F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966" y="2363252"/>
            <a:ext cx="965859" cy="964474"/>
          </a:xfrm>
          <a:prstGeom prst="rect">
            <a:avLst/>
          </a:prstGeom>
        </p:spPr>
      </p:pic>
      <p:pic>
        <p:nvPicPr>
          <p:cNvPr id="12" name="PHẠM DUYÊN 6 - 9Slide.vn">
            <a:extLst>
              <a:ext uri="{FF2B5EF4-FFF2-40B4-BE49-F238E27FC236}">
                <a16:creationId xmlns:a16="http://schemas.microsoft.com/office/drawing/2014/main" id="{FEF1F31F-F3F7-7EDC-5708-905E4B30A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9797">
            <a:off x="2799617" y="3839188"/>
            <a:ext cx="965859" cy="964474"/>
          </a:xfrm>
          <a:prstGeom prst="rect">
            <a:avLst/>
          </a:prstGeom>
        </p:spPr>
      </p:pic>
      <p:pic>
        <p:nvPicPr>
          <p:cNvPr id="13" name="PHẠM DUYÊN 7 - 9Slide.vn">
            <a:extLst>
              <a:ext uri="{FF2B5EF4-FFF2-40B4-BE49-F238E27FC236}">
                <a16:creationId xmlns:a16="http://schemas.microsoft.com/office/drawing/2014/main" id="{C47737BE-DC5F-DF6C-04BC-9445B13FA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3757">
            <a:off x="1869513" y="3859751"/>
            <a:ext cx="965859" cy="964474"/>
          </a:xfrm>
          <a:prstGeom prst="rect">
            <a:avLst/>
          </a:prstGeom>
        </p:spPr>
      </p:pic>
      <p:sp>
        <p:nvSpPr>
          <p:cNvPr id="14" name="PHẠM DUYÊN 8 - 9Slide.vn">
            <a:extLst>
              <a:ext uri="{FF2B5EF4-FFF2-40B4-BE49-F238E27FC236}">
                <a16:creationId xmlns:a16="http://schemas.microsoft.com/office/drawing/2014/main" id="{C869C27D-F774-2999-47BB-9662A09DE324}"/>
              </a:ext>
            </a:extLst>
          </p:cNvPr>
          <p:cNvSpPr/>
          <p:nvPr/>
        </p:nvSpPr>
        <p:spPr>
          <a:xfrm>
            <a:off x="2628409" y="1808403"/>
            <a:ext cx="246981" cy="340217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15" name="PHẠM DUYÊN 9 - 9Slide.vn">
            <a:extLst>
              <a:ext uri="{FF2B5EF4-FFF2-40B4-BE49-F238E27FC236}">
                <a16:creationId xmlns:a16="http://schemas.microsoft.com/office/drawing/2014/main" id="{1071B0F8-133B-BD84-0D75-3DC0EAD63450}"/>
              </a:ext>
            </a:extLst>
          </p:cNvPr>
          <p:cNvSpPr txBox="1"/>
          <p:nvPr/>
        </p:nvSpPr>
        <p:spPr>
          <a:xfrm>
            <a:off x="6033468" y="174523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825354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52865 0.111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55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30000" y="2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4263 0.1113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5" y="55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30000" y="2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0.42057 -0.103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9" y="-516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30000" y="2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53177 -0.1032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9" y="-516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30000" y="2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HẠM DUYÊN 1 - 9Slide.vn">
            <a:extLst>
              <a:ext uri="{FF2B5EF4-FFF2-40B4-BE49-F238E27FC236}">
                <a16:creationId xmlns:a16="http://schemas.microsoft.com/office/drawing/2014/main" id="{4A12D71A-5BA6-EC72-B7D9-D6AE9FD2320C}"/>
              </a:ext>
            </a:extLst>
          </p:cNvPr>
          <p:cNvSpPr/>
          <p:nvPr/>
        </p:nvSpPr>
        <p:spPr>
          <a:xfrm flipH="1">
            <a:off x="6788376" y="1737184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HẠM DUYÊN 2 - 9Slide.vn">
            <a:extLst>
              <a:ext uri="{FF2B5EF4-FFF2-40B4-BE49-F238E27FC236}">
                <a16:creationId xmlns:a16="http://schemas.microsoft.com/office/drawing/2014/main" id="{729053A9-982F-3430-96E7-84313E1EC39B}"/>
              </a:ext>
            </a:extLst>
          </p:cNvPr>
          <p:cNvSpPr/>
          <p:nvPr/>
        </p:nvSpPr>
        <p:spPr>
          <a:xfrm rot="5400000" flipH="1">
            <a:off x="9909138" y="1737379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HẠM DUYÊN 3 - 9Slide.vn">
            <a:extLst>
              <a:ext uri="{FF2B5EF4-FFF2-40B4-BE49-F238E27FC236}">
                <a16:creationId xmlns:a16="http://schemas.microsoft.com/office/drawing/2014/main" id="{C66E7156-6402-93F9-0C1F-183E536892A3}"/>
              </a:ext>
            </a:extLst>
          </p:cNvPr>
          <p:cNvSpPr/>
          <p:nvPr/>
        </p:nvSpPr>
        <p:spPr>
          <a:xfrm flipH="1">
            <a:off x="8372085" y="1746515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HẠM DUYÊN 4 - 9Slide.vn">
            <a:extLst>
              <a:ext uri="{FF2B5EF4-FFF2-40B4-BE49-F238E27FC236}">
                <a16:creationId xmlns:a16="http://schemas.microsoft.com/office/drawing/2014/main" id="{B3E25170-9CC0-B193-879F-615038B537E5}"/>
              </a:ext>
            </a:extLst>
          </p:cNvPr>
          <p:cNvSpPr/>
          <p:nvPr/>
        </p:nvSpPr>
        <p:spPr>
          <a:xfrm rot="16200000" flipH="1" flipV="1">
            <a:off x="8327217" y="1737184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PHẠM DUYÊN 5 - 9Slide.vn">
            <a:extLst>
              <a:ext uri="{FF2B5EF4-FFF2-40B4-BE49-F238E27FC236}">
                <a16:creationId xmlns:a16="http://schemas.microsoft.com/office/drawing/2014/main" id="{4D0527F6-29F7-9160-F1E8-B0C626991AFB}"/>
              </a:ext>
            </a:extLst>
          </p:cNvPr>
          <p:cNvGrpSpPr/>
          <p:nvPr/>
        </p:nvGrpSpPr>
        <p:grpSpPr>
          <a:xfrm>
            <a:off x="462346" y="337613"/>
            <a:ext cx="668922" cy="707886"/>
            <a:chOff x="1559434" y="1176116"/>
            <a:chExt cx="668922" cy="7078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AE91D9-859E-A86F-7B0B-3FF1AE90DE4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6F4A33B-841B-5474-CA2B-D18A3461A10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F311E5D-3D71-317F-C58B-0DEEEB345682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AF6706-F408-33FA-A1BA-814CEB03005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7" name="PHẠM DUYÊN 6 - 9Slide.vn">
            <a:extLst>
              <a:ext uri="{FF2B5EF4-FFF2-40B4-BE49-F238E27FC236}">
                <a16:creationId xmlns:a16="http://schemas.microsoft.com/office/drawing/2014/main" id="{D8BA6074-D98C-87E4-ACAB-C4E9737DB257}"/>
              </a:ext>
            </a:extLst>
          </p:cNvPr>
          <p:cNvSpPr txBox="1"/>
          <p:nvPr/>
        </p:nvSpPr>
        <p:spPr>
          <a:xfrm>
            <a:off x="1421045" y="286656"/>
            <a:ext cx="10308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7">
                <a:solidFill>
                  <a:schemeClr val="accent5">
                    <a:lumMod val="7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hãy ghép bốn miếng bìa hình tam giác đó để được mỗi hình sau:</a:t>
            </a:r>
            <a:endParaRPr lang="en-US" sz="3200" spc="7" dirty="0">
              <a:solidFill>
                <a:schemeClr val="accent5">
                  <a:lumMod val="75000"/>
                </a:schemeClr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PHẠM DUYÊN 7 - 9Slide.vn">
            <a:extLst>
              <a:ext uri="{FF2B5EF4-FFF2-40B4-BE49-F238E27FC236}">
                <a16:creationId xmlns:a16="http://schemas.microsoft.com/office/drawing/2014/main" id="{45397679-DB08-8F09-9180-36138C804EB7}"/>
              </a:ext>
            </a:extLst>
          </p:cNvPr>
          <p:cNvSpPr/>
          <p:nvPr/>
        </p:nvSpPr>
        <p:spPr>
          <a:xfrm>
            <a:off x="3562852" y="1781979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HẠM DUYÊN 8 - 9Slide.vn">
            <a:extLst>
              <a:ext uri="{FF2B5EF4-FFF2-40B4-BE49-F238E27FC236}">
                <a16:creationId xmlns:a16="http://schemas.microsoft.com/office/drawing/2014/main" id="{32E3AE75-C42B-B6BE-9D37-E1ED0A6404CC}"/>
              </a:ext>
            </a:extLst>
          </p:cNvPr>
          <p:cNvSpPr/>
          <p:nvPr/>
        </p:nvSpPr>
        <p:spPr>
          <a:xfrm flipH="1" flipV="1">
            <a:off x="3634198" y="1800987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HẠM DUYÊN 9 - 9Slide.vn">
            <a:extLst>
              <a:ext uri="{FF2B5EF4-FFF2-40B4-BE49-F238E27FC236}">
                <a16:creationId xmlns:a16="http://schemas.microsoft.com/office/drawing/2014/main" id="{4778E920-0B14-8B45-BEA1-877E50F71703}"/>
              </a:ext>
            </a:extLst>
          </p:cNvPr>
          <p:cNvSpPr txBox="1"/>
          <p:nvPr/>
        </p:nvSpPr>
        <p:spPr>
          <a:xfrm>
            <a:off x="822226" y="135201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a)</a:t>
            </a:r>
          </a:p>
        </p:txBody>
      </p:sp>
      <p:sp>
        <p:nvSpPr>
          <p:cNvPr id="28" name="PHẠM DUYÊN 10 - 9Slide.vn">
            <a:extLst>
              <a:ext uri="{FF2B5EF4-FFF2-40B4-BE49-F238E27FC236}">
                <a16:creationId xmlns:a16="http://schemas.microsoft.com/office/drawing/2014/main" id="{358FA0BD-5A98-D2E9-5911-4A4B050C5E1F}"/>
              </a:ext>
            </a:extLst>
          </p:cNvPr>
          <p:cNvSpPr/>
          <p:nvPr/>
        </p:nvSpPr>
        <p:spPr>
          <a:xfrm>
            <a:off x="9429032" y="5061109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HẠM DUYÊN 11 - 9Slide.vn">
            <a:extLst>
              <a:ext uri="{FF2B5EF4-FFF2-40B4-BE49-F238E27FC236}">
                <a16:creationId xmlns:a16="http://schemas.microsoft.com/office/drawing/2014/main" id="{956420DC-570F-C40C-25B6-125FFDBC26C2}"/>
              </a:ext>
            </a:extLst>
          </p:cNvPr>
          <p:cNvSpPr/>
          <p:nvPr/>
        </p:nvSpPr>
        <p:spPr>
          <a:xfrm rot="5400000" flipH="1">
            <a:off x="7880046" y="3525500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HẠM DUYÊN 12 - 9Slide.vn">
            <a:extLst>
              <a:ext uri="{FF2B5EF4-FFF2-40B4-BE49-F238E27FC236}">
                <a16:creationId xmlns:a16="http://schemas.microsoft.com/office/drawing/2014/main" id="{1BEB1637-C34F-B273-4EDB-403FE15703CE}"/>
              </a:ext>
            </a:extLst>
          </p:cNvPr>
          <p:cNvSpPr txBox="1"/>
          <p:nvPr/>
        </p:nvSpPr>
        <p:spPr>
          <a:xfrm>
            <a:off x="6771021" y="135201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b)</a:t>
            </a:r>
          </a:p>
        </p:txBody>
      </p:sp>
      <p:sp>
        <p:nvSpPr>
          <p:cNvPr id="32" name="PHẠM DUYÊN 13 - 9Slide.vn">
            <a:extLst>
              <a:ext uri="{FF2B5EF4-FFF2-40B4-BE49-F238E27FC236}">
                <a16:creationId xmlns:a16="http://schemas.microsoft.com/office/drawing/2014/main" id="{5F294FE5-3D90-595B-A4B3-04554BAC0419}"/>
              </a:ext>
            </a:extLst>
          </p:cNvPr>
          <p:cNvSpPr/>
          <p:nvPr/>
        </p:nvSpPr>
        <p:spPr>
          <a:xfrm rot="2700000">
            <a:off x="1983929" y="4739710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HẠM DUYÊN 14 - 9Slide.vn">
            <a:extLst>
              <a:ext uri="{FF2B5EF4-FFF2-40B4-BE49-F238E27FC236}">
                <a16:creationId xmlns:a16="http://schemas.microsoft.com/office/drawing/2014/main" id="{BCA02C8F-E27E-4A85-6B41-E8446C05662B}"/>
              </a:ext>
            </a:extLst>
          </p:cNvPr>
          <p:cNvSpPr txBox="1"/>
          <p:nvPr/>
        </p:nvSpPr>
        <p:spPr>
          <a:xfrm>
            <a:off x="822226" y="467012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c)</a:t>
            </a:r>
          </a:p>
        </p:txBody>
      </p:sp>
      <p:sp>
        <p:nvSpPr>
          <p:cNvPr id="38" name="PHẠM DUYÊN 15 - 9Slide.vn">
            <a:extLst>
              <a:ext uri="{FF2B5EF4-FFF2-40B4-BE49-F238E27FC236}">
                <a16:creationId xmlns:a16="http://schemas.microsoft.com/office/drawing/2014/main" id="{7CD67166-8F61-C8C1-1E7A-88548C865287}"/>
              </a:ext>
            </a:extLst>
          </p:cNvPr>
          <p:cNvSpPr txBox="1"/>
          <p:nvPr/>
        </p:nvSpPr>
        <p:spPr>
          <a:xfrm>
            <a:off x="6771021" y="467012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d)</a:t>
            </a:r>
          </a:p>
        </p:txBody>
      </p:sp>
      <p:sp>
        <p:nvSpPr>
          <p:cNvPr id="39" name="PHẠM DUYÊN 16 - 9Slide.vn">
            <a:extLst>
              <a:ext uri="{FF2B5EF4-FFF2-40B4-BE49-F238E27FC236}">
                <a16:creationId xmlns:a16="http://schemas.microsoft.com/office/drawing/2014/main" id="{E564D948-78E7-6BD5-0F41-A4B3189E9367}"/>
              </a:ext>
            </a:extLst>
          </p:cNvPr>
          <p:cNvSpPr/>
          <p:nvPr/>
        </p:nvSpPr>
        <p:spPr>
          <a:xfrm>
            <a:off x="1986716" y="1796072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HẠM DUYÊN 17 - 9Slide.vn">
            <a:extLst>
              <a:ext uri="{FF2B5EF4-FFF2-40B4-BE49-F238E27FC236}">
                <a16:creationId xmlns:a16="http://schemas.microsoft.com/office/drawing/2014/main" id="{235DD154-F9F5-F30B-6F85-8D7CFB4AA06C}"/>
              </a:ext>
            </a:extLst>
          </p:cNvPr>
          <p:cNvSpPr/>
          <p:nvPr/>
        </p:nvSpPr>
        <p:spPr>
          <a:xfrm flipH="1" flipV="1">
            <a:off x="2031554" y="1784360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HẠM DUYÊN 18 - 9Slide.vn">
            <a:extLst>
              <a:ext uri="{FF2B5EF4-FFF2-40B4-BE49-F238E27FC236}">
                <a16:creationId xmlns:a16="http://schemas.microsoft.com/office/drawing/2014/main" id="{F8040B9A-30B3-6698-ABC4-885DF561B83C}"/>
              </a:ext>
            </a:extLst>
          </p:cNvPr>
          <p:cNvSpPr/>
          <p:nvPr/>
        </p:nvSpPr>
        <p:spPr>
          <a:xfrm>
            <a:off x="7857821" y="5049734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HẠM DUYÊN 19 - 9Slide.vn">
            <a:extLst>
              <a:ext uri="{FF2B5EF4-FFF2-40B4-BE49-F238E27FC236}">
                <a16:creationId xmlns:a16="http://schemas.microsoft.com/office/drawing/2014/main" id="{FF5DE8E6-5A4A-9D6C-1E68-9FB6A9BD2023}"/>
              </a:ext>
            </a:extLst>
          </p:cNvPr>
          <p:cNvSpPr/>
          <p:nvPr/>
        </p:nvSpPr>
        <p:spPr>
          <a:xfrm flipH="1" flipV="1">
            <a:off x="7904397" y="5056683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HẠM DUYÊN 20 - 9Slide.vn">
            <a:extLst>
              <a:ext uri="{FF2B5EF4-FFF2-40B4-BE49-F238E27FC236}">
                <a16:creationId xmlns:a16="http://schemas.microsoft.com/office/drawing/2014/main" id="{398B2B5D-E1CE-A668-85F7-51FA56E641C1}"/>
              </a:ext>
            </a:extLst>
          </p:cNvPr>
          <p:cNvSpPr/>
          <p:nvPr/>
        </p:nvSpPr>
        <p:spPr>
          <a:xfrm>
            <a:off x="2765439" y="4741058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HẠM DUYÊN 21 - 9Slide.vn">
            <a:extLst>
              <a:ext uri="{FF2B5EF4-FFF2-40B4-BE49-F238E27FC236}">
                <a16:creationId xmlns:a16="http://schemas.microsoft.com/office/drawing/2014/main" id="{DE957CBC-9756-FCA5-7A84-C65A74CB0B2E}"/>
              </a:ext>
            </a:extLst>
          </p:cNvPr>
          <p:cNvSpPr/>
          <p:nvPr/>
        </p:nvSpPr>
        <p:spPr>
          <a:xfrm flipH="1" flipV="1">
            <a:off x="2783412" y="4714670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HẠM DUYÊN 22 - 9Slide.vn">
            <a:extLst>
              <a:ext uri="{FF2B5EF4-FFF2-40B4-BE49-F238E27FC236}">
                <a16:creationId xmlns:a16="http://schemas.microsoft.com/office/drawing/2014/main" id="{DD7F02B6-54D2-FACB-DEDA-DBC6518FC7BB}"/>
              </a:ext>
            </a:extLst>
          </p:cNvPr>
          <p:cNvSpPr/>
          <p:nvPr/>
        </p:nvSpPr>
        <p:spPr>
          <a:xfrm rot="18900000" flipH="1">
            <a:off x="3565432" y="4768285"/>
            <a:ext cx="1498628" cy="1498628"/>
          </a:xfrm>
          <a:custGeom>
            <a:avLst/>
            <a:gdLst>
              <a:gd name="connsiteX0" fmla="*/ 0 w 1321806"/>
              <a:gd name="connsiteY0" fmla="*/ 1068309 h 1068309"/>
              <a:gd name="connsiteX1" fmla="*/ 0 w 1321806"/>
              <a:gd name="connsiteY1" fmla="*/ 0 h 1068309"/>
              <a:gd name="connsiteX2" fmla="*/ 1321806 w 1321806"/>
              <a:gd name="connsiteY2" fmla="*/ 1068309 h 1068309"/>
              <a:gd name="connsiteX3" fmla="*/ 0 w 1321806"/>
              <a:gd name="connsiteY3" fmla="*/ 1068309 h 1068309"/>
              <a:gd name="connsiteX0" fmla="*/ 0 w 1321806"/>
              <a:gd name="connsiteY0" fmla="*/ 1321806 h 1321806"/>
              <a:gd name="connsiteX1" fmla="*/ 0 w 1321806"/>
              <a:gd name="connsiteY1" fmla="*/ 0 h 1321806"/>
              <a:gd name="connsiteX2" fmla="*/ 1321806 w 1321806"/>
              <a:gd name="connsiteY2" fmla="*/ 1321806 h 1321806"/>
              <a:gd name="connsiteX3" fmla="*/ 0 w 1321806"/>
              <a:gd name="connsiteY3" fmla="*/ 1321806 h 132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1806" h="1321806">
                <a:moveTo>
                  <a:pt x="0" y="1321806"/>
                </a:moveTo>
                <a:lnTo>
                  <a:pt x="0" y="0"/>
                </a:lnTo>
                <a:lnTo>
                  <a:pt x="1321806" y="1321806"/>
                </a:lnTo>
                <a:lnTo>
                  <a:pt x="0" y="1321806"/>
                </a:lnTo>
                <a:close/>
              </a:path>
            </a:pathLst>
          </a:custGeom>
          <a:solidFill>
            <a:srgbClr val="F47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3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 descr="PHẠM DUYÊN">
            <a:extLst>
              <a:ext uri="{FF2B5EF4-FFF2-40B4-BE49-F238E27FC236}">
                <a16:creationId xmlns:a16="http://schemas.microsoft.com/office/drawing/2014/main" id="{1B36CF81-98D9-397A-A799-C892B703B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506" y="220358"/>
            <a:ext cx="1244082" cy="552994"/>
          </a:xfrm>
          <a:prstGeom prst="rect">
            <a:avLst/>
          </a:prstGeom>
          <a:noFill/>
        </p:spPr>
      </p:pic>
      <p:grpSp>
        <p:nvGrpSpPr>
          <p:cNvPr id="3" name="PHẠM DUYÊN 2 - 9Slide.vn">
            <a:extLst>
              <a:ext uri="{FF2B5EF4-FFF2-40B4-BE49-F238E27FC236}">
                <a16:creationId xmlns:a16="http://schemas.microsoft.com/office/drawing/2014/main" id="{4D0527F6-29F7-9160-F1E8-B0C626991AFB}"/>
              </a:ext>
            </a:extLst>
          </p:cNvPr>
          <p:cNvGrpSpPr/>
          <p:nvPr/>
        </p:nvGrpSpPr>
        <p:grpSpPr>
          <a:xfrm>
            <a:off x="695611" y="906781"/>
            <a:ext cx="668922" cy="707886"/>
            <a:chOff x="1559434" y="1176116"/>
            <a:chExt cx="668922" cy="7078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AE91D9-859E-A86F-7B0B-3FF1AE90DE4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6F4A33B-841B-5474-CA2B-D18A3461A10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F311E5D-3D71-317F-C58B-0DEEEB345682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AF6706-F408-33FA-A1BA-814CEB03005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7" name="PHẠM DUYÊN 3 - 9Slide.vn">
            <a:extLst>
              <a:ext uri="{FF2B5EF4-FFF2-40B4-BE49-F238E27FC236}">
                <a16:creationId xmlns:a16="http://schemas.microsoft.com/office/drawing/2014/main" id="{D8BA6074-D98C-87E4-ACAB-C4E9737DB257}"/>
              </a:ext>
            </a:extLst>
          </p:cNvPr>
          <p:cNvSpPr txBox="1"/>
          <p:nvPr/>
        </p:nvSpPr>
        <p:spPr>
          <a:xfrm>
            <a:off x="695611" y="2071639"/>
            <a:ext cx="38707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pc="7">
                <a:solidFill>
                  <a:schemeClr val="accent5">
                    <a:lumMod val="7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hai miếng bìa để ghép được hình tròn; hình vuông; </a:t>
            </a:r>
          </a:p>
          <a:p>
            <a:r>
              <a:rPr lang="en-GB" sz="3200" spc="7">
                <a:solidFill>
                  <a:schemeClr val="accent5">
                    <a:lumMod val="7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 tam giác </a:t>
            </a:r>
          </a:p>
          <a:p>
            <a:r>
              <a:rPr lang="en-GB" sz="3200" spc="7">
                <a:solidFill>
                  <a:schemeClr val="accent5">
                    <a:lumMod val="75000"/>
                  </a:schemeClr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 hình chữ nhật.</a:t>
            </a:r>
            <a:endParaRPr lang="en-US" sz="3200" spc="7" dirty="0">
              <a:solidFill>
                <a:schemeClr val="accent5">
                  <a:lumMod val="75000"/>
                </a:schemeClr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PHẠM DUYÊN 4 - 9Slide.vn">
            <a:extLst>
              <a:ext uri="{FF2B5EF4-FFF2-40B4-BE49-F238E27FC236}">
                <a16:creationId xmlns:a16="http://schemas.microsoft.com/office/drawing/2014/main" id="{804E5A12-0F9A-32DC-1A5D-2E49A0A379FD}"/>
              </a:ext>
            </a:extLst>
          </p:cNvPr>
          <p:cNvGrpSpPr/>
          <p:nvPr/>
        </p:nvGrpSpPr>
        <p:grpSpPr>
          <a:xfrm>
            <a:off x="5989725" y="600592"/>
            <a:ext cx="1420258" cy="1501287"/>
            <a:chOff x="3765657" y="317105"/>
            <a:chExt cx="1065563" cy="11263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C8BE84-392D-B9E2-0B84-F03483EB2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657" y="317105"/>
              <a:ext cx="1065563" cy="112635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D283CE-2066-4A22-06A7-1287BF348288}"/>
                </a:ext>
              </a:extLst>
            </p:cNvPr>
            <p:cNvSpPr txBox="1"/>
            <p:nvPr/>
          </p:nvSpPr>
          <p:spPr>
            <a:xfrm>
              <a:off x="3962002" y="752954"/>
              <a:ext cx="302653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99" dirty="0"/>
                <a:t>1</a:t>
              </a:r>
            </a:p>
          </p:txBody>
        </p:sp>
      </p:grpSp>
      <p:grpSp>
        <p:nvGrpSpPr>
          <p:cNvPr id="8" name="PHẠM DUYÊN 5 - 9Slide.vn">
            <a:extLst>
              <a:ext uri="{FF2B5EF4-FFF2-40B4-BE49-F238E27FC236}">
                <a16:creationId xmlns:a16="http://schemas.microsoft.com/office/drawing/2014/main" id="{1F06D6C1-00D6-AFAA-0B37-B974DA774954}"/>
              </a:ext>
            </a:extLst>
          </p:cNvPr>
          <p:cNvGrpSpPr/>
          <p:nvPr/>
        </p:nvGrpSpPr>
        <p:grpSpPr>
          <a:xfrm>
            <a:off x="6251428" y="2385903"/>
            <a:ext cx="909326" cy="1487782"/>
            <a:chOff x="3962002" y="1656553"/>
            <a:chExt cx="682231" cy="11162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E5F50F-80C1-41DC-FB71-D6208F167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002" y="1656553"/>
              <a:ext cx="682231" cy="111622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F17234-34BC-1D9B-6CC1-BAFC4C0F5F89}"/>
                </a:ext>
              </a:extLst>
            </p:cNvPr>
            <p:cNvSpPr txBox="1"/>
            <p:nvPr/>
          </p:nvSpPr>
          <p:spPr>
            <a:xfrm>
              <a:off x="4003042" y="1663456"/>
              <a:ext cx="302653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99" dirty="0"/>
                <a:t>2</a:t>
              </a:r>
            </a:p>
          </p:txBody>
        </p:sp>
      </p:grpSp>
      <p:grpSp>
        <p:nvGrpSpPr>
          <p:cNvPr id="13" name="PHẠM DUYÊN 6 - 9Slide.vn">
            <a:extLst>
              <a:ext uri="{FF2B5EF4-FFF2-40B4-BE49-F238E27FC236}">
                <a16:creationId xmlns:a16="http://schemas.microsoft.com/office/drawing/2014/main" id="{F077DADE-F5A6-F75B-DF9F-20E87FDCF187}"/>
              </a:ext>
            </a:extLst>
          </p:cNvPr>
          <p:cNvGrpSpPr/>
          <p:nvPr/>
        </p:nvGrpSpPr>
        <p:grpSpPr>
          <a:xfrm>
            <a:off x="6031360" y="4132668"/>
            <a:ext cx="1055628" cy="627245"/>
            <a:chOff x="3796894" y="2881327"/>
            <a:chExt cx="791996" cy="47059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F4C1AA-6114-3022-1BFA-5C4A10551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894" y="2881327"/>
              <a:ext cx="791996" cy="45594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8DC25F-FE20-8755-3524-182BA3370869}"/>
                </a:ext>
              </a:extLst>
            </p:cNvPr>
            <p:cNvSpPr txBox="1"/>
            <p:nvPr/>
          </p:nvSpPr>
          <p:spPr>
            <a:xfrm>
              <a:off x="4041565" y="3005651"/>
              <a:ext cx="302653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99" dirty="0"/>
                <a:t>3</a:t>
              </a:r>
            </a:p>
          </p:txBody>
        </p:sp>
      </p:grpSp>
      <p:grpSp>
        <p:nvGrpSpPr>
          <p:cNvPr id="21" name="PHẠM DUYÊN 7 - 9Slide.vn">
            <a:extLst>
              <a:ext uri="{FF2B5EF4-FFF2-40B4-BE49-F238E27FC236}">
                <a16:creationId xmlns:a16="http://schemas.microsoft.com/office/drawing/2014/main" id="{05BCC3A1-76A9-8E49-8FCC-F0138593363B}"/>
              </a:ext>
            </a:extLst>
          </p:cNvPr>
          <p:cNvGrpSpPr/>
          <p:nvPr/>
        </p:nvGrpSpPr>
        <p:grpSpPr>
          <a:xfrm>
            <a:off x="6401621" y="5115345"/>
            <a:ext cx="596464" cy="1188425"/>
            <a:chOff x="4074686" y="3704346"/>
            <a:chExt cx="447503" cy="89162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DF51C3A-0B2A-DFA5-4B3A-C8283EC8A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686" y="3704346"/>
              <a:ext cx="447503" cy="89162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BB8362-2FF8-6EE7-098E-1FE975D2B7ED}"/>
                </a:ext>
              </a:extLst>
            </p:cNvPr>
            <p:cNvSpPr txBox="1"/>
            <p:nvPr/>
          </p:nvSpPr>
          <p:spPr>
            <a:xfrm>
              <a:off x="4074686" y="3965494"/>
              <a:ext cx="302653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99" dirty="0"/>
                <a:t>4</a:t>
              </a:r>
            </a:p>
          </p:txBody>
        </p:sp>
      </p:grpSp>
      <p:grpSp>
        <p:nvGrpSpPr>
          <p:cNvPr id="27" name="PHẠM DUYÊN 8 - 9Slide.vn">
            <a:extLst>
              <a:ext uri="{FF2B5EF4-FFF2-40B4-BE49-F238E27FC236}">
                <a16:creationId xmlns:a16="http://schemas.microsoft.com/office/drawing/2014/main" id="{761E76C0-03EC-02C5-9F1C-6A2301D66255}"/>
              </a:ext>
            </a:extLst>
          </p:cNvPr>
          <p:cNvGrpSpPr/>
          <p:nvPr/>
        </p:nvGrpSpPr>
        <p:grpSpPr>
          <a:xfrm>
            <a:off x="10451403" y="611846"/>
            <a:ext cx="909326" cy="1490033"/>
            <a:chOff x="7113077" y="325548"/>
            <a:chExt cx="682231" cy="111791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7A76A03-BD54-8395-A41C-E99E556EF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3077" y="325548"/>
              <a:ext cx="682231" cy="111791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3DE420-8430-7027-4EAD-38BFDBF38C25}"/>
                </a:ext>
              </a:extLst>
            </p:cNvPr>
            <p:cNvSpPr txBox="1"/>
            <p:nvPr/>
          </p:nvSpPr>
          <p:spPr>
            <a:xfrm>
              <a:off x="7438150" y="829852"/>
              <a:ext cx="302653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99" dirty="0"/>
                <a:t>A</a:t>
              </a:r>
            </a:p>
          </p:txBody>
        </p:sp>
      </p:grpSp>
      <p:grpSp>
        <p:nvGrpSpPr>
          <p:cNvPr id="30" name="PHẠM DUYÊN 9 - 9Slide.vn">
            <a:extLst>
              <a:ext uri="{FF2B5EF4-FFF2-40B4-BE49-F238E27FC236}">
                <a16:creationId xmlns:a16="http://schemas.microsoft.com/office/drawing/2014/main" id="{3EE83326-4525-FF56-3732-D4369B27B89B}"/>
              </a:ext>
            </a:extLst>
          </p:cNvPr>
          <p:cNvGrpSpPr/>
          <p:nvPr/>
        </p:nvGrpSpPr>
        <p:grpSpPr>
          <a:xfrm>
            <a:off x="10408637" y="2582448"/>
            <a:ext cx="952091" cy="920579"/>
            <a:chOff x="7080992" y="1804013"/>
            <a:chExt cx="714316" cy="69067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DB17769-00BC-6D06-7548-7672DCE74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992" y="1804013"/>
              <a:ext cx="714316" cy="690674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D61F76-4207-371B-82C2-3C1005B44978}"/>
                </a:ext>
              </a:extLst>
            </p:cNvPr>
            <p:cNvSpPr txBox="1"/>
            <p:nvPr/>
          </p:nvSpPr>
          <p:spPr>
            <a:xfrm>
              <a:off x="7361969" y="2032788"/>
              <a:ext cx="302653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99" dirty="0"/>
                <a:t>B</a:t>
              </a:r>
            </a:p>
          </p:txBody>
        </p:sp>
      </p:grpSp>
      <p:grpSp>
        <p:nvGrpSpPr>
          <p:cNvPr id="33" name="PHẠM DUYÊN 10 - 9Slide.vn">
            <a:extLst>
              <a:ext uri="{FF2B5EF4-FFF2-40B4-BE49-F238E27FC236}">
                <a16:creationId xmlns:a16="http://schemas.microsoft.com/office/drawing/2014/main" id="{D3240D01-4ED5-7F00-BCCD-3C9162AA3B5E}"/>
              </a:ext>
            </a:extLst>
          </p:cNvPr>
          <p:cNvGrpSpPr/>
          <p:nvPr/>
        </p:nvGrpSpPr>
        <p:grpSpPr>
          <a:xfrm>
            <a:off x="10608959" y="3818047"/>
            <a:ext cx="751770" cy="1008362"/>
            <a:chOff x="7231285" y="2731034"/>
            <a:chExt cx="564023" cy="75653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8DC8B16-FAE2-1DEF-3EE2-530BBCA38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285" y="2731034"/>
              <a:ext cx="564023" cy="756534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2E932F9-003C-981B-5AFC-353EC7C2A459}"/>
                </a:ext>
              </a:extLst>
            </p:cNvPr>
            <p:cNvSpPr txBox="1"/>
            <p:nvPr/>
          </p:nvSpPr>
          <p:spPr>
            <a:xfrm>
              <a:off x="7361969" y="2924634"/>
              <a:ext cx="302653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99" dirty="0"/>
                <a:t>C</a:t>
              </a:r>
            </a:p>
          </p:txBody>
        </p:sp>
      </p:grpSp>
      <p:grpSp>
        <p:nvGrpSpPr>
          <p:cNvPr id="36" name="PHẠM DUYÊN 11 - 9Slide.vn">
            <a:extLst>
              <a:ext uri="{FF2B5EF4-FFF2-40B4-BE49-F238E27FC236}">
                <a16:creationId xmlns:a16="http://schemas.microsoft.com/office/drawing/2014/main" id="{D7CE7F74-A7CF-B28C-C717-D5B88F0848F3}"/>
              </a:ext>
            </a:extLst>
          </p:cNvPr>
          <p:cNvGrpSpPr/>
          <p:nvPr/>
        </p:nvGrpSpPr>
        <p:grpSpPr>
          <a:xfrm>
            <a:off x="10581950" y="5115345"/>
            <a:ext cx="778779" cy="1188425"/>
            <a:chOff x="7211021" y="3704346"/>
            <a:chExt cx="584287" cy="89162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953407B-310A-78EE-8A59-F49FF1177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021" y="3704346"/>
              <a:ext cx="584287" cy="89162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BCD7EB0-F92A-3717-9440-04FEC7A9642D}"/>
                </a:ext>
              </a:extLst>
            </p:cNvPr>
            <p:cNvSpPr txBox="1"/>
            <p:nvPr/>
          </p:nvSpPr>
          <p:spPr>
            <a:xfrm>
              <a:off x="7429309" y="3965958"/>
              <a:ext cx="302653" cy="34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99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86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34414 0.259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30677 0.182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9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31549 -0.45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31237 0.0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6450C8-2602-B787-6EB2-1C1D2C594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695" y="2103899"/>
            <a:ext cx="5578323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6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HẠM DUYÊN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306EBB"/>
      </a:accent1>
      <a:accent2>
        <a:srgbClr val="81B2EA"/>
      </a:accent2>
      <a:accent3>
        <a:srgbClr val="7DAED9"/>
      </a:accent3>
      <a:accent4>
        <a:srgbClr val="8178C3"/>
      </a:accent4>
      <a:accent5>
        <a:srgbClr val="D97D3D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420</TotalTime>
  <Words>131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UTM Showcard</vt:lpstr>
      <vt:lpstr>#9Slide03 Sofia Pro Soft</vt:lpstr>
      <vt:lpstr>#9Slide03 AllRoundGothic</vt:lpstr>
      <vt:lpstr>HP-168</vt:lpstr>
      <vt:lpstr>#9Slide03 Sofia Pro Soft Bold</vt:lpstr>
      <vt:lpstr>HP-167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Ms Quyen</cp:lastModifiedBy>
  <cp:revision>138</cp:revision>
  <dcterms:created xsi:type="dcterms:W3CDTF">2021-09-22T07:39:02Z</dcterms:created>
  <dcterms:modified xsi:type="dcterms:W3CDTF">2022-10-23T16:25:40Z</dcterms:modified>
  <cp:category>9Slide.vn</cp:category>
</cp:coreProperties>
</file>