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0" r:id="rId2"/>
    <p:sldId id="257" r:id="rId3"/>
    <p:sldId id="264" r:id="rId4"/>
    <p:sldId id="337" r:id="rId5"/>
    <p:sldId id="350" r:id="rId6"/>
    <p:sldId id="351" r:id="rId7"/>
    <p:sldId id="358" r:id="rId8"/>
    <p:sldId id="359" r:id="rId9"/>
    <p:sldId id="352" r:id="rId10"/>
    <p:sldId id="353" r:id="rId11"/>
    <p:sldId id="321" r:id="rId12"/>
    <p:sldId id="258" r:id="rId13"/>
    <p:sldId id="354" r:id="rId14"/>
    <p:sldId id="355" r:id="rId15"/>
    <p:sldId id="357" r:id="rId16"/>
    <p:sldId id="336" r:id="rId17"/>
  </p:sldIdLst>
  <p:sldSz cx="12192000" cy="6858000"/>
  <p:notesSz cx="6858000" cy="9144000"/>
  <p:embeddedFontLst>
    <p:embeddedFont>
      <p:font typeface="#9Slide03 Sofia Pro Soft" panose="020B0604020202020204" charset="0"/>
      <p:regular r:id="rId20"/>
    </p:embeddedFont>
    <p:embeddedFont>
      <p:font typeface="#9Slide03 Sofia Pro Soft Bold" panose="020B060402020202020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P-167" panose="020B0803050302020204" pitchFamily="34" charset="0"/>
      <p:bold r:id="rId26"/>
    </p:embeddedFont>
    <p:embeddedFont>
      <p:font typeface="HP-168" panose="020B0803050302020204" pitchFamily="34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51"/>
    <a:srgbClr val="F1563A"/>
    <a:srgbClr val="43C8F3"/>
    <a:srgbClr val="FFFFFF"/>
    <a:srgbClr val="758AD4"/>
    <a:srgbClr val="FEA1C5"/>
    <a:srgbClr val="87C7FC"/>
    <a:srgbClr val="F66A6D"/>
    <a:srgbClr val="F9999C"/>
    <a:srgbClr val="39A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AF0F00-9E66-904A-ECD7-A3A46EE79B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63B61-2524-9ED6-92B1-8C6DFDDB6C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A611-2B40-4CD7-946D-10835ED475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2BD0B-C3E6-736B-11A1-03673BDFC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1918E-509B-0D43-7093-D7A2C46ED3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A51F0-4E41-492C-88C3-7D983281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5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A1751-B0EC-4705-8F67-92B9EEF084E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E803-3634-43A0-BF79-9177D1F3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25.png"/><Relationship Id="rId26" Type="http://schemas.openxmlformats.org/officeDocument/2006/relationships/image" Target="../media/image21.png"/><Relationship Id="rId3" Type="http://schemas.openxmlformats.org/officeDocument/2006/relationships/image" Target="../media/image22.png"/><Relationship Id="rId21" Type="http://schemas.openxmlformats.org/officeDocument/2006/relationships/image" Target="../media/image2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4.png"/><Relationship Id="rId25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3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HẠM DUYÊN 1 - 9Slide.vn">
            <a:extLst>
              <a:ext uri="{FF2B5EF4-FFF2-40B4-BE49-F238E27FC236}">
                <a16:creationId xmlns:a16="http://schemas.microsoft.com/office/drawing/2014/main" id="{612D755C-7DF5-D5BA-4728-2730EE24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1" y="-328392"/>
            <a:ext cx="5050058" cy="7186392"/>
          </a:xfrm>
          <a:prstGeom prst="rect">
            <a:avLst/>
          </a:prstGeom>
        </p:spPr>
      </p:pic>
      <p:pic>
        <p:nvPicPr>
          <p:cNvPr id="66" name="PHẠM DUYÊN 2 - 9Slide.vn">
            <a:extLst>
              <a:ext uri="{FF2B5EF4-FFF2-40B4-BE49-F238E27FC236}">
                <a16:creationId xmlns:a16="http://schemas.microsoft.com/office/drawing/2014/main" id="{90A985FF-6A45-DE7D-6D7D-2E9C9E88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7141943" y="-331440"/>
            <a:ext cx="5050058" cy="7186392"/>
          </a:xfrm>
          <a:prstGeom prst="rect">
            <a:avLst/>
          </a:prstGeom>
        </p:spPr>
      </p:pic>
      <p:pic>
        <p:nvPicPr>
          <p:cNvPr id="67" name="PHẠM DUYÊN 3 - 9Slide.vn">
            <a:extLst>
              <a:ext uri="{FF2B5EF4-FFF2-40B4-BE49-F238E27FC236}">
                <a16:creationId xmlns:a16="http://schemas.microsoft.com/office/drawing/2014/main" id="{7D0D04EB-237C-44D9-73A6-D51A5F66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3434330" y="-328392"/>
            <a:ext cx="5050058" cy="7186392"/>
          </a:xfrm>
          <a:prstGeom prst="rect">
            <a:avLst/>
          </a:prstGeom>
        </p:spPr>
      </p:pic>
      <p:pic>
        <p:nvPicPr>
          <p:cNvPr id="69" name="PHẠM DUYÊN 4 - 9Slide.vn">
            <a:extLst>
              <a:ext uri="{FF2B5EF4-FFF2-40B4-BE49-F238E27FC236}">
                <a16:creationId xmlns:a16="http://schemas.microsoft.com/office/drawing/2014/main" id="{DA9382D5-9500-B132-5B5D-DE3E3463B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6183807"/>
            <a:ext cx="4876800" cy="682752"/>
          </a:xfrm>
          <a:prstGeom prst="rect">
            <a:avLst/>
          </a:prstGeom>
        </p:spPr>
      </p:pic>
      <p:pic>
        <p:nvPicPr>
          <p:cNvPr id="70" name="PHẠM DUYÊN 5 - 9Slide.vn">
            <a:extLst>
              <a:ext uri="{FF2B5EF4-FFF2-40B4-BE49-F238E27FC236}">
                <a16:creationId xmlns:a16="http://schemas.microsoft.com/office/drawing/2014/main" id="{7B731AD2-5E7E-2FFF-4E7A-AA51ACCB0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8224"/>
          <a:stretch/>
        </p:blipFill>
        <p:spPr>
          <a:xfrm>
            <a:off x="9666972" y="6183807"/>
            <a:ext cx="2525028" cy="682752"/>
          </a:xfrm>
          <a:prstGeom prst="rect">
            <a:avLst/>
          </a:prstGeom>
        </p:spPr>
      </p:pic>
      <p:pic>
        <p:nvPicPr>
          <p:cNvPr id="71" name="PHẠM DUYÊN 6 - 9Slide.vn">
            <a:extLst>
              <a:ext uri="{FF2B5EF4-FFF2-40B4-BE49-F238E27FC236}">
                <a16:creationId xmlns:a16="http://schemas.microsoft.com/office/drawing/2014/main" id="{B6E809EA-D014-9D83-28E8-BADD0ECBF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90172" y="6183807"/>
            <a:ext cx="4876800" cy="682752"/>
          </a:xfrm>
          <a:prstGeom prst="rect">
            <a:avLst/>
          </a:prstGeom>
        </p:spPr>
      </p:pic>
      <p:pic>
        <p:nvPicPr>
          <p:cNvPr id="72" name="PHẠM DUYÊN 7 - 9Slide.vn">
            <a:extLst>
              <a:ext uri="{FF2B5EF4-FFF2-40B4-BE49-F238E27FC236}">
                <a16:creationId xmlns:a16="http://schemas.microsoft.com/office/drawing/2014/main" id="{6DFD2733-E447-88D5-B769-C5C3978403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01817" y="5712394"/>
            <a:ext cx="641521" cy="680659"/>
          </a:xfrm>
          <a:prstGeom prst="rect">
            <a:avLst/>
          </a:prstGeom>
        </p:spPr>
      </p:pic>
      <p:pic>
        <p:nvPicPr>
          <p:cNvPr id="73" name="PHẠM DUYÊN 8 - 9Slide.vn">
            <a:extLst>
              <a:ext uri="{FF2B5EF4-FFF2-40B4-BE49-F238E27FC236}">
                <a16:creationId xmlns:a16="http://schemas.microsoft.com/office/drawing/2014/main" id="{8F484E3F-246A-68DE-B270-73A94068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680" b="3680"/>
          <a:stretch>
            <a:fillRect/>
          </a:stretch>
        </p:blipFill>
        <p:spPr>
          <a:xfrm>
            <a:off x="2863233" y="5770483"/>
            <a:ext cx="574291" cy="564480"/>
          </a:xfrm>
          <a:prstGeom prst="rect">
            <a:avLst/>
          </a:prstGeom>
        </p:spPr>
      </p:pic>
      <p:pic>
        <p:nvPicPr>
          <p:cNvPr id="74" name="PHẠM DUYÊN 9 - 9Slide.vn">
            <a:extLst>
              <a:ext uri="{FF2B5EF4-FFF2-40B4-BE49-F238E27FC236}">
                <a16:creationId xmlns:a16="http://schemas.microsoft.com/office/drawing/2014/main" id="{CAF76F93-DC2A-5389-AF3D-65B6461762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65119" y="3707238"/>
            <a:ext cx="353623" cy="673568"/>
          </a:xfrm>
          <a:prstGeom prst="rect">
            <a:avLst/>
          </a:prstGeom>
        </p:spPr>
      </p:pic>
      <p:pic>
        <p:nvPicPr>
          <p:cNvPr id="75" name="PHẠM DUYÊN 10 - 9Slide.vn">
            <a:extLst>
              <a:ext uri="{FF2B5EF4-FFF2-40B4-BE49-F238E27FC236}">
                <a16:creationId xmlns:a16="http://schemas.microsoft.com/office/drawing/2014/main" id="{DFF6D95B-8142-B4CF-7B08-47E6E22D56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33479" y="4516494"/>
            <a:ext cx="1358521" cy="2073003"/>
          </a:xfrm>
          <a:prstGeom prst="rect">
            <a:avLst/>
          </a:prstGeom>
        </p:spPr>
      </p:pic>
      <p:pic>
        <p:nvPicPr>
          <p:cNvPr id="76" name="PHẠM DUYÊN 11 - 9Slide.vn">
            <a:extLst>
              <a:ext uri="{FF2B5EF4-FFF2-40B4-BE49-F238E27FC236}">
                <a16:creationId xmlns:a16="http://schemas.microsoft.com/office/drawing/2014/main" id="{33530130-31F6-DE08-D61D-254D5D5B4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0776" y="-92887"/>
            <a:ext cx="2863232" cy="1001319"/>
          </a:xfrm>
          <a:prstGeom prst="rect">
            <a:avLst/>
          </a:prstGeom>
        </p:spPr>
      </p:pic>
      <p:pic>
        <p:nvPicPr>
          <p:cNvPr id="77" name="PHẠM DUYÊN 12 - 9Slide.vn">
            <a:extLst>
              <a:ext uri="{FF2B5EF4-FFF2-40B4-BE49-F238E27FC236}">
                <a16:creationId xmlns:a16="http://schemas.microsoft.com/office/drawing/2014/main" id="{92A6DB47-5182-0DBA-8FD0-14C4D52D6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18443" y="-92887"/>
            <a:ext cx="2712582" cy="948635"/>
          </a:xfrm>
          <a:prstGeom prst="rect">
            <a:avLst/>
          </a:prstGeom>
        </p:spPr>
      </p:pic>
      <p:pic>
        <p:nvPicPr>
          <p:cNvPr id="78" name="PHẠM DUYÊN 13 - 9Slide.vn">
            <a:extLst>
              <a:ext uri="{FF2B5EF4-FFF2-40B4-BE49-F238E27FC236}">
                <a16:creationId xmlns:a16="http://schemas.microsoft.com/office/drawing/2014/main" id="{2B87C341-3C31-6BE8-DC05-859EE59F9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93636" y="-92887"/>
            <a:ext cx="2712582" cy="948635"/>
          </a:xfrm>
          <a:prstGeom prst="rect">
            <a:avLst/>
          </a:prstGeom>
        </p:spPr>
      </p:pic>
      <p:pic>
        <p:nvPicPr>
          <p:cNvPr id="79" name="PHẠM DUYÊN 14 - 9Slide.vn">
            <a:extLst>
              <a:ext uri="{FF2B5EF4-FFF2-40B4-BE49-F238E27FC236}">
                <a16:creationId xmlns:a16="http://schemas.microsoft.com/office/drawing/2014/main" id="{84F5EB33-A75B-E276-407C-05B0FEDCDD4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732962" y="6172200"/>
            <a:ext cx="509297" cy="619205"/>
          </a:xfrm>
          <a:prstGeom prst="rect">
            <a:avLst/>
          </a:prstGeom>
        </p:spPr>
      </p:pic>
      <p:pic>
        <p:nvPicPr>
          <p:cNvPr id="80" name="PHẠM DUYÊN 15 - 9Slide.vn">
            <a:extLst>
              <a:ext uri="{FF2B5EF4-FFF2-40B4-BE49-F238E27FC236}">
                <a16:creationId xmlns:a16="http://schemas.microsoft.com/office/drawing/2014/main" id="{1638EE1B-AFA9-C5C2-F6FD-886532633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327870" y="5961814"/>
            <a:ext cx="814073" cy="519989"/>
          </a:xfrm>
          <a:prstGeom prst="rect">
            <a:avLst/>
          </a:prstGeom>
        </p:spPr>
      </p:pic>
      <p:pic>
        <p:nvPicPr>
          <p:cNvPr id="81" name="PHẠM DUYÊN 16 - 9Slide.vn">
            <a:extLst>
              <a:ext uri="{FF2B5EF4-FFF2-40B4-BE49-F238E27FC236}">
                <a16:creationId xmlns:a16="http://schemas.microsoft.com/office/drawing/2014/main" id="{FF78FA87-8509-339A-F017-505077037FB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23624" y="5770483"/>
            <a:ext cx="508289" cy="519989"/>
          </a:xfrm>
          <a:prstGeom prst="rect">
            <a:avLst/>
          </a:prstGeom>
        </p:spPr>
      </p:pic>
      <p:pic>
        <p:nvPicPr>
          <p:cNvPr id="82" name="PHẠM DUYÊN 17 - 9Slide.vn">
            <a:extLst>
              <a:ext uri="{FF2B5EF4-FFF2-40B4-BE49-F238E27FC236}">
                <a16:creationId xmlns:a16="http://schemas.microsoft.com/office/drawing/2014/main" id="{33C705FC-011B-E045-193A-0FC6EE3A089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569802" y="6329502"/>
            <a:ext cx="580124" cy="519989"/>
          </a:xfrm>
          <a:prstGeom prst="rect">
            <a:avLst/>
          </a:prstGeom>
        </p:spPr>
      </p:pic>
      <p:pic>
        <p:nvPicPr>
          <p:cNvPr id="83" name="PHẠM DUYÊN 18 - 9Slide.vn">
            <a:extLst>
              <a:ext uri="{FF2B5EF4-FFF2-40B4-BE49-F238E27FC236}">
                <a16:creationId xmlns:a16="http://schemas.microsoft.com/office/drawing/2014/main" id="{6B3DBAB0-CFA5-E154-1EF8-99796D11774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768340" y="6005194"/>
            <a:ext cx="1619097" cy="794443"/>
          </a:xfrm>
          <a:prstGeom prst="rect">
            <a:avLst/>
          </a:prstGeom>
        </p:spPr>
      </p:pic>
      <p:pic>
        <p:nvPicPr>
          <p:cNvPr id="86" name="PHẠM DUYÊN 19 - 9Slide.vn">
            <a:extLst>
              <a:ext uri="{FF2B5EF4-FFF2-40B4-BE49-F238E27FC236}">
                <a16:creationId xmlns:a16="http://schemas.microsoft.com/office/drawing/2014/main" id="{95DDD128-0AEA-CD97-E340-28A6DF1D22C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527187" y="5202624"/>
            <a:ext cx="333402" cy="1655707"/>
          </a:xfrm>
          <a:prstGeom prst="rect">
            <a:avLst/>
          </a:prstGeom>
        </p:spPr>
      </p:pic>
      <p:pic>
        <p:nvPicPr>
          <p:cNvPr id="87" name="PHẠM DUYÊN 20 - 9Slide.vn">
            <a:extLst>
              <a:ext uri="{FF2B5EF4-FFF2-40B4-BE49-F238E27FC236}">
                <a16:creationId xmlns:a16="http://schemas.microsoft.com/office/drawing/2014/main" id="{7064F21D-9BCE-07FB-1104-0F0DE8870D4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" y="3881997"/>
            <a:ext cx="2698287" cy="2984561"/>
          </a:xfrm>
          <a:prstGeom prst="rect">
            <a:avLst/>
          </a:prstGeom>
        </p:spPr>
      </p:pic>
      <p:pic>
        <p:nvPicPr>
          <p:cNvPr id="89" name="PHẠM DUYÊN 21 - 9Slide.vn">
            <a:extLst>
              <a:ext uri="{FF2B5EF4-FFF2-40B4-BE49-F238E27FC236}">
                <a16:creationId xmlns:a16="http://schemas.microsoft.com/office/drawing/2014/main" id="{1462BAD3-1B84-671A-DDB5-46385C7B34D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756203" y="5124471"/>
            <a:ext cx="324211" cy="777328"/>
          </a:xfrm>
          <a:prstGeom prst="rect">
            <a:avLst/>
          </a:prstGeom>
        </p:spPr>
      </p:pic>
      <p:pic>
        <p:nvPicPr>
          <p:cNvPr id="90" name="PHẠM DUYÊN 22 - 9Slide.vn">
            <a:extLst>
              <a:ext uri="{FF2B5EF4-FFF2-40B4-BE49-F238E27FC236}">
                <a16:creationId xmlns:a16="http://schemas.microsoft.com/office/drawing/2014/main" id="{4407C690-AD81-0FA0-7F2D-CBB270CEBED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849142" y="6199266"/>
            <a:ext cx="279531" cy="659065"/>
          </a:xfrm>
          <a:prstGeom prst="rect">
            <a:avLst/>
          </a:prstGeom>
        </p:spPr>
      </p:pic>
      <p:pic>
        <p:nvPicPr>
          <p:cNvPr id="91" name="PHẠM DUYÊN 23 - 9Slide.vn">
            <a:extLst>
              <a:ext uri="{FF2B5EF4-FFF2-40B4-BE49-F238E27FC236}">
                <a16:creationId xmlns:a16="http://schemas.microsoft.com/office/drawing/2014/main" id="{E2522D0B-BF50-0F62-2FA7-7E609A561C55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16951035">
            <a:off x="10338211" y="-367594"/>
            <a:ext cx="1484407" cy="2106787"/>
          </a:xfrm>
          <a:prstGeom prst="rect">
            <a:avLst/>
          </a:prstGeom>
        </p:spPr>
      </p:pic>
      <p:pic>
        <p:nvPicPr>
          <p:cNvPr id="92" name="PHẠM DUYÊN 24 - 9Slide.vn">
            <a:extLst>
              <a:ext uri="{FF2B5EF4-FFF2-40B4-BE49-F238E27FC236}">
                <a16:creationId xmlns:a16="http://schemas.microsoft.com/office/drawing/2014/main" id="{8472878F-448D-72F5-5388-CA30BD11F64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471734" y="5943378"/>
            <a:ext cx="1156649" cy="694187"/>
          </a:xfrm>
          <a:prstGeom prst="rect">
            <a:avLst/>
          </a:prstGeom>
        </p:spPr>
      </p:pic>
      <p:pic>
        <p:nvPicPr>
          <p:cNvPr id="93" name="PHẠM DUYÊN 25 - 9Slide.vn">
            <a:extLst>
              <a:ext uri="{FF2B5EF4-FFF2-40B4-BE49-F238E27FC236}">
                <a16:creationId xmlns:a16="http://schemas.microsoft.com/office/drawing/2014/main" id="{FC76B8DB-A809-5442-0D52-02A3ABC303D2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5400000">
            <a:off x="192688" y="5988690"/>
            <a:ext cx="327162" cy="6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2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81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A94A-7AB0-4C6A-B5AD-A6ECD860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49DE-EE95-4675-A451-BD0CF835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6B7F4-40DC-44F5-BD7E-A149207F4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EFB97-7500-4C18-9839-3B0A9E0F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F822C-F102-489A-9B88-6874D6E1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3BB57-1242-4738-8624-BA150A73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989D-865A-4DEF-BC3A-F161BDDD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1C8AD-A63C-4C15-8129-C9D315266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C251F-CA75-49A9-B02B-43D38A4A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E731E-6C70-44D3-963C-7A0219C3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F1CA-AC1F-4B21-8101-F6EA328B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D3D84-E516-4D57-AFB7-50ACC40C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2D36-D6EC-4914-8BED-56048A57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FC60B-5D31-4D32-8CC8-A43167C6C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C142-799A-42F0-972F-04DC8B0C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D71FE-CB2D-4349-9A5F-1214FAB2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F85CE-362B-4782-8EB3-9BD8E61E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9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D">
            <a:extLst>
              <a:ext uri="{FF2B5EF4-FFF2-40B4-BE49-F238E27FC236}">
                <a16:creationId xmlns:a16="http://schemas.microsoft.com/office/drawing/2014/main" id="{DF41FFB1-B88F-5C50-274D-79D2B45A6E8D}"/>
              </a:ext>
            </a:extLst>
          </p:cNvPr>
          <p:cNvGrpSpPr/>
          <p:nvPr userDrawn="1"/>
        </p:nvGrpSpPr>
        <p:grpSpPr>
          <a:xfrm>
            <a:off x="672902" y="-118019"/>
            <a:ext cx="3171285" cy="1446550"/>
            <a:chOff x="2250002" y="802713"/>
            <a:chExt cx="5211149" cy="1446550"/>
          </a:xfrm>
        </p:grpSpPr>
        <p:sp>
          <p:nvSpPr>
            <p:cNvPr id="3" name="PD">
              <a:extLst>
                <a:ext uri="{FF2B5EF4-FFF2-40B4-BE49-F238E27FC236}">
                  <a16:creationId xmlns:a16="http://schemas.microsoft.com/office/drawing/2014/main" id="{DE86DE97-4A6B-E6C7-EF7E-1A3B6782BFDB}"/>
                </a:ext>
              </a:extLst>
            </p:cNvPr>
            <p:cNvSpPr txBox="1"/>
            <p:nvPr/>
          </p:nvSpPr>
          <p:spPr>
            <a:xfrm>
              <a:off x="2250002" y="802713"/>
              <a:ext cx="5211148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>
                  <a:ln w="190500">
                    <a:solidFill>
                      <a:srgbClr val="FFFFFF"/>
                    </a:solidFill>
                  </a:ln>
                  <a:solidFill>
                    <a:srgbClr val="60BCD4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bài 8</a:t>
              </a:r>
              <a:endParaRPr kumimoji="0" lang="en-US" altLang="zh-CN" sz="8800" b="0" i="0" u="none" strike="noStrike" kern="1200" cap="none" spc="0" normalizeH="0" baseline="0" noProof="0" dirty="0">
                <a:ln w="190500">
                  <a:solidFill>
                    <a:srgbClr val="FFFFFF"/>
                  </a:solidFill>
                </a:ln>
                <a:solidFill>
                  <a:srgbClr val="60BCD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4" name="PD">
              <a:extLst>
                <a:ext uri="{FF2B5EF4-FFF2-40B4-BE49-F238E27FC236}">
                  <a16:creationId xmlns:a16="http://schemas.microsoft.com/office/drawing/2014/main" id="{96458C80-EB89-5DAA-E706-54831C3AE762}"/>
                </a:ext>
              </a:extLst>
            </p:cNvPr>
            <p:cNvSpPr txBox="1"/>
            <p:nvPr/>
          </p:nvSpPr>
          <p:spPr>
            <a:xfrm>
              <a:off x="2250002" y="802713"/>
              <a:ext cx="5211149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800">
                  <a:solidFill>
                    <a:srgbClr val="F97F85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bài 8</a:t>
              </a:r>
              <a:endParaRPr lang="en-US" altLang="zh-CN" sz="8800" dirty="0">
                <a:solidFill>
                  <a:srgbClr val="F97F8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0DF349C4-2571-C09B-3CE9-8E35EEC6BC1B}"/>
              </a:ext>
            </a:extLst>
          </p:cNvPr>
          <p:cNvSpPr/>
          <p:nvPr userDrawn="1"/>
        </p:nvSpPr>
        <p:spPr>
          <a:xfrm>
            <a:off x="-316090" y="1996660"/>
            <a:ext cx="13010292" cy="3932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lnSpc>
                <a:spcPct val="140000"/>
              </a:lnSpc>
              <a:buClr>
                <a:srgbClr val="000000"/>
              </a:buClr>
            </a:pPr>
            <a:r>
              <a:rPr lang="en-US" altLang="zh-CN" sz="9600" kern="0">
                <a:ln w="47625" cap="rnd" cmpd="thinThick">
                  <a:gradFill>
                    <a:gsLst>
                      <a:gs pos="32000">
                        <a:srgbClr val="758AD4"/>
                      </a:gs>
                      <a:gs pos="78000">
                        <a:srgbClr val="F66A6D"/>
                      </a:gs>
                      <a:gs pos="58000">
                        <a:srgbClr val="FEA1C5"/>
                      </a:gs>
                    </a:gsLst>
                    <a:lin ang="5400000" scaled="1"/>
                  </a:gradFill>
                  <a:miter lim="800000"/>
                </a:ln>
                <a:solidFill>
                  <a:schemeClr val="bg1"/>
                </a:solidFill>
                <a:effectLst>
                  <a:glow rad="228600">
                    <a:srgbClr val="D7E6AA">
                      <a:alpha val="40000"/>
                    </a:srgb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  <a:cs typeface="Arial"/>
                <a:sym typeface="Arial"/>
              </a:rPr>
              <a:t>Thực hành lắp ghép,</a:t>
            </a:r>
            <a:br>
              <a:rPr lang="en-US" altLang="zh-CN" sz="9600" kern="0">
                <a:ln w="47625" cap="rnd" cmpd="thinThick">
                  <a:gradFill>
                    <a:gsLst>
                      <a:gs pos="32000">
                        <a:srgbClr val="758AD4"/>
                      </a:gs>
                      <a:gs pos="78000">
                        <a:srgbClr val="F66A6D"/>
                      </a:gs>
                      <a:gs pos="58000">
                        <a:srgbClr val="FEA1C5"/>
                      </a:gs>
                    </a:gsLst>
                    <a:lin ang="5400000" scaled="1"/>
                  </a:gradFill>
                  <a:miter lim="800000"/>
                </a:ln>
                <a:solidFill>
                  <a:schemeClr val="bg1"/>
                </a:solidFill>
                <a:effectLst>
                  <a:glow rad="228600">
                    <a:srgbClr val="D7E6AA">
                      <a:alpha val="40000"/>
                    </a:srgb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  <a:cs typeface="Arial"/>
                <a:sym typeface="Arial"/>
              </a:rPr>
            </a:br>
            <a:r>
              <a:rPr lang="en-US" altLang="zh-CN" sz="9600" kern="0">
                <a:ln w="47625" cap="rnd" cmpd="thinThick">
                  <a:gradFill>
                    <a:gsLst>
                      <a:gs pos="32000">
                        <a:srgbClr val="758AD4"/>
                      </a:gs>
                      <a:gs pos="78000">
                        <a:srgbClr val="F66A6D"/>
                      </a:gs>
                      <a:gs pos="58000">
                        <a:srgbClr val="FEA1C5"/>
                      </a:gs>
                    </a:gsLst>
                    <a:lin ang="5400000" scaled="1"/>
                  </a:gradFill>
                  <a:miter lim="800000"/>
                </a:ln>
                <a:solidFill>
                  <a:schemeClr val="bg1"/>
                </a:solidFill>
                <a:effectLst>
                  <a:glow rad="228600">
                    <a:srgbClr val="D7E6AA">
                      <a:alpha val="40000"/>
                    </a:srgb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  <a:cs typeface="Arial"/>
                <a:sym typeface="Arial"/>
              </a:rPr>
              <a:t>xếp hình</a:t>
            </a:r>
            <a:endParaRPr lang="zh-CN" altLang="en-US" sz="9600" kern="0" dirty="0">
              <a:ln w="47625" cap="rnd" cmpd="thinThick">
                <a:gradFill>
                  <a:gsLst>
                    <a:gs pos="32000">
                      <a:srgbClr val="758AD4"/>
                    </a:gs>
                    <a:gs pos="78000">
                      <a:srgbClr val="F66A6D"/>
                    </a:gs>
                    <a:gs pos="58000">
                      <a:srgbClr val="FEA1C5"/>
                    </a:gs>
                  </a:gsLst>
                  <a:lin ang="5400000" scaled="1"/>
                </a:gradFill>
                <a:miter lim="800000"/>
              </a:ln>
              <a:solidFill>
                <a:schemeClr val="bg1"/>
              </a:solidFill>
              <a:effectLst>
                <a:glow rad="228600">
                  <a:srgbClr val="D7E6AA">
                    <a:alpha val="40000"/>
                  </a:srgbClr>
                </a:glow>
              </a:effectLst>
              <a:latin typeface="UTM Guanine" panose="02040603050506020204" pitchFamily="18" charset="0"/>
              <a:ea typeface="字魂27号-布丁体" panose="00000505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523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HẠM DUYÊN 1 - 9Slide.vn">
            <a:extLst>
              <a:ext uri="{FF2B5EF4-FFF2-40B4-BE49-F238E27FC236}">
                <a16:creationId xmlns:a16="http://schemas.microsoft.com/office/drawing/2014/main" id="{612D755C-7DF5-D5BA-4728-2730EE24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1" y="-328392"/>
            <a:ext cx="5050058" cy="7186392"/>
          </a:xfrm>
          <a:prstGeom prst="rect">
            <a:avLst/>
          </a:prstGeom>
        </p:spPr>
      </p:pic>
      <p:pic>
        <p:nvPicPr>
          <p:cNvPr id="66" name="PHẠM DUYÊN 2 - 9Slide.vn">
            <a:extLst>
              <a:ext uri="{FF2B5EF4-FFF2-40B4-BE49-F238E27FC236}">
                <a16:creationId xmlns:a16="http://schemas.microsoft.com/office/drawing/2014/main" id="{90A985FF-6A45-DE7D-6D7D-2E9C9E88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7141943" y="-331440"/>
            <a:ext cx="5050058" cy="7186392"/>
          </a:xfrm>
          <a:prstGeom prst="rect">
            <a:avLst/>
          </a:prstGeom>
        </p:spPr>
      </p:pic>
      <p:pic>
        <p:nvPicPr>
          <p:cNvPr id="67" name="PHẠM DUYÊN 3 - 9Slide.vn">
            <a:extLst>
              <a:ext uri="{FF2B5EF4-FFF2-40B4-BE49-F238E27FC236}">
                <a16:creationId xmlns:a16="http://schemas.microsoft.com/office/drawing/2014/main" id="{7D0D04EB-237C-44D9-73A6-D51A5F66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3434330" y="-328392"/>
            <a:ext cx="5050058" cy="7186392"/>
          </a:xfrm>
          <a:prstGeom prst="rect">
            <a:avLst/>
          </a:prstGeom>
        </p:spPr>
      </p:pic>
      <p:pic>
        <p:nvPicPr>
          <p:cNvPr id="68" name="PHẠM DUYÊN 4 - 9Slide.vn">
            <a:extLst>
              <a:ext uri="{FF2B5EF4-FFF2-40B4-BE49-F238E27FC236}">
                <a16:creationId xmlns:a16="http://schemas.microsoft.com/office/drawing/2014/main" id="{D506390E-2344-72E0-6867-4035AD13DB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47718" y="1881507"/>
            <a:ext cx="6623282" cy="3094987"/>
          </a:xfrm>
          <a:prstGeom prst="rect">
            <a:avLst/>
          </a:prstGeom>
        </p:spPr>
      </p:pic>
      <p:pic>
        <p:nvPicPr>
          <p:cNvPr id="69" name="PHẠM DUYÊN 5 - 9Slide.vn">
            <a:extLst>
              <a:ext uri="{FF2B5EF4-FFF2-40B4-BE49-F238E27FC236}">
                <a16:creationId xmlns:a16="http://schemas.microsoft.com/office/drawing/2014/main" id="{DA9382D5-9500-B132-5B5D-DE3E3463B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" y="6183807"/>
            <a:ext cx="4876800" cy="682752"/>
          </a:xfrm>
          <a:prstGeom prst="rect">
            <a:avLst/>
          </a:prstGeom>
        </p:spPr>
      </p:pic>
      <p:pic>
        <p:nvPicPr>
          <p:cNvPr id="70" name="PHẠM DUYÊN 6 - 9Slide.vn">
            <a:extLst>
              <a:ext uri="{FF2B5EF4-FFF2-40B4-BE49-F238E27FC236}">
                <a16:creationId xmlns:a16="http://schemas.microsoft.com/office/drawing/2014/main" id="{7B731AD2-5E7E-2FFF-4E7A-AA51ACCB06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8522" b="6568"/>
          <a:stretch/>
        </p:blipFill>
        <p:spPr>
          <a:xfrm>
            <a:off x="9666972" y="6183807"/>
            <a:ext cx="2510514" cy="637907"/>
          </a:xfrm>
          <a:prstGeom prst="rect">
            <a:avLst/>
          </a:prstGeom>
        </p:spPr>
      </p:pic>
      <p:pic>
        <p:nvPicPr>
          <p:cNvPr id="71" name="PHẠM DUYÊN 7 - 9Slide.vn">
            <a:extLst>
              <a:ext uri="{FF2B5EF4-FFF2-40B4-BE49-F238E27FC236}">
                <a16:creationId xmlns:a16="http://schemas.microsoft.com/office/drawing/2014/main" id="{B6E809EA-D014-9D83-28E8-BADD0ECBF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90172" y="6183807"/>
            <a:ext cx="4876800" cy="682752"/>
          </a:xfrm>
          <a:prstGeom prst="rect">
            <a:avLst/>
          </a:prstGeom>
        </p:spPr>
      </p:pic>
      <p:pic>
        <p:nvPicPr>
          <p:cNvPr id="72" name="PHẠM DUYÊN 8 - 9Slide.vn">
            <a:extLst>
              <a:ext uri="{FF2B5EF4-FFF2-40B4-BE49-F238E27FC236}">
                <a16:creationId xmlns:a16="http://schemas.microsoft.com/office/drawing/2014/main" id="{6DFD2733-E447-88D5-B769-C5C3978403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01817" y="5712394"/>
            <a:ext cx="641521" cy="680659"/>
          </a:xfrm>
          <a:prstGeom prst="rect">
            <a:avLst/>
          </a:prstGeom>
        </p:spPr>
      </p:pic>
      <p:pic>
        <p:nvPicPr>
          <p:cNvPr id="73" name="PHẠM DUYÊN 9 - 9Slide.vn">
            <a:extLst>
              <a:ext uri="{FF2B5EF4-FFF2-40B4-BE49-F238E27FC236}">
                <a16:creationId xmlns:a16="http://schemas.microsoft.com/office/drawing/2014/main" id="{8F484E3F-246A-68DE-B270-73A940682EB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680" b="3680"/>
          <a:stretch>
            <a:fillRect/>
          </a:stretch>
        </p:blipFill>
        <p:spPr>
          <a:xfrm>
            <a:off x="2863233" y="5770483"/>
            <a:ext cx="574291" cy="564480"/>
          </a:xfrm>
          <a:prstGeom prst="rect">
            <a:avLst/>
          </a:prstGeom>
        </p:spPr>
      </p:pic>
      <p:pic>
        <p:nvPicPr>
          <p:cNvPr id="74" name="PHẠM DUYÊN 10 - 9Slide.vn">
            <a:extLst>
              <a:ext uri="{FF2B5EF4-FFF2-40B4-BE49-F238E27FC236}">
                <a16:creationId xmlns:a16="http://schemas.microsoft.com/office/drawing/2014/main" id="{CAF76F93-DC2A-5389-AF3D-65B6461762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665119" y="3707238"/>
            <a:ext cx="353623" cy="673568"/>
          </a:xfrm>
          <a:prstGeom prst="rect">
            <a:avLst/>
          </a:prstGeom>
        </p:spPr>
      </p:pic>
      <p:pic>
        <p:nvPicPr>
          <p:cNvPr id="75" name="PHẠM DUYÊN 11 - 9Slide.vn">
            <a:extLst>
              <a:ext uri="{FF2B5EF4-FFF2-40B4-BE49-F238E27FC236}">
                <a16:creationId xmlns:a16="http://schemas.microsoft.com/office/drawing/2014/main" id="{DFF6D95B-8142-B4CF-7B08-47E6E22D568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833479" y="4516494"/>
            <a:ext cx="1358521" cy="2073003"/>
          </a:xfrm>
          <a:prstGeom prst="rect">
            <a:avLst/>
          </a:prstGeom>
        </p:spPr>
      </p:pic>
      <p:pic>
        <p:nvPicPr>
          <p:cNvPr id="76" name="PHẠM DUYÊN 12 - 9Slide.vn">
            <a:extLst>
              <a:ext uri="{FF2B5EF4-FFF2-40B4-BE49-F238E27FC236}">
                <a16:creationId xmlns:a16="http://schemas.microsoft.com/office/drawing/2014/main" id="{33530130-31F6-DE08-D61D-254D5D5B41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0776" y="-92887"/>
            <a:ext cx="2863232" cy="1001319"/>
          </a:xfrm>
          <a:prstGeom prst="rect">
            <a:avLst/>
          </a:prstGeom>
        </p:spPr>
      </p:pic>
      <p:pic>
        <p:nvPicPr>
          <p:cNvPr id="77" name="PHẠM DUYÊN 13 - 9Slide.vn">
            <a:extLst>
              <a:ext uri="{FF2B5EF4-FFF2-40B4-BE49-F238E27FC236}">
                <a16:creationId xmlns:a16="http://schemas.microsoft.com/office/drawing/2014/main" id="{92A6DB47-5182-0DBA-8FD0-14C4D52D6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18443" y="-92887"/>
            <a:ext cx="2712582" cy="948635"/>
          </a:xfrm>
          <a:prstGeom prst="rect">
            <a:avLst/>
          </a:prstGeom>
        </p:spPr>
      </p:pic>
      <p:pic>
        <p:nvPicPr>
          <p:cNvPr id="78" name="PHẠM DUYÊN 14 - 9Slide.vn">
            <a:extLst>
              <a:ext uri="{FF2B5EF4-FFF2-40B4-BE49-F238E27FC236}">
                <a16:creationId xmlns:a16="http://schemas.microsoft.com/office/drawing/2014/main" id="{2B87C341-3C31-6BE8-DC05-859EE59F96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793636" y="-92887"/>
            <a:ext cx="2712582" cy="948635"/>
          </a:xfrm>
          <a:prstGeom prst="rect">
            <a:avLst/>
          </a:prstGeom>
        </p:spPr>
      </p:pic>
      <p:pic>
        <p:nvPicPr>
          <p:cNvPr id="79" name="PHẠM DUYÊN 15 - 9Slide.vn">
            <a:extLst>
              <a:ext uri="{FF2B5EF4-FFF2-40B4-BE49-F238E27FC236}">
                <a16:creationId xmlns:a16="http://schemas.microsoft.com/office/drawing/2014/main" id="{84F5EB33-A75B-E276-407C-05B0FEDCDD4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32962" y="6172200"/>
            <a:ext cx="509297" cy="619205"/>
          </a:xfrm>
          <a:prstGeom prst="rect">
            <a:avLst/>
          </a:prstGeom>
        </p:spPr>
      </p:pic>
      <p:pic>
        <p:nvPicPr>
          <p:cNvPr id="80" name="PHẠM DUYÊN 16 - 9Slide.vn">
            <a:extLst>
              <a:ext uri="{FF2B5EF4-FFF2-40B4-BE49-F238E27FC236}">
                <a16:creationId xmlns:a16="http://schemas.microsoft.com/office/drawing/2014/main" id="{1638EE1B-AFA9-C5C2-F6FD-8865326338B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327870" y="5961814"/>
            <a:ext cx="814073" cy="519989"/>
          </a:xfrm>
          <a:prstGeom prst="rect">
            <a:avLst/>
          </a:prstGeom>
        </p:spPr>
      </p:pic>
      <p:pic>
        <p:nvPicPr>
          <p:cNvPr id="81" name="PHẠM DUYÊN 17 - 9Slide.vn">
            <a:extLst>
              <a:ext uri="{FF2B5EF4-FFF2-40B4-BE49-F238E27FC236}">
                <a16:creationId xmlns:a16="http://schemas.microsoft.com/office/drawing/2014/main" id="{FF78FA87-8509-339A-F017-505077037FB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323624" y="5770483"/>
            <a:ext cx="508289" cy="519989"/>
          </a:xfrm>
          <a:prstGeom prst="rect">
            <a:avLst/>
          </a:prstGeom>
        </p:spPr>
      </p:pic>
      <p:pic>
        <p:nvPicPr>
          <p:cNvPr id="82" name="PHẠM DUYÊN 18 - 9Slide.vn">
            <a:extLst>
              <a:ext uri="{FF2B5EF4-FFF2-40B4-BE49-F238E27FC236}">
                <a16:creationId xmlns:a16="http://schemas.microsoft.com/office/drawing/2014/main" id="{33C705FC-011B-E045-193A-0FC6EE3A089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569802" y="6329502"/>
            <a:ext cx="580124" cy="519989"/>
          </a:xfrm>
          <a:prstGeom prst="rect">
            <a:avLst/>
          </a:prstGeom>
        </p:spPr>
      </p:pic>
      <p:pic>
        <p:nvPicPr>
          <p:cNvPr id="83" name="PHẠM DUYÊN 19 - 9Slide.vn">
            <a:extLst>
              <a:ext uri="{FF2B5EF4-FFF2-40B4-BE49-F238E27FC236}">
                <a16:creationId xmlns:a16="http://schemas.microsoft.com/office/drawing/2014/main" id="{6B3DBAB0-CFA5-E154-1EF8-99796D11774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768340" y="6005194"/>
            <a:ext cx="1619097" cy="794443"/>
          </a:xfrm>
          <a:prstGeom prst="rect">
            <a:avLst/>
          </a:prstGeom>
        </p:spPr>
      </p:pic>
      <p:pic>
        <p:nvPicPr>
          <p:cNvPr id="84" name="PHẠM DUYÊN 20 - 9Slide.vn">
            <a:extLst>
              <a:ext uri="{FF2B5EF4-FFF2-40B4-BE49-F238E27FC236}">
                <a16:creationId xmlns:a16="http://schemas.microsoft.com/office/drawing/2014/main" id="{AC255569-1D36-05E3-3715-8C133E1EBDA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2929447" y="3564687"/>
            <a:ext cx="436647" cy="1353377"/>
          </a:xfrm>
          <a:prstGeom prst="rect">
            <a:avLst/>
          </a:prstGeom>
        </p:spPr>
      </p:pic>
      <p:pic>
        <p:nvPicPr>
          <p:cNvPr id="85" name="PHẠM DUYÊN 21 - 9Slide.vn">
            <a:extLst>
              <a:ext uri="{FF2B5EF4-FFF2-40B4-BE49-F238E27FC236}">
                <a16:creationId xmlns:a16="http://schemas.microsoft.com/office/drawing/2014/main" id="{CD126036-EFFE-B972-73A1-7A4BAFC4D1B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3147770" y="3883682"/>
            <a:ext cx="477843" cy="1034383"/>
          </a:xfrm>
          <a:prstGeom prst="rect">
            <a:avLst/>
          </a:prstGeom>
        </p:spPr>
      </p:pic>
      <p:pic>
        <p:nvPicPr>
          <p:cNvPr id="86" name="PHẠM DUYÊN 22 - 9Slide.vn">
            <a:extLst>
              <a:ext uri="{FF2B5EF4-FFF2-40B4-BE49-F238E27FC236}">
                <a16:creationId xmlns:a16="http://schemas.microsoft.com/office/drawing/2014/main" id="{95DDD128-0AEA-CD97-E340-28A6DF1D22CE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527187" y="5202624"/>
            <a:ext cx="333402" cy="1655707"/>
          </a:xfrm>
          <a:prstGeom prst="rect">
            <a:avLst/>
          </a:prstGeom>
        </p:spPr>
      </p:pic>
      <p:pic>
        <p:nvPicPr>
          <p:cNvPr id="87" name="PHẠM DUYÊN 23 - 9Slide.vn">
            <a:extLst>
              <a:ext uri="{FF2B5EF4-FFF2-40B4-BE49-F238E27FC236}">
                <a16:creationId xmlns:a16="http://schemas.microsoft.com/office/drawing/2014/main" id="{7064F21D-9BCE-07FB-1104-0F0DE8870D4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" y="4577613"/>
            <a:ext cx="2069393" cy="2288945"/>
          </a:xfrm>
          <a:prstGeom prst="rect">
            <a:avLst/>
          </a:prstGeom>
        </p:spPr>
      </p:pic>
      <p:pic>
        <p:nvPicPr>
          <p:cNvPr id="88" name="PHẠM DUYÊN 24 - 9Slide.vn">
            <a:extLst>
              <a:ext uri="{FF2B5EF4-FFF2-40B4-BE49-F238E27FC236}">
                <a16:creationId xmlns:a16="http://schemas.microsoft.com/office/drawing/2014/main" id="{3D675424-2339-0768-8B12-B6EC78C4D6DC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3481172" y="4488423"/>
            <a:ext cx="280341" cy="429642"/>
          </a:xfrm>
          <a:prstGeom prst="rect">
            <a:avLst/>
          </a:prstGeom>
        </p:spPr>
      </p:pic>
      <p:pic>
        <p:nvPicPr>
          <p:cNvPr id="89" name="PHẠM DUYÊN 25 - 9Slide.vn">
            <a:extLst>
              <a:ext uri="{FF2B5EF4-FFF2-40B4-BE49-F238E27FC236}">
                <a16:creationId xmlns:a16="http://schemas.microsoft.com/office/drawing/2014/main" id="{1462BAD3-1B84-671A-DDB5-46385C7B34D5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0756203" y="5124471"/>
            <a:ext cx="324211" cy="777328"/>
          </a:xfrm>
          <a:prstGeom prst="rect">
            <a:avLst/>
          </a:prstGeom>
        </p:spPr>
      </p:pic>
      <p:pic>
        <p:nvPicPr>
          <p:cNvPr id="90" name="PHẠM DUYÊN 26 - 9Slide.vn">
            <a:extLst>
              <a:ext uri="{FF2B5EF4-FFF2-40B4-BE49-F238E27FC236}">
                <a16:creationId xmlns:a16="http://schemas.microsoft.com/office/drawing/2014/main" id="{4407C690-AD81-0FA0-7F2D-CBB270CEBED1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3849142" y="6199266"/>
            <a:ext cx="279531" cy="659065"/>
          </a:xfrm>
          <a:prstGeom prst="rect">
            <a:avLst/>
          </a:prstGeom>
        </p:spPr>
      </p:pic>
      <p:pic>
        <p:nvPicPr>
          <p:cNvPr id="91" name="PHẠM DUYÊN 27 - 9Slide.vn">
            <a:extLst>
              <a:ext uri="{FF2B5EF4-FFF2-40B4-BE49-F238E27FC236}">
                <a16:creationId xmlns:a16="http://schemas.microsoft.com/office/drawing/2014/main" id="{E2522D0B-BF50-0F62-2FA7-7E609A561C55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 rot="16951035">
            <a:off x="10338211" y="-367594"/>
            <a:ext cx="1484407" cy="2106787"/>
          </a:xfrm>
          <a:prstGeom prst="rect">
            <a:avLst/>
          </a:prstGeom>
        </p:spPr>
      </p:pic>
      <p:pic>
        <p:nvPicPr>
          <p:cNvPr id="92" name="PHẠM DUYÊN 28 - 9Slide.vn">
            <a:extLst>
              <a:ext uri="{FF2B5EF4-FFF2-40B4-BE49-F238E27FC236}">
                <a16:creationId xmlns:a16="http://schemas.microsoft.com/office/drawing/2014/main" id="{8472878F-448D-72F5-5388-CA30BD11F64B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4471734" y="5943378"/>
            <a:ext cx="1156649" cy="694187"/>
          </a:xfrm>
          <a:prstGeom prst="rect">
            <a:avLst/>
          </a:prstGeom>
        </p:spPr>
      </p:pic>
      <p:pic>
        <p:nvPicPr>
          <p:cNvPr id="93" name="PHẠM DUYÊN 29 - 9Slide.vn">
            <a:extLst>
              <a:ext uri="{FF2B5EF4-FFF2-40B4-BE49-F238E27FC236}">
                <a16:creationId xmlns:a16="http://schemas.microsoft.com/office/drawing/2014/main" id="{FC76B8DB-A809-5442-0D52-02A3ABC303D2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 rot="5400000">
            <a:off x="192688" y="5988690"/>
            <a:ext cx="327162" cy="6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73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85F57776-1D51-62C1-CA76-36AC16BA3B12}"/>
              </a:ext>
            </a:extLst>
          </p:cNvPr>
          <p:cNvSpPr/>
          <p:nvPr userDrawn="1"/>
        </p:nvSpPr>
        <p:spPr>
          <a:xfrm>
            <a:off x="270653" y="238757"/>
            <a:ext cx="11650695" cy="63804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41D2C907-E864-B9DA-7DB3-28423B715F02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43B21153-C449-C7FD-7498-5E29DB262AF3}"/>
              </a:ext>
            </a:extLst>
          </p:cNvPr>
          <p:cNvSpPr/>
          <p:nvPr userDrawn="1"/>
        </p:nvSpPr>
        <p:spPr>
          <a:xfrm>
            <a:off x="764071" y="107884"/>
            <a:ext cx="566433" cy="636871"/>
          </a:xfrm>
          <a:custGeom>
            <a:avLst/>
            <a:gdLst>
              <a:gd name="connsiteX0" fmla="*/ 0 w 576208"/>
              <a:gd name="connsiteY0" fmla="*/ 0 h 613233"/>
              <a:gd name="connsiteX1" fmla="*/ 576208 w 576208"/>
              <a:gd name="connsiteY1" fmla="*/ 0 h 613233"/>
              <a:gd name="connsiteX2" fmla="*/ 576208 w 576208"/>
              <a:gd name="connsiteY2" fmla="*/ 145160 h 613233"/>
              <a:gd name="connsiteX3" fmla="*/ 576208 w 576208"/>
              <a:gd name="connsiteY3" fmla="*/ 387919 h 613233"/>
              <a:gd name="connsiteX4" fmla="*/ 576208 w 576208"/>
              <a:gd name="connsiteY4" fmla="*/ 519616 h 613233"/>
              <a:gd name="connsiteX5" fmla="*/ 481227 w 576208"/>
              <a:gd name="connsiteY5" fmla="*/ 613233 h 613233"/>
              <a:gd name="connsiteX6" fmla="*/ 94981 w 576208"/>
              <a:gd name="connsiteY6" fmla="*/ 613233 h 613233"/>
              <a:gd name="connsiteX7" fmla="*/ 0 w 576208"/>
              <a:gd name="connsiteY7" fmla="*/ 519616 h 613233"/>
              <a:gd name="connsiteX8" fmla="*/ 0 w 576208"/>
              <a:gd name="connsiteY8" fmla="*/ 387919 h 613233"/>
              <a:gd name="connsiteX9" fmla="*/ 0 w 576208"/>
              <a:gd name="connsiteY9" fmla="*/ 145160 h 613233"/>
              <a:gd name="connsiteX10" fmla="*/ 0 w 576208"/>
              <a:gd name="connsiteY10" fmla="*/ 0 h 61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208" h="613233">
                <a:moveTo>
                  <a:pt x="0" y="0"/>
                </a:moveTo>
                <a:lnTo>
                  <a:pt x="576208" y="0"/>
                </a:lnTo>
                <a:lnTo>
                  <a:pt x="576208" y="145160"/>
                </a:lnTo>
                <a:lnTo>
                  <a:pt x="576208" y="387919"/>
                </a:lnTo>
                <a:lnTo>
                  <a:pt x="576208" y="519616"/>
                </a:lnTo>
                <a:cubicBezTo>
                  <a:pt x="576208" y="571319"/>
                  <a:pt x="533684" y="613233"/>
                  <a:pt x="481227" y="613233"/>
                </a:cubicBezTo>
                <a:lnTo>
                  <a:pt x="94981" y="613233"/>
                </a:lnTo>
                <a:cubicBezTo>
                  <a:pt x="42525" y="613233"/>
                  <a:pt x="0" y="571319"/>
                  <a:pt x="0" y="519616"/>
                </a:cubicBezTo>
                <a:lnTo>
                  <a:pt x="0" y="387919"/>
                </a:lnTo>
                <a:lnTo>
                  <a:pt x="0" y="145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45FA7A13-116A-416F-1FDB-1A975A97ED3B}"/>
              </a:ext>
            </a:extLst>
          </p:cNvPr>
          <p:cNvSpPr txBox="1"/>
          <p:nvPr userDrawn="1"/>
        </p:nvSpPr>
        <p:spPr>
          <a:xfrm>
            <a:off x="778659" y="185815"/>
            <a:ext cx="534103" cy="231913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-168" panose="020B0803050302020204" pitchFamily="34" charset="0"/>
                <a:ea typeface="AvantGarde-Demi" pitchFamily="18" charset="0"/>
                <a:cs typeface="AvantGarde-Demi" pitchFamily="18" charset="0"/>
              </a:rPr>
              <a:t>TOÁN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6F14086C-A6D5-7E2A-C0F7-937FFAA95AB2}"/>
              </a:ext>
            </a:extLst>
          </p:cNvPr>
          <p:cNvSpPr txBox="1"/>
          <p:nvPr userDrawn="1"/>
        </p:nvSpPr>
        <p:spPr>
          <a:xfrm>
            <a:off x="907484" y="440540"/>
            <a:ext cx="276452" cy="31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87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-167" panose="020B0803050302020204" pitchFamily="34" charset="0"/>
                <a:ea typeface="AvantGarde-Demi" pitchFamily="18" charset="0"/>
                <a:cs typeface="AvantGarde-Demi" pitchFamily="18" charset="0"/>
              </a:rPr>
              <a:t>1</a:t>
            </a:r>
          </a:p>
        </p:txBody>
      </p:sp>
      <p:pic>
        <p:nvPicPr>
          <p:cNvPr id="12" name="PHẠM DUYÊN 7 - 9Slide.vn" descr="Kết nối tri thức với cuộc sống">
            <a:extLst>
              <a:ext uri="{FF2B5EF4-FFF2-40B4-BE49-F238E27FC236}">
                <a16:creationId xmlns:a16="http://schemas.microsoft.com/office/drawing/2014/main" id="{4CEDD8BD-1843-0C4A-525C-539E7E656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4" y="235486"/>
            <a:ext cx="433026" cy="433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91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844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HẠM DUYÊN 2 - 9Slide.vn">
            <a:extLst>
              <a:ext uri="{FF2B5EF4-FFF2-40B4-BE49-F238E27FC236}">
                <a16:creationId xmlns:a16="http://schemas.microsoft.com/office/drawing/2014/main" id="{14E001B7-9EF6-69DA-D32D-13140ACFD5D7}"/>
              </a:ext>
            </a:extLst>
          </p:cNvPr>
          <p:cNvSpPr/>
          <p:nvPr userDrawn="1"/>
        </p:nvSpPr>
        <p:spPr>
          <a:xfrm>
            <a:off x="270653" y="238757"/>
            <a:ext cx="11650695" cy="63804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PHẠM DUYÊN 3 - 9Slide.vn">
            <a:extLst>
              <a:ext uri="{FF2B5EF4-FFF2-40B4-BE49-F238E27FC236}">
                <a16:creationId xmlns:a16="http://schemas.microsoft.com/office/drawing/2014/main" id="{A6A04602-14CF-532B-24D0-C99453E292A8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PHẠM DUYÊN 4 - 9Slide.vn">
            <a:extLst>
              <a:ext uri="{FF2B5EF4-FFF2-40B4-BE49-F238E27FC236}">
                <a16:creationId xmlns:a16="http://schemas.microsoft.com/office/drawing/2014/main" id="{DFAE3FA4-E59F-7177-6115-D65EB554AA3A}"/>
              </a:ext>
            </a:extLst>
          </p:cNvPr>
          <p:cNvSpPr/>
          <p:nvPr userDrawn="1"/>
        </p:nvSpPr>
        <p:spPr>
          <a:xfrm>
            <a:off x="764071" y="107884"/>
            <a:ext cx="566433" cy="636871"/>
          </a:xfrm>
          <a:custGeom>
            <a:avLst/>
            <a:gdLst>
              <a:gd name="connsiteX0" fmla="*/ 0 w 576208"/>
              <a:gd name="connsiteY0" fmla="*/ 0 h 613233"/>
              <a:gd name="connsiteX1" fmla="*/ 576208 w 576208"/>
              <a:gd name="connsiteY1" fmla="*/ 0 h 613233"/>
              <a:gd name="connsiteX2" fmla="*/ 576208 w 576208"/>
              <a:gd name="connsiteY2" fmla="*/ 145160 h 613233"/>
              <a:gd name="connsiteX3" fmla="*/ 576208 w 576208"/>
              <a:gd name="connsiteY3" fmla="*/ 387919 h 613233"/>
              <a:gd name="connsiteX4" fmla="*/ 576208 w 576208"/>
              <a:gd name="connsiteY4" fmla="*/ 519616 h 613233"/>
              <a:gd name="connsiteX5" fmla="*/ 481227 w 576208"/>
              <a:gd name="connsiteY5" fmla="*/ 613233 h 613233"/>
              <a:gd name="connsiteX6" fmla="*/ 94981 w 576208"/>
              <a:gd name="connsiteY6" fmla="*/ 613233 h 613233"/>
              <a:gd name="connsiteX7" fmla="*/ 0 w 576208"/>
              <a:gd name="connsiteY7" fmla="*/ 519616 h 613233"/>
              <a:gd name="connsiteX8" fmla="*/ 0 w 576208"/>
              <a:gd name="connsiteY8" fmla="*/ 387919 h 613233"/>
              <a:gd name="connsiteX9" fmla="*/ 0 w 576208"/>
              <a:gd name="connsiteY9" fmla="*/ 145160 h 613233"/>
              <a:gd name="connsiteX10" fmla="*/ 0 w 576208"/>
              <a:gd name="connsiteY10" fmla="*/ 0 h 61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208" h="613233">
                <a:moveTo>
                  <a:pt x="0" y="0"/>
                </a:moveTo>
                <a:lnTo>
                  <a:pt x="576208" y="0"/>
                </a:lnTo>
                <a:lnTo>
                  <a:pt x="576208" y="145160"/>
                </a:lnTo>
                <a:lnTo>
                  <a:pt x="576208" y="387919"/>
                </a:lnTo>
                <a:lnTo>
                  <a:pt x="576208" y="519616"/>
                </a:lnTo>
                <a:cubicBezTo>
                  <a:pt x="576208" y="571319"/>
                  <a:pt x="533684" y="613233"/>
                  <a:pt x="481227" y="613233"/>
                </a:cubicBezTo>
                <a:lnTo>
                  <a:pt x="94981" y="613233"/>
                </a:lnTo>
                <a:cubicBezTo>
                  <a:pt x="42525" y="613233"/>
                  <a:pt x="0" y="571319"/>
                  <a:pt x="0" y="519616"/>
                </a:cubicBezTo>
                <a:lnTo>
                  <a:pt x="0" y="387919"/>
                </a:lnTo>
                <a:lnTo>
                  <a:pt x="0" y="145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PHẠM DUYÊN 5 - 9Slide.vn">
            <a:extLst>
              <a:ext uri="{FF2B5EF4-FFF2-40B4-BE49-F238E27FC236}">
                <a16:creationId xmlns:a16="http://schemas.microsoft.com/office/drawing/2014/main" id="{23D243D2-56F3-0D75-F907-2A0E91250545}"/>
              </a:ext>
            </a:extLst>
          </p:cNvPr>
          <p:cNvSpPr txBox="1"/>
          <p:nvPr userDrawn="1"/>
        </p:nvSpPr>
        <p:spPr>
          <a:xfrm>
            <a:off x="778659" y="185815"/>
            <a:ext cx="534103" cy="231913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-168" panose="020B0803050302020204" pitchFamily="34" charset="0"/>
                <a:ea typeface="AvantGarde-Demi" pitchFamily="18" charset="0"/>
                <a:cs typeface="AvantGarde-Demi" pitchFamily="18" charset="0"/>
              </a:rPr>
              <a:t>TOÁN</a:t>
            </a:r>
          </a:p>
        </p:txBody>
      </p:sp>
      <p:sp>
        <p:nvSpPr>
          <p:cNvPr id="33" name="PHẠM DUYÊN 6 - 9Slide.vn">
            <a:extLst>
              <a:ext uri="{FF2B5EF4-FFF2-40B4-BE49-F238E27FC236}">
                <a16:creationId xmlns:a16="http://schemas.microsoft.com/office/drawing/2014/main" id="{5249413C-BDC9-CB89-CD97-3CCFACB9509C}"/>
              </a:ext>
            </a:extLst>
          </p:cNvPr>
          <p:cNvSpPr txBox="1"/>
          <p:nvPr userDrawn="1"/>
        </p:nvSpPr>
        <p:spPr>
          <a:xfrm>
            <a:off x="907484" y="440540"/>
            <a:ext cx="276452" cy="31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87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-167" panose="020B0803050302020204" pitchFamily="34" charset="0"/>
                <a:ea typeface="AvantGarde-Demi" pitchFamily="18" charset="0"/>
                <a:cs typeface="AvantGarde-Demi" pitchFamily="18" charset="0"/>
              </a:rPr>
              <a:t>1</a:t>
            </a:r>
          </a:p>
        </p:txBody>
      </p:sp>
      <p:pic>
        <p:nvPicPr>
          <p:cNvPr id="34" name="PHẠM DUYÊN 7 - 9Slide.vn" descr="Kết nối tri thức với cuộc sống">
            <a:extLst>
              <a:ext uri="{FF2B5EF4-FFF2-40B4-BE49-F238E27FC236}">
                <a16:creationId xmlns:a16="http://schemas.microsoft.com/office/drawing/2014/main" id="{FA1BAAA4-102B-FB45-6C07-1C170C3EA6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4" y="235486"/>
            <a:ext cx="433026" cy="433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47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513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6481-F7E0-49DF-B0F6-D22528BA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1C0A-BEB5-476A-8E2E-71DAD99C4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D6DDE-7E0C-42AB-8443-6DAF3B99C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B7FAD-CFDB-4E74-A745-F21D0926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9AF96-4B73-4684-9FA7-FBD0CA13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05484-8408-4A33-9D76-90349FC8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6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EBA6-FC2D-426D-80BC-81C25283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5F1B6-FD5F-46E6-AD2A-19BE0AAA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F51A6-9F69-43F5-861B-FD987AAD8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120C5-6B8A-40F5-BF85-59B479477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8737D-6FD0-483F-AD62-C447005D8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064BA-85EB-4961-8792-F7C22B55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2F2C5-D9D1-4AE8-9E90-7D94B30E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9C9B8-7CAF-4645-81F3-4ECE611B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84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5683-3966-4032-BBCC-116731EC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9A1-98D2-443A-8BAA-91A05007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8B8D3-9829-4031-9BF3-066788E0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2A631-FB59-498C-8D63-92506478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6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F7CA41D-BB45-BA27-002A-D0D4C90720B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1E2AAC-6E85-E2F4-DAD8-A2A64515A85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044B6E-F64D-AB05-04E6-428D95E5A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56">
            <a:extLst>
              <a:ext uri="{FF2B5EF4-FFF2-40B4-BE49-F238E27FC236}">
                <a16:creationId xmlns:a16="http://schemas.microsoft.com/office/drawing/2014/main" id="{FF90F0AD-29D9-9164-0185-F0D6446A2573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7">
            <a:extLst>
              <a:ext uri="{FF2B5EF4-FFF2-40B4-BE49-F238E27FC236}">
                <a16:creationId xmlns:a16="http://schemas.microsoft.com/office/drawing/2014/main" id="{DC3D9F17-2D9B-9BA1-343F-E3D026446594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8">
            <a:extLst>
              <a:ext uri="{FF2B5EF4-FFF2-40B4-BE49-F238E27FC236}">
                <a16:creationId xmlns:a16="http://schemas.microsoft.com/office/drawing/2014/main" id="{18DA6B95-20CD-D411-549A-FB2D2E4EFFE3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F63F3DD4-90B0-C981-22BC-935B2A5C3C55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A2FE6B7D-0C9E-294B-F8DE-A27E3971B737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61">
            <a:extLst>
              <a:ext uri="{FF2B5EF4-FFF2-40B4-BE49-F238E27FC236}">
                <a16:creationId xmlns:a16="http://schemas.microsoft.com/office/drawing/2014/main" id="{E5BF917F-9B93-2CC8-BA48-4AE1B508E81A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Freeform 104">
            <a:extLst>
              <a:ext uri="{FF2B5EF4-FFF2-40B4-BE49-F238E27FC236}">
                <a16:creationId xmlns:a16="http://schemas.microsoft.com/office/drawing/2014/main" id="{C3E20C6C-3F56-BD2C-BBD1-F95D4328E39F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4">
            <a:extLst>
              <a:ext uri="{FF2B5EF4-FFF2-40B4-BE49-F238E27FC236}">
                <a16:creationId xmlns:a16="http://schemas.microsoft.com/office/drawing/2014/main" id="{8970202C-BD76-DE34-8237-F114CEAEDD54}"/>
              </a:ext>
            </a:extLst>
          </p:cNvPr>
          <p:cNvGrpSpPr/>
          <p:nvPr/>
        </p:nvGrpSpPr>
        <p:grpSpPr>
          <a:xfrm>
            <a:off x="6634117" y="5495183"/>
            <a:ext cx="913105" cy="1397631"/>
            <a:chOff x="8373330" y="5177082"/>
            <a:chExt cx="913105" cy="1397631"/>
          </a:xfrm>
        </p:grpSpPr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B293E66B-7963-8B14-9924-F76338C64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F784D213-037B-69B5-539F-5E1DA3932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9CE45627-CCD9-B964-1848-270B7E967157}"/>
              </a:ext>
            </a:extLst>
          </p:cNvPr>
          <p:cNvGrpSpPr/>
          <p:nvPr/>
        </p:nvGrpSpPr>
        <p:grpSpPr>
          <a:xfrm rot="20732140">
            <a:off x="9208116" y="5604324"/>
            <a:ext cx="1926945" cy="1357698"/>
            <a:chOff x="1814244" y="3829411"/>
            <a:chExt cx="1926945" cy="1357698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693581E7-BCCC-16B0-5854-D8984574D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33CFC0FF-DC28-524A-B903-703C08F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E4EE06A9-5DBF-612B-5E66-3AFC6A050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D119E4CD-F57F-EFF7-6A7E-BEFEA9CF2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CAD3D82-9B7E-289F-730D-3F988C12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Freeform 29">
            <a:extLst>
              <a:ext uri="{FF2B5EF4-FFF2-40B4-BE49-F238E27FC236}">
                <a16:creationId xmlns:a16="http://schemas.microsoft.com/office/drawing/2014/main" id="{139C479B-AF34-D165-55D4-A046CCDAE614}"/>
              </a:ext>
            </a:extLst>
          </p:cNvPr>
          <p:cNvSpPr>
            <a:spLocks/>
          </p:cNvSpPr>
          <p:nvPr/>
        </p:nvSpPr>
        <p:spPr bwMode="auto">
          <a:xfrm>
            <a:off x="-21851" y="4260868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0">
            <a:extLst>
              <a:ext uri="{FF2B5EF4-FFF2-40B4-BE49-F238E27FC236}">
                <a16:creationId xmlns:a16="http://schemas.microsoft.com/office/drawing/2014/main" id="{F2EABC36-F110-EDF0-E369-CD6A1443A731}"/>
              </a:ext>
            </a:extLst>
          </p:cNvPr>
          <p:cNvSpPr>
            <a:spLocks noEditPoints="1"/>
          </p:cNvSpPr>
          <p:nvPr/>
        </p:nvSpPr>
        <p:spPr bwMode="auto">
          <a:xfrm>
            <a:off x="-21851" y="6457097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809E6205-4511-2DB4-ED70-C36E9B40A288}"/>
              </a:ext>
            </a:extLst>
          </p:cNvPr>
          <p:cNvSpPr>
            <a:spLocks/>
          </p:cNvSpPr>
          <p:nvPr/>
        </p:nvSpPr>
        <p:spPr bwMode="auto">
          <a:xfrm>
            <a:off x="-21851" y="4264201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3D8BA4F5-D323-EED9-7DB9-3EBF12870B66}"/>
              </a:ext>
            </a:extLst>
          </p:cNvPr>
          <p:cNvSpPr>
            <a:spLocks/>
          </p:cNvSpPr>
          <p:nvPr/>
        </p:nvSpPr>
        <p:spPr bwMode="auto">
          <a:xfrm>
            <a:off x="1931090" y="4836566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3B7BDCC5-DEE1-6CF1-B587-2B52546AC3C6}"/>
              </a:ext>
            </a:extLst>
          </p:cNvPr>
          <p:cNvSpPr>
            <a:spLocks noEditPoints="1"/>
          </p:cNvSpPr>
          <p:nvPr/>
        </p:nvSpPr>
        <p:spPr bwMode="auto">
          <a:xfrm>
            <a:off x="1931090" y="6457097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4C28C791-1CD8-3336-AA2F-110ED58EDA69}"/>
              </a:ext>
            </a:extLst>
          </p:cNvPr>
          <p:cNvSpPr>
            <a:spLocks/>
          </p:cNvSpPr>
          <p:nvPr/>
        </p:nvSpPr>
        <p:spPr bwMode="auto">
          <a:xfrm>
            <a:off x="1931090" y="4839891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5">
            <a:extLst>
              <a:ext uri="{FF2B5EF4-FFF2-40B4-BE49-F238E27FC236}">
                <a16:creationId xmlns:a16="http://schemas.microsoft.com/office/drawing/2014/main" id="{D6A4B870-7C51-326E-F636-B9572DEDF5EE}"/>
              </a:ext>
            </a:extLst>
          </p:cNvPr>
          <p:cNvSpPr>
            <a:spLocks/>
          </p:cNvSpPr>
          <p:nvPr/>
        </p:nvSpPr>
        <p:spPr bwMode="auto">
          <a:xfrm>
            <a:off x="10678704" y="5693180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7">
            <a:extLst>
              <a:ext uri="{FF2B5EF4-FFF2-40B4-BE49-F238E27FC236}">
                <a16:creationId xmlns:a16="http://schemas.microsoft.com/office/drawing/2014/main" id="{0512D221-A471-071F-00D8-365DFBA4F537}"/>
              </a:ext>
            </a:extLst>
          </p:cNvPr>
          <p:cNvSpPr>
            <a:spLocks/>
          </p:cNvSpPr>
          <p:nvPr/>
        </p:nvSpPr>
        <p:spPr bwMode="auto">
          <a:xfrm>
            <a:off x="10678704" y="5693180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45">
            <a:extLst>
              <a:ext uri="{FF2B5EF4-FFF2-40B4-BE49-F238E27FC236}">
                <a16:creationId xmlns:a16="http://schemas.microsoft.com/office/drawing/2014/main" id="{06F71F69-AF05-40D1-FE57-055063E3449A}"/>
              </a:ext>
            </a:extLst>
          </p:cNvPr>
          <p:cNvSpPr>
            <a:spLocks/>
          </p:cNvSpPr>
          <p:nvPr/>
        </p:nvSpPr>
        <p:spPr bwMode="auto">
          <a:xfrm>
            <a:off x="3810917" y="5989557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D0CB85E8-EB8B-2933-9A8D-26F1960AB2B5}"/>
              </a:ext>
            </a:extLst>
          </p:cNvPr>
          <p:cNvSpPr>
            <a:spLocks/>
          </p:cNvSpPr>
          <p:nvPr/>
        </p:nvSpPr>
        <p:spPr bwMode="auto">
          <a:xfrm>
            <a:off x="3903527" y="6299033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14EBEAEB-E8CF-7F21-28D6-013F951E443E}"/>
              </a:ext>
            </a:extLst>
          </p:cNvPr>
          <p:cNvSpPr>
            <a:spLocks/>
          </p:cNvSpPr>
          <p:nvPr/>
        </p:nvSpPr>
        <p:spPr bwMode="auto">
          <a:xfrm>
            <a:off x="4143989" y="6682601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8">
            <a:extLst>
              <a:ext uri="{FF2B5EF4-FFF2-40B4-BE49-F238E27FC236}">
                <a16:creationId xmlns:a16="http://schemas.microsoft.com/office/drawing/2014/main" id="{F1C2D345-F68B-21C4-987F-A11F8488023D}"/>
              </a:ext>
            </a:extLst>
          </p:cNvPr>
          <p:cNvSpPr>
            <a:spLocks/>
          </p:cNvSpPr>
          <p:nvPr/>
        </p:nvSpPr>
        <p:spPr bwMode="auto">
          <a:xfrm>
            <a:off x="4166736" y="6521208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9">
            <a:extLst>
              <a:ext uri="{FF2B5EF4-FFF2-40B4-BE49-F238E27FC236}">
                <a16:creationId xmlns:a16="http://schemas.microsoft.com/office/drawing/2014/main" id="{A7ADFA00-F106-851E-EF4C-032DA0E33D80}"/>
              </a:ext>
            </a:extLst>
          </p:cNvPr>
          <p:cNvSpPr>
            <a:spLocks/>
          </p:cNvSpPr>
          <p:nvPr/>
        </p:nvSpPr>
        <p:spPr bwMode="auto">
          <a:xfrm>
            <a:off x="4381202" y="6655979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0">
            <a:extLst>
              <a:ext uri="{FF2B5EF4-FFF2-40B4-BE49-F238E27FC236}">
                <a16:creationId xmlns:a16="http://schemas.microsoft.com/office/drawing/2014/main" id="{08EAC6D6-D37C-E8F3-A031-90886E636EF7}"/>
              </a:ext>
            </a:extLst>
          </p:cNvPr>
          <p:cNvSpPr>
            <a:spLocks/>
          </p:cNvSpPr>
          <p:nvPr/>
        </p:nvSpPr>
        <p:spPr bwMode="auto">
          <a:xfrm>
            <a:off x="4553424" y="6687593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51">
            <a:extLst>
              <a:ext uri="{FF2B5EF4-FFF2-40B4-BE49-F238E27FC236}">
                <a16:creationId xmlns:a16="http://schemas.microsoft.com/office/drawing/2014/main" id="{F6CEA163-C460-209C-E4D0-3BBCFFA09555}"/>
              </a:ext>
            </a:extLst>
          </p:cNvPr>
          <p:cNvSpPr>
            <a:spLocks noEditPoints="1"/>
          </p:cNvSpPr>
          <p:nvPr/>
        </p:nvSpPr>
        <p:spPr bwMode="auto">
          <a:xfrm>
            <a:off x="3810917" y="6209185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52">
            <a:extLst>
              <a:ext uri="{FF2B5EF4-FFF2-40B4-BE49-F238E27FC236}">
                <a16:creationId xmlns:a16="http://schemas.microsoft.com/office/drawing/2014/main" id="{DCBFD913-F2D2-3565-805A-198FF3ED6492}"/>
              </a:ext>
            </a:extLst>
          </p:cNvPr>
          <p:cNvSpPr>
            <a:spLocks noEditPoints="1"/>
          </p:cNvSpPr>
          <p:nvPr/>
        </p:nvSpPr>
        <p:spPr bwMode="auto">
          <a:xfrm>
            <a:off x="3810917" y="5994548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7CCE3DA2-D351-FFDC-8648-6A70FCBF2940}"/>
              </a:ext>
            </a:extLst>
          </p:cNvPr>
          <p:cNvSpPr>
            <a:spLocks/>
          </p:cNvSpPr>
          <p:nvPr/>
        </p:nvSpPr>
        <p:spPr bwMode="auto">
          <a:xfrm>
            <a:off x="3903527" y="6299033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4">
            <a:extLst>
              <a:ext uri="{FF2B5EF4-FFF2-40B4-BE49-F238E27FC236}">
                <a16:creationId xmlns:a16="http://schemas.microsoft.com/office/drawing/2014/main" id="{FD247DE1-8D7A-4F4B-C4CD-BA46891DAC2E}"/>
              </a:ext>
            </a:extLst>
          </p:cNvPr>
          <p:cNvSpPr>
            <a:spLocks/>
          </p:cNvSpPr>
          <p:nvPr/>
        </p:nvSpPr>
        <p:spPr bwMode="auto">
          <a:xfrm>
            <a:off x="4143989" y="6687593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5">
            <a:extLst>
              <a:ext uri="{FF2B5EF4-FFF2-40B4-BE49-F238E27FC236}">
                <a16:creationId xmlns:a16="http://schemas.microsoft.com/office/drawing/2014/main" id="{BEEE81F0-C032-8FC8-5BAE-4A3ECA20CCF5}"/>
              </a:ext>
            </a:extLst>
          </p:cNvPr>
          <p:cNvSpPr>
            <a:spLocks/>
          </p:cNvSpPr>
          <p:nvPr/>
        </p:nvSpPr>
        <p:spPr bwMode="auto">
          <a:xfrm>
            <a:off x="4166736" y="6521208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2">
            <a:extLst>
              <a:ext uri="{FF2B5EF4-FFF2-40B4-BE49-F238E27FC236}">
                <a16:creationId xmlns:a16="http://schemas.microsoft.com/office/drawing/2014/main" id="{06ABD8E6-D4B2-84D4-E07F-2CF8F4B63FF9}"/>
              </a:ext>
            </a:extLst>
          </p:cNvPr>
          <p:cNvSpPr>
            <a:spLocks/>
          </p:cNvSpPr>
          <p:nvPr/>
        </p:nvSpPr>
        <p:spPr bwMode="auto">
          <a:xfrm>
            <a:off x="2771082" y="5976246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3">
            <a:extLst>
              <a:ext uri="{FF2B5EF4-FFF2-40B4-BE49-F238E27FC236}">
                <a16:creationId xmlns:a16="http://schemas.microsoft.com/office/drawing/2014/main" id="{15D7AEC3-BA32-41EF-1AF3-65257B1B4821}"/>
              </a:ext>
            </a:extLst>
          </p:cNvPr>
          <p:cNvSpPr>
            <a:spLocks/>
          </p:cNvSpPr>
          <p:nvPr/>
        </p:nvSpPr>
        <p:spPr bwMode="auto">
          <a:xfrm>
            <a:off x="2498125" y="5665107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4">
            <a:extLst>
              <a:ext uri="{FF2B5EF4-FFF2-40B4-BE49-F238E27FC236}">
                <a16:creationId xmlns:a16="http://schemas.microsoft.com/office/drawing/2014/main" id="{A11D44DE-1BEA-4FA2-100E-B33A6C30820C}"/>
              </a:ext>
            </a:extLst>
          </p:cNvPr>
          <p:cNvSpPr>
            <a:spLocks/>
          </p:cNvSpPr>
          <p:nvPr/>
        </p:nvSpPr>
        <p:spPr bwMode="auto">
          <a:xfrm>
            <a:off x="2590735" y="5814853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5">
            <a:extLst>
              <a:ext uri="{FF2B5EF4-FFF2-40B4-BE49-F238E27FC236}">
                <a16:creationId xmlns:a16="http://schemas.microsoft.com/office/drawing/2014/main" id="{3A1223FC-A518-AE40-6564-1D5BAAA96DD8}"/>
              </a:ext>
            </a:extLst>
          </p:cNvPr>
          <p:cNvSpPr>
            <a:spLocks/>
          </p:cNvSpPr>
          <p:nvPr/>
        </p:nvSpPr>
        <p:spPr bwMode="auto">
          <a:xfrm>
            <a:off x="2862068" y="6200865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6">
            <a:extLst>
              <a:ext uri="{FF2B5EF4-FFF2-40B4-BE49-F238E27FC236}">
                <a16:creationId xmlns:a16="http://schemas.microsoft.com/office/drawing/2014/main" id="{65E53F66-E016-61F5-EA18-61134311DDAE}"/>
              </a:ext>
            </a:extLst>
          </p:cNvPr>
          <p:cNvSpPr>
            <a:spLocks/>
          </p:cNvSpPr>
          <p:nvPr/>
        </p:nvSpPr>
        <p:spPr bwMode="auto">
          <a:xfrm>
            <a:off x="2028574" y="6066094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7">
            <a:extLst>
              <a:ext uri="{FF2B5EF4-FFF2-40B4-BE49-F238E27FC236}">
                <a16:creationId xmlns:a16="http://schemas.microsoft.com/office/drawing/2014/main" id="{B8B40799-B068-446E-38CA-1FFC765E074A}"/>
              </a:ext>
            </a:extLst>
          </p:cNvPr>
          <p:cNvSpPr>
            <a:spLocks/>
          </p:cNvSpPr>
          <p:nvPr/>
        </p:nvSpPr>
        <p:spPr bwMode="auto">
          <a:xfrm>
            <a:off x="1918092" y="5754954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8">
            <a:extLst>
              <a:ext uri="{FF2B5EF4-FFF2-40B4-BE49-F238E27FC236}">
                <a16:creationId xmlns:a16="http://schemas.microsoft.com/office/drawing/2014/main" id="{5850EBD0-7348-18C6-A3F8-D04904BA677A}"/>
              </a:ext>
            </a:extLst>
          </p:cNvPr>
          <p:cNvSpPr>
            <a:spLocks/>
          </p:cNvSpPr>
          <p:nvPr/>
        </p:nvSpPr>
        <p:spPr bwMode="auto">
          <a:xfrm>
            <a:off x="2041572" y="5904701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9">
            <a:extLst>
              <a:ext uri="{FF2B5EF4-FFF2-40B4-BE49-F238E27FC236}">
                <a16:creationId xmlns:a16="http://schemas.microsoft.com/office/drawing/2014/main" id="{231797AC-CDA5-DEE0-8772-6AD0E76F6A82}"/>
              </a:ext>
            </a:extLst>
          </p:cNvPr>
          <p:cNvSpPr>
            <a:spLocks/>
          </p:cNvSpPr>
          <p:nvPr/>
        </p:nvSpPr>
        <p:spPr bwMode="auto">
          <a:xfrm>
            <a:off x="1856352" y="6290713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96B6C8-6547-10A2-ADB8-811C06795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66" y="5409759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C54142-4AE6-AEB0-C504-6CC22D829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66" y="5284970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2">
            <a:extLst>
              <a:ext uri="{FF2B5EF4-FFF2-40B4-BE49-F238E27FC236}">
                <a16:creationId xmlns:a16="http://schemas.microsoft.com/office/drawing/2014/main" id="{72C93936-15A1-1B70-2764-0BFA2DD78265}"/>
              </a:ext>
            </a:extLst>
          </p:cNvPr>
          <p:cNvSpPr>
            <a:spLocks/>
          </p:cNvSpPr>
          <p:nvPr/>
        </p:nvSpPr>
        <p:spPr bwMode="auto">
          <a:xfrm>
            <a:off x="4772765" y="5451355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73">
            <a:extLst>
              <a:ext uri="{FF2B5EF4-FFF2-40B4-BE49-F238E27FC236}">
                <a16:creationId xmlns:a16="http://schemas.microsoft.com/office/drawing/2014/main" id="{E1F6A108-BBDE-CD66-A177-C6B181FE0055}"/>
              </a:ext>
            </a:extLst>
          </p:cNvPr>
          <p:cNvSpPr>
            <a:spLocks/>
          </p:cNvSpPr>
          <p:nvPr/>
        </p:nvSpPr>
        <p:spPr bwMode="auto">
          <a:xfrm>
            <a:off x="4693152" y="5356516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4">
            <a:extLst>
              <a:ext uri="{FF2B5EF4-FFF2-40B4-BE49-F238E27FC236}">
                <a16:creationId xmlns:a16="http://schemas.microsoft.com/office/drawing/2014/main" id="{DB232198-93A4-6D02-D5F5-2931EF8A536B}"/>
              </a:ext>
            </a:extLst>
          </p:cNvPr>
          <p:cNvSpPr>
            <a:spLocks/>
          </p:cNvSpPr>
          <p:nvPr/>
        </p:nvSpPr>
        <p:spPr bwMode="auto">
          <a:xfrm>
            <a:off x="4930365" y="6220052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5">
            <a:extLst>
              <a:ext uri="{FF2B5EF4-FFF2-40B4-BE49-F238E27FC236}">
                <a16:creationId xmlns:a16="http://schemas.microsoft.com/office/drawing/2014/main" id="{42094FFA-0D17-1FE3-22BA-939F5AAFC9AB}"/>
              </a:ext>
            </a:extLst>
          </p:cNvPr>
          <p:cNvSpPr>
            <a:spLocks/>
          </p:cNvSpPr>
          <p:nvPr/>
        </p:nvSpPr>
        <p:spPr bwMode="auto">
          <a:xfrm>
            <a:off x="4886497" y="6175128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6">
            <a:extLst>
              <a:ext uri="{FF2B5EF4-FFF2-40B4-BE49-F238E27FC236}">
                <a16:creationId xmlns:a16="http://schemas.microsoft.com/office/drawing/2014/main" id="{8733D2B1-7701-3876-470B-0E1E040EA1CF}"/>
              </a:ext>
            </a:extLst>
          </p:cNvPr>
          <p:cNvSpPr>
            <a:spLocks/>
          </p:cNvSpPr>
          <p:nvPr/>
        </p:nvSpPr>
        <p:spPr bwMode="auto">
          <a:xfrm>
            <a:off x="5760609" y="6220052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7">
            <a:extLst>
              <a:ext uri="{FF2B5EF4-FFF2-40B4-BE49-F238E27FC236}">
                <a16:creationId xmlns:a16="http://schemas.microsoft.com/office/drawing/2014/main" id="{C648418F-B042-7C23-EF4D-BBBDF55A86B4}"/>
              </a:ext>
            </a:extLst>
          </p:cNvPr>
          <p:cNvSpPr>
            <a:spLocks/>
          </p:cNvSpPr>
          <p:nvPr/>
        </p:nvSpPr>
        <p:spPr bwMode="auto">
          <a:xfrm>
            <a:off x="5716740" y="6175128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76F8083-DE47-4D85-CEF4-5A92F23F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190" y="5824056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9">
            <a:extLst>
              <a:ext uri="{FF2B5EF4-FFF2-40B4-BE49-F238E27FC236}">
                <a16:creationId xmlns:a16="http://schemas.microsoft.com/office/drawing/2014/main" id="{D2007563-DADA-ECAD-60C7-F74D13FEF51E}"/>
              </a:ext>
            </a:extLst>
          </p:cNvPr>
          <p:cNvSpPr>
            <a:spLocks/>
          </p:cNvSpPr>
          <p:nvPr/>
        </p:nvSpPr>
        <p:spPr bwMode="auto">
          <a:xfrm>
            <a:off x="5203321" y="5784124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061A89-0C3B-E636-6F4D-21A36E4BA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39" y="6421378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Freeform 81">
            <a:extLst>
              <a:ext uri="{FF2B5EF4-FFF2-40B4-BE49-F238E27FC236}">
                <a16:creationId xmlns:a16="http://schemas.microsoft.com/office/drawing/2014/main" id="{AB930EC7-0CEA-826E-0BD4-14F792AC3239}"/>
              </a:ext>
            </a:extLst>
          </p:cNvPr>
          <p:cNvSpPr>
            <a:spLocks/>
          </p:cNvSpPr>
          <p:nvPr/>
        </p:nvSpPr>
        <p:spPr bwMode="auto">
          <a:xfrm>
            <a:off x="6222036" y="5779381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82">
            <a:extLst>
              <a:ext uri="{FF2B5EF4-FFF2-40B4-BE49-F238E27FC236}">
                <a16:creationId xmlns:a16="http://schemas.microsoft.com/office/drawing/2014/main" id="{B631E73D-0DFF-50BD-F12F-79853EA75D47}"/>
              </a:ext>
            </a:extLst>
          </p:cNvPr>
          <p:cNvSpPr>
            <a:spLocks/>
          </p:cNvSpPr>
          <p:nvPr/>
        </p:nvSpPr>
        <p:spPr bwMode="auto">
          <a:xfrm>
            <a:off x="6423504" y="6152082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9" name="131">
            <a:extLst>
              <a:ext uri="{FF2B5EF4-FFF2-40B4-BE49-F238E27FC236}">
                <a16:creationId xmlns:a16="http://schemas.microsoft.com/office/drawing/2014/main" id="{CF55255D-F15B-5510-25D7-DE213AF15D1E}"/>
              </a:ext>
            </a:extLst>
          </p:cNvPr>
          <p:cNvGrpSpPr/>
          <p:nvPr/>
        </p:nvGrpSpPr>
        <p:grpSpPr>
          <a:xfrm>
            <a:off x="337218" y="5314370"/>
            <a:ext cx="510169" cy="1374008"/>
            <a:chOff x="395288" y="5237478"/>
            <a:chExt cx="498475" cy="1310960"/>
          </a:xfrm>
        </p:grpSpPr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EF1EB8D3-C34A-638A-55D7-788436F9D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18CBCF25-E0AB-DC4C-E01B-0FEB5050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2" name="Freeform 85">
            <a:extLst>
              <a:ext uri="{FF2B5EF4-FFF2-40B4-BE49-F238E27FC236}">
                <a16:creationId xmlns:a16="http://schemas.microsoft.com/office/drawing/2014/main" id="{D03A206E-920F-EFC0-2223-BB7E042632A7}"/>
              </a:ext>
            </a:extLst>
          </p:cNvPr>
          <p:cNvSpPr>
            <a:spLocks/>
          </p:cNvSpPr>
          <p:nvPr/>
        </p:nvSpPr>
        <p:spPr bwMode="auto">
          <a:xfrm>
            <a:off x="602050" y="5310708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86">
            <a:extLst>
              <a:ext uri="{FF2B5EF4-FFF2-40B4-BE49-F238E27FC236}">
                <a16:creationId xmlns:a16="http://schemas.microsoft.com/office/drawing/2014/main" id="{B9480803-D11C-58B4-4294-851BDACAAB52}"/>
              </a:ext>
            </a:extLst>
          </p:cNvPr>
          <p:cNvSpPr>
            <a:spLocks/>
          </p:cNvSpPr>
          <p:nvPr/>
        </p:nvSpPr>
        <p:spPr bwMode="auto">
          <a:xfrm>
            <a:off x="868508" y="5783240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4" name="3">
            <a:extLst>
              <a:ext uri="{FF2B5EF4-FFF2-40B4-BE49-F238E27FC236}">
                <a16:creationId xmlns:a16="http://schemas.microsoft.com/office/drawing/2014/main" id="{F0F534E2-56D6-FAE2-0B55-F0E9E204EA97}"/>
              </a:ext>
            </a:extLst>
          </p:cNvPr>
          <p:cNvGrpSpPr/>
          <p:nvPr/>
        </p:nvGrpSpPr>
        <p:grpSpPr>
          <a:xfrm>
            <a:off x="7433068" y="6210637"/>
            <a:ext cx="1998433" cy="642245"/>
            <a:chOff x="9097965" y="5892536"/>
            <a:chExt cx="1998433" cy="642245"/>
          </a:xfrm>
        </p:grpSpPr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00D6B5BB-55A4-FDE1-8D9F-455FCD69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C3E1C82C-CD79-688F-9040-497A3F246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39">
              <a:extLst>
                <a:ext uri="{FF2B5EF4-FFF2-40B4-BE49-F238E27FC236}">
                  <a16:creationId xmlns:a16="http://schemas.microsoft.com/office/drawing/2014/main" id="{1089D0FC-F43B-7368-2F7E-7FA1BEB8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40">
              <a:extLst>
                <a:ext uri="{FF2B5EF4-FFF2-40B4-BE49-F238E27FC236}">
                  <a16:creationId xmlns:a16="http://schemas.microsoft.com/office/drawing/2014/main" id="{81DE490F-4B9A-CE8B-6ADB-17F42651F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41">
              <a:extLst>
                <a:ext uri="{FF2B5EF4-FFF2-40B4-BE49-F238E27FC236}">
                  <a16:creationId xmlns:a16="http://schemas.microsoft.com/office/drawing/2014/main" id="{13CC4B4E-EE6B-6299-5834-8CE3BB1A9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42">
              <a:extLst>
                <a:ext uri="{FF2B5EF4-FFF2-40B4-BE49-F238E27FC236}">
                  <a16:creationId xmlns:a16="http://schemas.microsoft.com/office/drawing/2014/main" id="{6AC6B3EE-7C63-08C5-5EF2-2DAB6331D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315EF0B6-02D0-732B-36EF-83F6A7F0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DE2CC486-83FB-23C1-9E0B-1D718436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FCDD23E-32AB-C4CB-005E-344F83BD8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88">
              <a:extLst>
                <a:ext uri="{FF2B5EF4-FFF2-40B4-BE49-F238E27FC236}">
                  <a16:creationId xmlns:a16="http://schemas.microsoft.com/office/drawing/2014/main" id="{77A081BA-665C-6E60-E586-F870DBC1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FB9A301-C898-955D-6B9B-E02ABAE8A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90">
              <a:extLst>
                <a:ext uri="{FF2B5EF4-FFF2-40B4-BE49-F238E27FC236}">
                  <a16:creationId xmlns:a16="http://schemas.microsoft.com/office/drawing/2014/main" id="{7EDC140E-9861-50CF-5E78-7105F256D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FBB3C11-1876-FDA0-1C4C-EC3EA9B4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2">
              <a:extLst>
                <a:ext uri="{FF2B5EF4-FFF2-40B4-BE49-F238E27FC236}">
                  <a16:creationId xmlns:a16="http://schemas.microsoft.com/office/drawing/2014/main" id="{6D0AD7CB-DE95-EB37-974E-A6BC35308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502CF97-846A-CE29-6083-CBC8D5062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94">
              <a:extLst>
                <a:ext uri="{FF2B5EF4-FFF2-40B4-BE49-F238E27FC236}">
                  <a16:creationId xmlns:a16="http://schemas.microsoft.com/office/drawing/2014/main" id="{EE64721C-C6BA-B018-2457-64C5ACD08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B9C21BE-50E3-65B3-0EBB-5EFC802E2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96">
              <a:extLst>
                <a:ext uri="{FF2B5EF4-FFF2-40B4-BE49-F238E27FC236}">
                  <a16:creationId xmlns:a16="http://schemas.microsoft.com/office/drawing/2014/main" id="{B4398530-E980-AEB5-03AD-4B7B51CD4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3" name="5">
            <a:extLst>
              <a:ext uri="{FF2B5EF4-FFF2-40B4-BE49-F238E27FC236}">
                <a16:creationId xmlns:a16="http://schemas.microsoft.com/office/drawing/2014/main" id="{A6579087-8836-4603-CBAB-21A09F222E6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84" name="Freeform 97">
              <a:extLst>
                <a:ext uri="{FF2B5EF4-FFF2-40B4-BE49-F238E27FC236}">
                  <a16:creationId xmlns:a16="http://schemas.microsoft.com/office/drawing/2014/main" id="{57B2481A-5394-D3AE-0EB4-2C7F8F641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8">
              <a:extLst>
                <a:ext uri="{FF2B5EF4-FFF2-40B4-BE49-F238E27FC236}">
                  <a16:creationId xmlns:a16="http://schemas.microsoft.com/office/drawing/2014/main" id="{FC2AB5C6-E363-4BC1-A4C3-6C273ACC8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id="{706C36C6-E633-9A6A-EA5B-334FD6BB9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C82B17C-D103-675C-C714-137712962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17EEE06-E9A1-43B4-1E0F-7EA3372E4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A9DE297-0FE3-B321-8992-AFBC5F7E0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52D0198-E6F0-5848-3BB6-245CE116F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1" name="Freeform 105">
            <a:extLst>
              <a:ext uri="{FF2B5EF4-FFF2-40B4-BE49-F238E27FC236}">
                <a16:creationId xmlns:a16="http://schemas.microsoft.com/office/drawing/2014/main" id="{90DB67AC-9B09-4E2C-1772-B7A390A4254B}"/>
              </a:ext>
            </a:extLst>
          </p:cNvPr>
          <p:cNvSpPr>
            <a:spLocks/>
          </p:cNvSpPr>
          <p:nvPr/>
        </p:nvSpPr>
        <p:spPr bwMode="auto">
          <a:xfrm>
            <a:off x="6637970" y="5157422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Freeform 106">
            <a:extLst>
              <a:ext uri="{FF2B5EF4-FFF2-40B4-BE49-F238E27FC236}">
                <a16:creationId xmlns:a16="http://schemas.microsoft.com/office/drawing/2014/main" id="{292F6789-6BE0-E37F-EBEB-B539DED893C3}"/>
              </a:ext>
            </a:extLst>
          </p:cNvPr>
          <p:cNvSpPr>
            <a:spLocks/>
          </p:cNvSpPr>
          <p:nvPr/>
        </p:nvSpPr>
        <p:spPr bwMode="auto">
          <a:xfrm>
            <a:off x="6603850" y="5302177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Freeform 107">
            <a:extLst>
              <a:ext uri="{FF2B5EF4-FFF2-40B4-BE49-F238E27FC236}">
                <a16:creationId xmlns:a16="http://schemas.microsoft.com/office/drawing/2014/main" id="{924E5B1B-5BDB-4719-D782-085781600B4F}"/>
              </a:ext>
            </a:extLst>
          </p:cNvPr>
          <p:cNvSpPr>
            <a:spLocks/>
          </p:cNvSpPr>
          <p:nvPr/>
        </p:nvSpPr>
        <p:spPr bwMode="auto">
          <a:xfrm>
            <a:off x="6709458" y="5184044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Freeform 108">
            <a:extLst>
              <a:ext uri="{FF2B5EF4-FFF2-40B4-BE49-F238E27FC236}">
                <a16:creationId xmlns:a16="http://schemas.microsoft.com/office/drawing/2014/main" id="{D133D7D9-19E3-8721-7420-4DD6698F6327}"/>
              </a:ext>
            </a:extLst>
          </p:cNvPr>
          <p:cNvSpPr>
            <a:spLocks/>
          </p:cNvSpPr>
          <p:nvPr/>
        </p:nvSpPr>
        <p:spPr bwMode="auto">
          <a:xfrm>
            <a:off x="6704584" y="5333790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9">
            <a:extLst>
              <a:ext uri="{FF2B5EF4-FFF2-40B4-BE49-F238E27FC236}">
                <a16:creationId xmlns:a16="http://schemas.microsoft.com/office/drawing/2014/main" id="{D9168518-AE66-4EC5-D6F2-13CADFDD9324}"/>
              </a:ext>
            </a:extLst>
          </p:cNvPr>
          <p:cNvSpPr>
            <a:spLocks/>
          </p:cNvSpPr>
          <p:nvPr/>
        </p:nvSpPr>
        <p:spPr bwMode="auto">
          <a:xfrm>
            <a:off x="6784197" y="5617528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10">
            <a:extLst>
              <a:ext uri="{FF2B5EF4-FFF2-40B4-BE49-F238E27FC236}">
                <a16:creationId xmlns:a16="http://schemas.microsoft.com/office/drawing/2014/main" id="{B2519E3A-5DB8-3BFB-5B9A-9D3E332EC013}"/>
              </a:ext>
            </a:extLst>
          </p:cNvPr>
          <p:cNvSpPr>
            <a:spLocks/>
          </p:cNvSpPr>
          <p:nvPr/>
        </p:nvSpPr>
        <p:spPr bwMode="auto">
          <a:xfrm>
            <a:off x="6800444" y="5662452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11">
            <a:extLst>
              <a:ext uri="{FF2B5EF4-FFF2-40B4-BE49-F238E27FC236}">
                <a16:creationId xmlns:a16="http://schemas.microsoft.com/office/drawing/2014/main" id="{9E6516E4-E956-F9F1-C3D0-E8842F0C8629}"/>
              </a:ext>
            </a:extLst>
          </p:cNvPr>
          <p:cNvSpPr>
            <a:spLocks/>
          </p:cNvSpPr>
          <p:nvPr/>
        </p:nvSpPr>
        <p:spPr bwMode="auto">
          <a:xfrm>
            <a:off x="6792320" y="5773930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12">
            <a:extLst>
              <a:ext uri="{FF2B5EF4-FFF2-40B4-BE49-F238E27FC236}">
                <a16:creationId xmlns:a16="http://schemas.microsoft.com/office/drawing/2014/main" id="{E24F92F0-38AA-380E-1A08-8B1BC3EE0849}"/>
              </a:ext>
            </a:extLst>
          </p:cNvPr>
          <p:cNvSpPr>
            <a:spLocks/>
          </p:cNvSpPr>
          <p:nvPr/>
        </p:nvSpPr>
        <p:spPr bwMode="auto">
          <a:xfrm>
            <a:off x="4364954" y="4965512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3">
            <a:extLst>
              <a:ext uri="{FF2B5EF4-FFF2-40B4-BE49-F238E27FC236}">
                <a16:creationId xmlns:a16="http://schemas.microsoft.com/office/drawing/2014/main" id="{BEE70325-718C-2CAB-C0F1-86649C1153AB}"/>
              </a:ext>
            </a:extLst>
          </p:cNvPr>
          <p:cNvSpPr>
            <a:spLocks/>
          </p:cNvSpPr>
          <p:nvPr/>
        </p:nvSpPr>
        <p:spPr bwMode="auto">
          <a:xfrm>
            <a:off x="4249598" y="5060351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4">
            <a:extLst>
              <a:ext uri="{FF2B5EF4-FFF2-40B4-BE49-F238E27FC236}">
                <a16:creationId xmlns:a16="http://schemas.microsoft.com/office/drawing/2014/main" id="{7F8BA71A-58C0-3F0C-C1F4-47936F3DA5CA}"/>
              </a:ext>
            </a:extLst>
          </p:cNvPr>
          <p:cNvSpPr>
            <a:spLocks/>
          </p:cNvSpPr>
          <p:nvPr/>
        </p:nvSpPr>
        <p:spPr bwMode="auto">
          <a:xfrm>
            <a:off x="4425070" y="5090301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5">
            <a:extLst>
              <a:ext uri="{FF2B5EF4-FFF2-40B4-BE49-F238E27FC236}">
                <a16:creationId xmlns:a16="http://schemas.microsoft.com/office/drawing/2014/main" id="{AE4F43A9-1D09-BE43-2E18-531B8D80E188}"/>
              </a:ext>
            </a:extLst>
          </p:cNvPr>
          <p:cNvSpPr>
            <a:spLocks/>
          </p:cNvSpPr>
          <p:nvPr/>
        </p:nvSpPr>
        <p:spPr bwMode="auto">
          <a:xfrm>
            <a:off x="4364954" y="5108602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6">
            <a:extLst>
              <a:ext uri="{FF2B5EF4-FFF2-40B4-BE49-F238E27FC236}">
                <a16:creationId xmlns:a16="http://schemas.microsoft.com/office/drawing/2014/main" id="{7E2EB476-8882-31D5-9B7D-A4C4FDC405CB}"/>
              </a:ext>
            </a:extLst>
          </p:cNvPr>
          <p:cNvSpPr>
            <a:spLocks/>
          </p:cNvSpPr>
          <p:nvPr/>
        </p:nvSpPr>
        <p:spPr bwMode="auto">
          <a:xfrm>
            <a:off x="4364954" y="5145207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7">
            <a:extLst>
              <a:ext uri="{FF2B5EF4-FFF2-40B4-BE49-F238E27FC236}">
                <a16:creationId xmlns:a16="http://schemas.microsoft.com/office/drawing/2014/main" id="{3D7E0CC6-E822-FC8A-4CB4-63DF7F42FFBE}"/>
              </a:ext>
            </a:extLst>
          </p:cNvPr>
          <p:cNvSpPr>
            <a:spLocks/>
          </p:cNvSpPr>
          <p:nvPr/>
        </p:nvSpPr>
        <p:spPr bwMode="auto">
          <a:xfrm>
            <a:off x="4473812" y="5158518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8">
            <a:extLst>
              <a:ext uri="{FF2B5EF4-FFF2-40B4-BE49-F238E27FC236}">
                <a16:creationId xmlns:a16="http://schemas.microsoft.com/office/drawing/2014/main" id="{7F739AC8-9FAA-6324-DA29-5D4598B04E77}"/>
              </a:ext>
            </a:extLst>
          </p:cNvPr>
          <p:cNvSpPr>
            <a:spLocks/>
          </p:cNvSpPr>
          <p:nvPr/>
        </p:nvSpPr>
        <p:spPr bwMode="auto">
          <a:xfrm>
            <a:off x="4386076" y="5211761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5" name="126">
            <a:extLst>
              <a:ext uri="{FF2B5EF4-FFF2-40B4-BE49-F238E27FC236}">
                <a16:creationId xmlns:a16="http://schemas.microsoft.com/office/drawing/2014/main" id="{69D0DDB7-4B41-85A0-4176-25EE7A31A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737223" y="3837561"/>
            <a:ext cx="2178755" cy="3093155"/>
          </a:xfrm>
          <a:prstGeom prst="rect">
            <a:avLst/>
          </a:prstGeom>
        </p:spPr>
      </p:pic>
      <p:pic>
        <p:nvPicPr>
          <p:cNvPr id="106" name="128">
            <a:extLst>
              <a:ext uri="{FF2B5EF4-FFF2-40B4-BE49-F238E27FC236}">
                <a16:creationId xmlns:a16="http://schemas.microsoft.com/office/drawing/2014/main" id="{CFAADA59-F236-FF01-836D-480370CF0B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652096" y="4235791"/>
            <a:ext cx="1318888" cy="2723525"/>
          </a:xfrm>
          <a:prstGeom prst="rect">
            <a:avLst/>
          </a:prstGeom>
        </p:spPr>
      </p:pic>
      <p:sp>
        <p:nvSpPr>
          <p:cNvPr id="107" name="13">
            <a:extLst>
              <a:ext uri="{FF2B5EF4-FFF2-40B4-BE49-F238E27FC236}">
                <a16:creationId xmlns:a16="http://schemas.microsoft.com/office/drawing/2014/main" id="{1138E9C8-FB66-B5EF-1350-2EDEC00593B0}"/>
              </a:ext>
            </a:extLst>
          </p:cNvPr>
          <p:cNvSpPr/>
          <p:nvPr/>
        </p:nvSpPr>
        <p:spPr>
          <a:xfrm>
            <a:off x="3098446" y="600119"/>
            <a:ext cx="621516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8" name="13">
            <a:extLst>
              <a:ext uri="{FF2B5EF4-FFF2-40B4-BE49-F238E27FC236}">
                <a16:creationId xmlns:a16="http://schemas.microsoft.com/office/drawing/2014/main" id="{487B015B-139D-820A-5A33-7DE1BD613F7C}"/>
              </a:ext>
            </a:extLst>
          </p:cNvPr>
          <p:cNvSpPr/>
          <p:nvPr/>
        </p:nvSpPr>
        <p:spPr>
          <a:xfrm>
            <a:off x="3078715" y="2477772"/>
            <a:ext cx="596445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 TOÁN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30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611C3119-64AA-789F-1393-2980C94CE717}"/>
              </a:ext>
            </a:extLst>
          </p:cNvPr>
          <p:cNvSpPr txBox="1">
            <a:spLocks/>
          </p:cNvSpPr>
          <p:nvPr/>
        </p:nvSpPr>
        <p:spPr>
          <a:xfrm>
            <a:off x="743661" y="1079636"/>
            <a:ext cx="10843456" cy="4662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>
                <a:solidFill>
                  <a:schemeClr val="accent2">
                    <a:lumMod val="75000"/>
                  </a:schemeClr>
                </a:solidFill>
                <a:cs typeface="Lato" panose="020F0502020204030203" pitchFamily="34" charset="0"/>
              </a:rPr>
              <a:t>b) Em có thể ghép được hình nào khác không?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cs typeface="Lato" panose="020F0502020204030203" pitchFamily="34" charset="0"/>
            </a:endParaRPr>
          </a:p>
        </p:txBody>
      </p: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5A3C6F0E-C2F1-64D5-4719-F248F9FF8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1" y="176775"/>
            <a:ext cx="1273067" cy="636534"/>
          </a:xfrm>
          <a:prstGeom prst="rect">
            <a:avLst/>
          </a:prstGeom>
        </p:spPr>
      </p:pic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C63BCFDB-0BA6-5FF5-2D4C-7A9D962615FB}"/>
              </a:ext>
            </a:extLst>
          </p:cNvPr>
          <p:cNvSpPr/>
          <p:nvPr/>
        </p:nvSpPr>
        <p:spPr>
          <a:xfrm>
            <a:off x="4974188" y="4160476"/>
            <a:ext cx="2380670" cy="2380670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PHẠM DUYÊN 4 - 9Slide.vn">
            <a:extLst>
              <a:ext uri="{FF2B5EF4-FFF2-40B4-BE49-F238E27FC236}">
                <a16:creationId xmlns:a16="http://schemas.microsoft.com/office/drawing/2014/main" id="{4B637F05-C025-8AE4-424E-D1A71BF847F2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5554842" y="1791590"/>
            <a:ext cx="660903" cy="1505697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9542A2B5-5C85-6689-7007-9945AEE4C655}"/>
              </a:ext>
            </a:extLst>
          </p:cNvPr>
          <p:cNvSpPr/>
          <p:nvPr/>
        </p:nvSpPr>
        <p:spPr>
          <a:xfrm rot="5400000">
            <a:off x="4376292" y="2374972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EFED0F55-6A15-4BEA-E338-DCE97CCB65A4}"/>
              </a:ext>
            </a:extLst>
          </p:cNvPr>
          <p:cNvSpPr/>
          <p:nvPr/>
        </p:nvSpPr>
        <p:spPr>
          <a:xfrm rot="5400000">
            <a:off x="5589218" y="2380922"/>
            <a:ext cx="2357100" cy="11784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HẠM DUYÊN 7 - 9Slide.vn">
            <a:extLst>
              <a:ext uri="{FF2B5EF4-FFF2-40B4-BE49-F238E27FC236}">
                <a16:creationId xmlns:a16="http://schemas.microsoft.com/office/drawing/2014/main" id="{E8CAF141-E1E0-ACE1-FA31-9C87590AC744}"/>
              </a:ext>
            </a:extLst>
          </p:cNvPr>
          <p:cNvCxnSpPr>
            <a:cxnSpLocks/>
            <a:stCxn id="8" idx="1"/>
          </p:cNvCxnSpPr>
          <p:nvPr/>
        </p:nvCxnSpPr>
        <p:spPr>
          <a:xfrm>
            <a:off x="6767768" y="1791590"/>
            <a:ext cx="638148" cy="1499722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HẠM DUYÊN 8 - 9Slide.vn">
            <a:extLst>
              <a:ext uri="{FF2B5EF4-FFF2-40B4-BE49-F238E27FC236}">
                <a16:creationId xmlns:a16="http://schemas.microsoft.com/office/drawing/2014/main" id="{36201FD1-ABF7-9C53-7BD8-77067CBD1460}"/>
              </a:ext>
            </a:extLst>
          </p:cNvPr>
          <p:cNvSpPr/>
          <p:nvPr/>
        </p:nvSpPr>
        <p:spPr>
          <a:xfrm flipH="1" flipV="1">
            <a:off x="2607468" y="4172261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HẠM DUYÊN 9 - 9Slide.vn">
            <a:extLst>
              <a:ext uri="{FF2B5EF4-FFF2-40B4-BE49-F238E27FC236}">
                <a16:creationId xmlns:a16="http://schemas.microsoft.com/office/drawing/2014/main" id="{45E7BB66-1FF3-EEA0-7463-D3D6EECFB3F4}"/>
              </a:ext>
            </a:extLst>
          </p:cNvPr>
          <p:cNvSpPr/>
          <p:nvPr/>
        </p:nvSpPr>
        <p:spPr>
          <a:xfrm flipV="1">
            <a:off x="7368734" y="4172261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7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3BE67998-C68B-42EE-969E-F4B854D51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74" y="1894837"/>
            <a:ext cx="6136651" cy="30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9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HẠM DUYÊN 1 - 9Slide.vn">
            <a:extLst>
              <a:ext uri="{FF2B5EF4-FFF2-40B4-BE49-F238E27FC236}">
                <a16:creationId xmlns:a16="http://schemas.microsoft.com/office/drawing/2014/main" id="{B2AD7D79-9B3F-D665-B67E-AA2FBD011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16" y="215599"/>
            <a:ext cx="1133216" cy="566608"/>
          </a:xfrm>
          <a:prstGeom prst="rect">
            <a:avLst/>
          </a:prstGeom>
        </p:spPr>
      </p:pic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0BDD2F85-0C3B-0EBE-8354-E5FE0EA09679}"/>
              </a:ext>
            </a:extLst>
          </p:cNvPr>
          <p:cNvSpPr txBox="1">
            <a:spLocks/>
          </p:cNvSpPr>
          <p:nvPr/>
        </p:nvSpPr>
        <p:spPr>
          <a:xfrm>
            <a:off x="675444" y="846481"/>
            <a:ext cx="4515681" cy="4662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Lato" panose="020F0502020204030203" pitchFamily="34" charset="0"/>
              </a:rPr>
              <a:t>Có ba miếng bìa: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D72C5E3E-A3C4-2C4A-D457-670B58A64EFC}"/>
              </a:ext>
            </a:extLst>
          </p:cNvPr>
          <p:cNvSpPr/>
          <p:nvPr/>
        </p:nvSpPr>
        <p:spPr>
          <a:xfrm>
            <a:off x="2318207" y="1993157"/>
            <a:ext cx="2871686" cy="2871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HẠM DUYÊN 4 - 9Slide.vn">
            <a:extLst>
              <a:ext uri="{FF2B5EF4-FFF2-40B4-BE49-F238E27FC236}">
                <a16:creationId xmlns:a16="http://schemas.microsoft.com/office/drawing/2014/main" id="{4A7D9B31-35A7-7957-8A4F-DE07A8510A40}"/>
              </a:ext>
            </a:extLst>
          </p:cNvPr>
          <p:cNvSpPr/>
          <p:nvPr/>
        </p:nvSpPr>
        <p:spPr>
          <a:xfrm>
            <a:off x="6780627" y="2035962"/>
            <a:ext cx="2843254" cy="2843254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B8A14F9C-93B0-84FD-E31A-25069CB3EFA2}"/>
              </a:ext>
            </a:extLst>
          </p:cNvPr>
          <p:cNvSpPr/>
          <p:nvPr/>
        </p:nvSpPr>
        <p:spPr>
          <a:xfrm flipH="1" flipV="1">
            <a:off x="7099034" y="1954773"/>
            <a:ext cx="2843254" cy="2843254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21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HẠM DUYÊN 1 - 9Slide.vn">
            <a:extLst>
              <a:ext uri="{FF2B5EF4-FFF2-40B4-BE49-F238E27FC236}">
                <a16:creationId xmlns:a16="http://schemas.microsoft.com/office/drawing/2014/main" id="{B2AD7D79-9B3F-D665-B67E-AA2FBD011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16" y="215599"/>
            <a:ext cx="1133216" cy="566608"/>
          </a:xfrm>
          <a:prstGeom prst="rect">
            <a:avLst/>
          </a:prstGeom>
        </p:spPr>
      </p:pic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0BDD2F85-0C3B-0EBE-8354-E5FE0EA09679}"/>
              </a:ext>
            </a:extLst>
          </p:cNvPr>
          <p:cNvSpPr txBox="1">
            <a:spLocks/>
          </p:cNvSpPr>
          <p:nvPr/>
        </p:nvSpPr>
        <p:spPr>
          <a:xfrm>
            <a:off x="675444" y="846481"/>
            <a:ext cx="11211756" cy="4662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>
                <a:solidFill>
                  <a:schemeClr val="accent2">
                    <a:lumMod val="75000"/>
                  </a:schemeClr>
                </a:solidFill>
                <a:latin typeface="+mj-lt"/>
                <a:cs typeface="Lato" panose="020F0502020204030203" pitchFamily="34" charset="0"/>
              </a:rPr>
              <a:t>Em hãy ghép ba miếng bìa đó để được mỗi hình sau: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D72C5E3E-A3C4-2C4A-D457-670B58A64EFC}"/>
              </a:ext>
            </a:extLst>
          </p:cNvPr>
          <p:cNvSpPr/>
          <p:nvPr/>
        </p:nvSpPr>
        <p:spPr>
          <a:xfrm>
            <a:off x="2005443" y="1978090"/>
            <a:ext cx="1513614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HẠM DUYÊN 4 - 9Slide.vn">
            <a:extLst>
              <a:ext uri="{FF2B5EF4-FFF2-40B4-BE49-F238E27FC236}">
                <a16:creationId xmlns:a16="http://schemas.microsoft.com/office/drawing/2014/main" id="{4A7D9B31-35A7-7957-8A4F-DE07A8510A40}"/>
              </a:ext>
            </a:extLst>
          </p:cNvPr>
          <p:cNvSpPr/>
          <p:nvPr/>
        </p:nvSpPr>
        <p:spPr>
          <a:xfrm>
            <a:off x="3506868" y="1963148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B8A14F9C-93B0-84FD-E31A-25069CB3EFA2}"/>
              </a:ext>
            </a:extLst>
          </p:cNvPr>
          <p:cNvSpPr/>
          <p:nvPr/>
        </p:nvSpPr>
        <p:spPr>
          <a:xfrm flipH="1" flipV="1">
            <a:off x="3505791" y="197486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HẠM DUYÊN 6 - 9Slide.vn">
            <a:extLst>
              <a:ext uri="{FF2B5EF4-FFF2-40B4-BE49-F238E27FC236}">
                <a16:creationId xmlns:a16="http://schemas.microsoft.com/office/drawing/2014/main" id="{D3C5106C-54D8-43DC-C7E4-D484FBA26AA6}"/>
              </a:ext>
            </a:extLst>
          </p:cNvPr>
          <p:cNvSpPr txBox="1"/>
          <p:nvPr/>
        </p:nvSpPr>
        <p:spPr>
          <a:xfrm>
            <a:off x="707926" y="154251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a)</a:t>
            </a:r>
          </a:p>
        </p:txBody>
      </p: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5CC0903F-8C84-70DC-3F75-F42B89631840}"/>
              </a:ext>
            </a:extLst>
          </p:cNvPr>
          <p:cNvSpPr/>
          <p:nvPr/>
        </p:nvSpPr>
        <p:spPr>
          <a:xfrm>
            <a:off x="7857821" y="2883159"/>
            <a:ext cx="1479789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8 - 9Slide.vn">
            <a:extLst>
              <a:ext uri="{FF2B5EF4-FFF2-40B4-BE49-F238E27FC236}">
                <a16:creationId xmlns:a16="http://schemas.microsoft.com/office/drawing/2014/main" id="{7B968A06-EF4A-C9E6-83F7-3066B202D1C7}"/>
              </a:ext>
            </a:extLst>
          </p:cNvPr>
          <p:cNvSpPr/>
          <p:nvPr/>
        </p:nvSpPr>
        <p:spPr>
          <a:xfrm>
            <a:off x="9324257" y="2868217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HẠM DUYÊN 9 - 9Slide.vn">
            <a:extLst>
              <a:ext uri="{FF2B5EF4-FFF2-40B4-BE49-F238E27FC236}">
                <a16:creationId xmlns:a16="http://schemas.microsoft.com/office/drawing/2014/main" id="{A6968322-758F-EF1E-E190-F1DA42CCD515}"/>
              </a:ext>
            </a:extLst>
          </p:cNvPr>
          <p:cNvSpPr/>
          <p:nvPr/>
        </p:nvSpPr>
        <p:spPr>
          <a:xfrm rot="5400000" flipH="1">
            <a:off x="7857821" y="1402458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HẠM DUYÊN 10 - 9Slide.vn">
            <a:extLst>
              <a:ext uri="{FF2B5EF4-FFF2-40B4-BE49-F238E27FC236}">
                <a16:creationId xmlns:a16="http://schemas.microsoft.com/office/drawing/2014/main" id="{73D26C3B-3DCB-3FFC-C864-43FA8C901C07}"/>
              </a:ext>
            </a:extLst>
          </p:cNvPr>
          <p:cNvSpPr txBox="1"/>
          <p:nvPr/>
        </p:nvSpPr>
        <p:spPr>
          <a:xfrm>
            <a:off x="6618621" y="154251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b)</a:t>
            </a:r>
          </a:p>
        </p:txBody>
      </p:sp>
      <p:sp>
        <p:nvSpPr>
          <p:cNvPr id="11" name="PHẠM DUYÊN 11 - 9Slide.vn">
            <a:extLst>
              <a:ext uri="{FF2B5EF4-FFF2-40B4-BE49-F238E27FC236}">
                <a16:creationId xmlns:a16="http://schemas.microsoft.com/office/drawing/2014/main" id="{99747EBF-D5FF-E47A-4BF9-754F5931BCFC}"/>
              </a:ext>
            </a:extLst>
          </p:cNvPr>
          <p:cNvSpPr/>
          <p:nvPr/>
        </p:nvSpPr>
        <p:spPr>
          <a:xfrm>
            <a:off x="2748393" y="5105703"/>
            <a:ext cx="1513614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HẠM DUYÊN 12 - 9Slide.vn">
            <a:extLst>
              <a:ext uri="{FF2B5EF4-FFF2-40B4-BE49-F238E27FC236}">
                <a16:creationId xmlns:a16="http://schemas.microsoft.com/office/drawing/2014/main" id="{B024326F-EED3-46C0-DF15-D455C49A60AA}"/>
              </a:ext>
            </a:extLst>
          </p:cNvPr>
          <p:cNvSpPr/>
          <p:nvPr/>
        </p:nvSpPr>
        <p:spPr>
          <a:xfrm>
            <a:off x="3493349" y="3607075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HẠM DUYÊN 13 - 9Slide.vn">
            <a:extLst>
              <a:ext uri="{FF2B5EF4-FFF2-40B4-BE49-F238E27FC236}">
                <a16:creationId xmlns:a16="http://schemas.microsoft.com/office/drawing/2014/main" id="{D6920F51-389D-A247-ED5C-0E5B43170B5B}"/>
              </a:ext>
            </a:extLst>
          </p:cNvPr>
          <p:cNvSpPr/>
          <p:nvPr/>
        </p:nvSpPr>
        <p:spPr>
          <a:xfrm flipH="1">
            <a:off x="2006572" y="3607075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HẠM DUYÊN 14 - 9Slide.vn">
            <a:extLst>
              <a:ext uri="{FF2B5EF4-FFF2-40B4-BE49-F238E27FC236}">
                <a16:creationId xmlns:a16="http://schemas.microsoft.com/office/drawing/2014/main" id="{BBE54468-A67B-928E-DDE8-453BA5078A46}"/>
              </a:ext>
            </a:extLst>
          </p:cNvPr>
          <p:cNvSpPr txBox="1"/>
          <p:nvPr/>
        </p:nvSpPr>
        <p:spPr>
          <a:xfrm>
            <a:off x="707926" y="467012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c)</a:t>
            </a:r>
          </a:p>
        </p:txBody>
      </p:sp>
      <p:sp>
        <p:nvSpPr>
          <p:cNvPr id="15" name="PHẠM DUYÊN 15 - 9Slide.vn">
            <a:extLst>
              <a:ext uri="{FF2B5EF4-FFF2-40B4-BE49-F238E27FC236}">
                <a16:creationId xmlns:a16="http://schemas.microsoft.com/office/drawing/2014/main" id="{7B495E3A-66B8-0907-87A3-351C18CDB86C}"/>
              </a:ext>
            </a:extLst>
          </p:cNvPr>
          <p:cNvSpPr/>
          <p:nvPr/>
        </p:nvSpPr>
        <p:spPr>
          <a:xfrm>
            <a:off x="8319477" y="5092700"/>
            <a:ext cx="1479789" cy="14966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16 - 9Slide.vn">
            <a:extLst>
              <a:ext uri="{FF2B5EF4-FFF2-40B4-BE49-F238E27FC236}">
                <a16:creationId xmlns:a16="http://schemas.microsoft.com/office/drawing/2014/main" id="{29E9D8D3-54E8-A6A2-2461-2F0E10AD5DE5}"/>
              </a:ext>
            </a:extLst>
          </p:cNvPr>
          <p:cNvSpPr/>
          <p:nvPr/>
        </p:nvSpPr>
        <p:spPr>
          <a:xfrm flipH="1">
            <a:off x="6825504" y="5090761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HẠM DUYÊN 17 - 9Slide.vn">
            <a:extLst>
              <a:ext uri="{FF2B5EF4-FFF2-40B4-BE49-F238E27FC236}">
                <a16:creationId xmlns:a16="http://schemas.microsoft.com/office/drawing/2014/main" id="{AF50B484-64E8-56F2-00DE-3BEF323FDBDA}"/>
              </a:ext>
            </a:extLst>
          </p:cNvPr>
          <p:cNvSpPr/>
          <p:nvPr/>
        </p:nvSpPr>
        <p:spPr>
          <a:xfrm rot="5400000" flipH="1">
            <a:off x="9788035" y="5090761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HẠM DUYÊN 18 - 9Slide.vn">
            <a:extLst>
              <a:ext uri="{FF2B5EF4-FFF2-40B4-BE49-F238E27FC236}">
                <a16:creationId xmlns:a16="http://schemas.microsoft.com/office/drawing/2014/main" id="{189FC672-9427-F305-A995-FAED25DD7B1E}"/>
              </a:ext>
            </a:extLst>
          </p:cNvPr>
          <p:cNvSpPr txBox="1"/>
          <p:nvPr/>
        </p:nvSpPr>
        <p:spPr>
          <a:xfrm>
            <a:off x="6618621" y="467012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321531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HẠM DUYÊN 1 - 9Slide.vn">
            <a:extLst>
              <a:ext uri="{FF2B5EF4-FFF2-40B4-BE49-F238E27FC236}">
                <a16:creationId xmlns:a16="http://schemas.microsoft.com/office/drawing/2014/main" id="{B2AD7D79-9B3F-D665-B67E-AA2FBD011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16" y="215599"/>
            <a:ext cx="1133216" cy="566608"/>
          </a:xfrm>
          <a:prstGeom prst="rect">
            <a:avLst/>
          </a:prstGeom>
        </p:spPr>
      </p:pic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0BDD2F85-0C3B-0EBE-8354-E5FE0EA09679}"/>
              </a:ext>
            </a:extLst>
          </p:cNvPr>
          <p:cNvSpPr txBox="1">
            <a:spLocks/>
          </p:cNvSpPr>
          <p:nvPr/>
        </p:nvSpPr>
        <p:spPr>
          <a:xfrm>
            <a:off x="675444" y="846481"/>
            <a:ext cx="11211756" cy="4662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>
                <a:solidFill>
                  <a:schemeClr val="accent2">
                    <a:lumMod val="75000"/>
                  </a:schemeClr>
                </a:solidFill>
                <a:latin typeface="+mj-lt"/>
                <a:cs typeface="Lato" panose="020F0502020204030203" pitchFamily="34" charset="0"/>
              </a:rPr>
              <a:t>Em hãy ghép ba miếng bìa đó để được mỗi hình sau: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D72C5E3E-A3C4-2C4A-D457-670B58A64EFC}"/>
              </a:ext>
            </a:extLst>
          </p:cNvPr>
          <p:cNvSpPr/>
          <p:nvPr/>
        </p:nvSpPr>
        <p:spPr>
          <a:xfrm>
            <a:off x="3372747" y="1881702"/>
            <a:ext cx="2672343" cy="26195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HẠM DUYÊN 4 - 9Slide.vn">
            <a:extLst>
              <a:ext uri="{FF2B5EF4-FFF2-40B4-BE49-F238E27FC236}">
                <a16:creationId xmlns:a16="http://schemas.microsoft.com/office/drawing/2014/main" id="{4A7D9B31-35A7-7957-8A4F-DE07A8510A40}"/>
              </a:ext>
            </a:extLst>
          </p:cNvPr>
          <p:cNvSpPr/>
          <p:nvPr/>
        </p:nvSpPr>
        <p:spPr>
          <a:xfrm>
            <a:off x="6023570" y="1855321"/>
            <a:ext cx="2645885" cy="2645884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B8A14F9C-93B0-84FD-E31A-25069CB3EFA2}"/>
              </a:ext>
            </a:extLst>
          </p:cNvPr>
          <p:cNvSpPr/>
          <p:nvPr/>
        </p:nvSpPr>
        <p:spPr>
          <a:xfrm flipH="1" flipV="1">
            <a:off x="6021669" y="1875999"/>
            <a:ext cx="2645885" cy="2645884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HẠM DUYÊN 6 - 9Slide.vn">
            <a:extLst>
              <a:ext uri="{FF2B5EF4-FFF2-40B4-BE49-F238E27FC236}">
                <a16:creationId xmlns:a16="http://schemas.microsoft.com/office/drawing/2014/main" id="{D3C5106C-54D8-43DC-C7E4-D484FBA26AA6}"/>
              </a:ext>
            </a:extLst>
          </p:cNvPr>
          <p:cNvSpPr txBox="1"/>
          <p:nvPr/>
        </p:nvSpPr>
        <p:spPr>
          <a:xfrm>
            <a:off x="707926" y="154251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a)</a:t>
            </a:r>
          </a:p>
        </p:txBody>
      </p: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5CC0903F-8C84-70DC-3F75-F42B89631840}"/>
              </a:ext>
            </a:extLst>
          </p:cNvPr>
          <p:cNvSpPr/>
          <p:nvPr/>
        </p:nvSpPr>
        <p:spPr>
          <a:xfrm>
            <a:off x="13852221" y="3198941"/>
            <a:ext cx="1479789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8 - 9Slide.vn">
            <a:extLst>
              <a:ext uri="{FF2B5EF4-FFF2-40B4-BE49-F238E27FC236}">
                <a16:creationId xmlns:a16="http://schemas.microsoft.com/office/drawing/2014/main" id="{7B968A06-EF4A-C9E6-83F7-3066B202D1C7}"/>
              </a:ext>
            </a:extLst>
          </p:cNvPr>
          <p:cNvSpPr/>
          <p:nvPr/>
        </p:nvSpPr>
        <p:spPr>
          <a:xfrm>
            <a:off x="15318657" y="3183999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HẠM DUYÊN 9 - 9Slide.vn">
            <a:extLst>
              <a:ext uri="{FF2B5EF4-FFF2-40B4-BE49-F238E27FC236}">
                <a16:creationId xmlns:a16="http://schemas.microsoft.com/office/drawing/2014/main" id="{A6968322-758F-EF1E-E190-F1DA42CCD515}"/>
              </a:ext>
            </a:extLst>
          </p:cNvPr>
          <p:cNvSpPr/>
          <p:nvPr/>
        </p:nvSpPr>
        <p:spPr>
          <a:xfrm rot="5400000" flipH="1">
            <a:off x="13852221" y="171824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HẠM DUYÊN 10 - 9Slide.vn">
            <a:extLst>
              <a:ext uri="{FF2B5EF4-FFF2-40B4-BE49-F238E27FC236}">
                <a16:creationId xmlns:a16="http://schemas.microsoft.com/office/drawing/2014/main" id="{73D26C3B-3DCB-3FFC-C864-43FA8C901C07}"/>
              </a:ext>
            </a:extLst>
          </p:cNvPr>
          <p:cNvSpPr txBox="1"/>
          <p:nvPr/>
        </p:nvSpPr>
        <p:spPr>
          <a:xfrm>
            <a:off x="12613021" y="185829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b)</a:t>
            </a:r>
          </a:p>
        </p:txBody>
      </p:sp>
      <p:sp>
        <p:nvSpPr>
          <p:cNvPr id="11" name="PHẠM DUYÊN 11 - 9Slide.vn">
            <a:extLst>
              <a:ext uri="{FF2B5EF4-FFF2-40B4-BE49-F238E27FC236}">
                <a16:creationId xmlns:a16="http://schemas.microsoft.com/office/drawing/2014/main" id="{99747EBF-D5FF-E47A-4BF9-754F5931BCFC}"/>
              </a:ext>
            </a:extLst>
          </p:cNvPr>
          <p:cNvSpPr/>
          <p:nvPr/>
        </p:nvSpPr>
        <p:spPr>
          <a:xfrm>
            <a:off x="-2520016" y="4960404"/>
            <a:ext cx="1513614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HẠM DUYÊN 12 - 9Slide.vn">
            <a:extLst>
              <a:ext uri="{FF2B5EF4-FFF2-40B4-BE49-F238E27FC236}">
                <a16:creationId xmlns:a16="http://schemas.microsoft.com/office/drawing/2014/main" id="{B024326F-EED3-46C0-DF15-D455C49A60AA}"/>
              </a:ext>
            </a:extLst>
          </p:cNvPr>
          <p:cNvSpPr/>
          <p:nvPr/>
        </p:nvSpPr>
        <p:spPr>
          <a:xfrm>
            <a:off x="-1775060" y="3461776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HẠM DUYÊN 13 - 9Slide.vn">
            <a:extLst>
              <a:ext uri="{FF2B5EF4-FFF2-40B4-BE49-F238E27FC236}">
                <a16:creationId xmlns:a16="http://schemas.microsoft.com/office/drawing/2014/main" id="{D6920F51-389D-A247-ED5C-0E5B43170B5B}"/>
              </a:ext>
            </a:extLst>
          </p:cNvPr>
          <p:cNvSpPr/>
          <p:nvPr/>
        </p:nvSpPr>
        <p:spPr>
          <a:xfrm flipH="1">
            <a:off x="-3261837" y="3461776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HẠM DUYÊN 14 - 9Slide.vn">
            <a:extLst>
              <a:ext uri="{FF2B5EF4-FFF2-40B4-BE49-F238E27FC236}">
                <a16:creationId xmlns:a16="http://schemas.microsoft.com/office/drawing/2014/main" id="{BBE54468-A67B-928E-DDE8-453BA5078A46}"/>
              </a:ext>
            </a:extLst>
          </p:cNvPr>
          <p:cNvSpPr txBox="1"/>
          <p:nvPr/>
        </p:nvSpPr>
        <p:spPr>
          <a:xfrm>
            <a:off x="-4560483" y="452482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c)</a:t>
            </a:r>
          </a:p>
        </p:txBody>
      </p:sp>
      <p:sp>
        <p:nvSpPr>
          <p:cNvPr id="15" name="PHẠM DUYÊN 15 - 9Slide.vn">
            <a:extLst>
              <a:ext uri="{FF2B5EF4-FFF2-40B4-BE49-F238E27FC236}">
                <a16:creationId xmlns:a16="http://schemas.microsoft.com/office/drawing/2014/main" id="{7B495E3A-66B8-0907-87A3-351C18CDB86C}"/>
              </a:ext>
            </a:extLst>
          </p:cNvPr>
          <p:cNvSpPr/>
          <p:nvPr/>
        </p:nvSpPr>
        <p:spPr>
          <a:xfrm>
            <a:off x="14313877" y="5408482"/>
            <a:ext cx="1479789" cy="14966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16 - 9Slide.vn">
            <a:extLst>
              <a:ext uri="{FF2B5EF4-FFF2-40B4-BE49-F238E27FC236}">
                <a16:creationId xmlns:a16="http://schemas.microsoft.com/office/drawing/2014/main" id="{29E9D8D3-54E8-A6A2-2461-2F0E10AD5DE5}"/>
              </a:ext>
            </a:extLst>
          </p:cNvPr>
          <p:cNvSpPr/>
          <p:nvPr/>
        </p:nvSpPr>
        <p:spPr>
          <a:xfrm flipH="1">
            <a:off x="12819904" y="5406543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HẠM DUYÊN 17 - 9Slide.vn">
            <a:extLst>
              <a:ext uri="{FF2B5EF4-FFF2-40B4-BE49-F238E27FC236}">
                <a16:creationId xmlns:a16="http://schemas.microsoft.com/office/drawing/2014/main" id="{AF50B484-64E8-56F2-00DE-3BEF323FDBDA}"/>
              </a:ext>
            </a:extLst>
          </p:cNvPr>
          <p:cNvSpPr/>
          <p:nvPr/>
        </p:nvSpPr>
        <p:spPr>
          <a:xfrm rot="5400000" flipH="1">
            <a:off x="15782435" y="5406543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HẠM DUYÊN 18 - 9Slide.vn">
            <a:extLst>
              <a:ext uri="{FF2B5EF4-FFF2-40B4-BE49-F238E27FC236}">
                <a16:creationId xmlns:a16="http://schemas.microsoft.com/office/drawing/2014/main" id="{189FC672-9427-F305-A995-FAED25DD7B1E}"/>
              </a:ext>
            </a:extLst>
          </p:cNvPr>
          <p:cNvSpPr txBox="1"/>
          <p:nvPr/>
        </p:nvSpPr>
        <p:spPr>
          <a:xfrm>
            <a:off x="12613021" y="498590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d)</a:t>
            </a:r>
          </a:p>
        </p:txBody>
      </p:sp>
      <p:cxnSp>
        <p:nvCxnSpPr>
          <p:cNvPr id="21" name="PHẠM DUYÊN 19 - 9Slide.vn">
            <a:extLst>
              <a:ext uri="{FF2B5EF4-FFF2-40B4-BE49-F238E27FC236}">
                <a16:creationId xmlns:a16="http://schemas.microsoft.com/office/drawing/2014/main" id="{C336768A-F62F-09E0-2192-889AE38B8940}"/>
              </a:ext>
            </a:extLst>
          </p:cNvPr>
          <p:cNvCxnSpPr>
            <a:cxnSpLocks/>
          </p:cNvCxnSpPr>
          <p:nvPr/>
        </p:nvCxnSpPr>
        <p:spPr>
          <a:xfrm>
            <a:off x="6021669" y="1875999"/>
            <a:ext cx="2650823" cy="262520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HẠM DUYÊN 20 - 9Slide.vn">
            <a:extLst>
              <a:ext uri="{FF2B5EF4-FFF2-40B4-BE49-F238E27FC236}">
                <a16:creationId xmlns:a16="http://schemas.microsoft.com/office/drawing/2014/main" id="{4E4227F0-3EF8-BFD2-E970-3F586C4C5ACC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6021669" y="1875999"/>
            <a:ext cx="1901" cy="262520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8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00195 0.1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4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02605 0.10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53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6081 0.102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HẠM DUYÊN 1 - 9Slide.vn">
            <a:extLst>
              <a:ext uri="{FF2B5EF4-FFF2-40B4-BE49-F238E27FC236}">
                <a16:creationId xmlns:a16="http://schemas.microsoft.com/office/drawing/2014/main" id="{B2AD7D79-9B3F-D665-B67E-AA2FBD011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16" y="215599"/>
            <a:ext cx="1133216" cy="566608"/>
          </a:xfrm>
          <a:prstGeom prst="rect">
            <a:avLst/>
          </a:prstGeom>
        </p:spPr>
      </p:pic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0BDD2F85-0C3B-0EBE-8354-E5FE0EA09679}"/>
              </a:ext>
            </a:extLst>
          </p:cNvPr>
          <p:cNvSpPr txBox="1">
            <a:spLocks/>
          </p:cNvSpPr>
          <p:nvPr/>
        </p:nvSpPr>
        <p:spPr>
          <a:xfrm>
            <a:off x="675444" y="846481"/>
            <a:ext cx="11211756" cy="4662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>
                <a:solidFill>
                  <a:schemeClr val="accent2">
                    <a:lumMod val="75000"/>
                  </a:schemeClr>
                </a:solidFill>
                <a:latin typeface="+mj-lt"/>
                <a:cs typeface="Lato" panose="020F0502020204030203" pitchFamily="34" charset="0"/>
              </a:rPr>
              <a:t>Em hãy ghép ba miếng bìa đó để được mỗi hình sau: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D72C5E3E-A3C4-2C4A-D457-670B58A64EFC}"/>
              </a:ext>
            </a:extLst>
          </p:cNvPr>
          <p:cNvSpPr/>
          <p:nvPr/>
        </p:nvSpPr>
        <p:spPr>
          <a:xfrm>
            <a:off x="2005443" y="1978090"/>
            <a:ext cx="1513614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HẠM DUYÊN 4 - 9Slide.vn">
            <a:extLst>
              <a:ext uri="{FF2B5EF4-FFF2-40B4-BE49-F238E27FC236}">
                <a16:creationId xmlns:a16="http://schemas.microsoft.com/office/drawing/2014/main" id="{4A7D9B31-35A7-7957-8A4F-DE07A8510A40}"/>
              </a:ext>
            </a:extLst>
          </p:cNvPr>
          <p:cNvSpPr/>
          <p:nvPr/>
        </p:nvSpPr>
        <p:spPr>
          <a:xfrm>
            <a:off x="3506868" y="1963148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B8A14F9C-93B0-84FD-E31A-25069CB3EFA2}"/>
              </a:ext>
            </a:extLst>
          </p:cNvPr>
          <p:cNvSpPr/>
          <p:nvPr/>
        </p:nvSpPr>
        <p:spPr>
          <a:xfrm flipH="1" flipV="1">
            <a:off x="3505791" y="197486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HẠM DUYÊN 6 - 9Slide.vn">
            <a:extLst>
              <a:ext uri="{FF2B5EF4-FFF2-40B4-BE49-F238E27FC236}">
                <a16:creationId xmlns:a16="http://schemas.microsoft.com/office/drawing/2014/main" id="{D3C5106C-54D8-43DC-C7E4-D484FBA26AA6}"/>
              </a:ext>
            </a:extLst>
          </p:cNvPr>
          <p:cNvSpPr txBox="1"/>
          <p:nvPr/>
        </p:nvSpPr>
        <p:spPr>
          <a:xfrm>
            <a:off x="707926" y="154251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a)</a:t>
            </a:r>
          </a:p>
        </p:txBody>
      </p: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5CC0903F-8C84-70DC-3F75-F42B89631840}"/>
              </a:ext>
            </a:extLst>
          </p:cNvPr>
          <p:cNvSpPr/>
          <p:nvPr/>
        </p:nvSpPr>
        <p:spPr>
          <a:xfrm>
            <a:off x="7857821" y="2883159"/>
            <a:ext cx="1479789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8 - 9Slide.vn">
            <a:extLst>
              <a:ext uri="{FF2B5EF4-FFF2-40B4-BE49-F238E27FC236}">
                <a16:creationId xmlns:a16="http://schemas.microsoft.com/office/drawing/2014/main" id="{7B968A06-EF4A-C9E6-83F7-3066B202D1C7}"/>
              </a:ext>
            </a:extLst>
          </p:cNvPr>
          <p:cNvSpPr/>
          <p:nvPr/>
        </p:nvSpPr>
        <p:spPr>
          <a:xfrm>
            <a:off x="9324257" y="2868217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HẠM DUYÊN 9 - 9Slide.vn">
            <a:extLst>
              <a:ext uri="{FF2B5EF4-FFF2-40B4-BE49-F238E27FC236}">
                <a16:creationId xmlns:a16="http://schemas.microsoft.com/office/drawing/2014/main" id="{A6968322-758F-EF1E-E190-F1DA42CCD515}"/>
              </a:ext>
            </a:extLst>
          </p:cNvPr>
          <p:cNvSpPr/>
          <p:nvPr/>
        </p:nvSpPr>
        <p:spPr>
          <a:xfrm rot="5400000" flipH="1">
            <a:off x="7857821" y="1402458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HẠM DUYÊN 10 - 9Slide.vn">
            <a:extLst>
              <a:ext uri="{FF2B5EF4-FFF2-40B4-BE49-F238E27FC236}">
                <a16:creationId xmlns:a16="http://schemas.microsoft.com/office/drawing/2014/main" id="{73D26C3B-3DCB-3FFC-C864-43FA8C901C07}"/>
              </a:ext>
            </a:extLst>
          </p:cNvPr>
          <p:cNvSpPr txBox="1"/>
          <p:nvPr/>
        </p:nvSpPr>
        <p:spPr>
          <a:xfrm>
            <a:off x="6618621" y="154251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b)</a:t>
            </a:r>
          </a:p>
        </p:txBody>
      </p:sp>
      <p:sp>
        <p:nvSpPr>
          <p:cNvPr id="11" name="PHẠM DUYÊN 11 - 9Slide.vn">
            <a:extLst>
              <a:ext uri="{FF2B5EF4-FFF2-40B4-BE49-F238E27FC236}">
                <a16:creationId xmlns:a16="http://schemas.microsoft.com/office/drawing/2014/main" id="{99747EBF-D5FF-E47A-4BF9-754F5931BCFC}"/>
              </a:ext>
            </a:extLst>
          </p:cNvPr>
          <p:cNvSpPr/>
          <p:nvPr/>
        </p:nvSpPr>
        <p:spPr>
          <a:xfrm>
            <a:off x="2748393" y="5105703"/>
            <a:ext cx="1513614" cy="14836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HẠM DUYÊN 12 - 9Slide.vn">
            <a:extLst>
              <a:ext uri="{FF2B5EF4-FFF2-40B4-BE49-F238E27FC236}">
                <a16:creationId xmlns:a16="http://schemas.microsoft.com/office/drawing/2014/main" id="{B024326F-EED3-46C0-DF15-D455C49A60AA}"/>
              </a:ext>
            </a:extLst>
          </p:cNvPr>
          <p:cNvSpPr/>
          <p:nvPr/>
        </p:nvSpPr>
        <p:spPr>
          <a:xfrm>
            <a:off x="3493349" y="3607075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HẠM DUYÊN 13 - 9Slide.vn">
            <a:extLst>
              <a:ext uri="{FF2B5EF4-FFF2-40B4-BE49-F238E27FC236}">
                <a16:creationId xmlns:a16="http://schemas.microsoft.com/office/drawing/2014/main" id="{D6920F51-389D-A247-ED5C-0E5B43170B5B}"/>
              </a:ext>
            </a:extLst>
          </p:cNvPr>
          <p:cNvSpPr/>
          <p:nvPr/>
        </p:nvSpPr>
        <p:spPr>
          <a:xfrm flipH="1">
            <a:off x="2006572" y="3607075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HẠM DUYÊN 14 - 9Slide.vn">
            <a:extLst>
              <a:ext uri="{FF2B5EF4-FFF2-40B4-BE49-F238E27FC236}">
                <a16:creationId xmlns:a16="http://schemas.microsoft.com/office/drawing/2014/main" id="{BBE54468-A67B-928E-DDE8-453BA5078A46}"/>
              </a:ext>
            </a:extLst>
          </p:cNvPr>
          <p:cNvSpPr txBox="1"/>
          <p:nvPr/>
        </p:nvSpPr>
        <p:spPr>
          <a:xfrm>
            <a:off x="707926" y="467012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c)</a:t>
            </a:r>
          </a:p>
        </p:txBody>
      </p:sp>
      <p:sp>
        <p:nvSpPr>
          <p:cNvPr id="15" name="PHẠM DUYÊN 15 - 9Slide.vn">
            <a:extLst>
              <a:ext uri="{FF2B5EF4-FFF2-40B4-BE49-F238E27FC236}">
                <a16:creationId xmlns:a16="http://schemas.microsoft.com/office/drawing/2014/main" id="{7B495E3A-66B8-0907-87A3-351C18CDB86C}"/>
              </a:ext>
            </a:extLst>
          </p:cNvPr>
          <p:cNvSpPr/>
          <p:nvPr/>
        </p:nvSpPr>
        <p:spPr>
          <a:xfrm>
            <a:off x="8319477" y="5092700"/>
            <a:ext cx="1479789" cy="14966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16 - 9Slide.vn">
            <a:extLst>
              <a:ext uri="{FF2B5EF4-FFF2-40B4-BE49-F238E27FC236}">
                <a16:creationId xmlns:a16="http://schemas.microsoft.com/office/drawing/2014/main" id="{29E9D8D3-54E8-A6A2-2461-2F0E10AD5DE5}"/>
              </a:ext>
            </a:extLst>
          </p:cNvPr>
          <p:cNvSpPr/>
          <p:nvPr/>
        </p:nvSpPr>
        <p:spPr>
          <a:xfrm flipH="1">
            <a:off x="6825504" y="5090761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HẠM DUYÊN 17 - 9Slide.vn">
            <a:extLst>
              <a:ext uri="{FF2B5EF4-FFF2-40B4-BE49-F238E27FC236}">
                <a16:creationId xmlns:a16="http://schemas.microsoft.com/office/drawing/2014/main" id="{AF50B484-64E8-56F2-00DE-3BEF323FDBDA}"/>
              </a:ext>
            </a:extLst>
          </p:cNvPr>
          <p:cNvSpPr/>
          <p:nvPr/>
        </p:nvSpPr>
        <p:spPr>
          <a:xfrm rot="5400000" flipH="1">
            <a:off x="9788035" y="5090761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HẠM DUYÊN 18 - 9Slide.vn">
            <a:extLst>
              <a:ext uri="{FF2B5EF4-FFF2-40B4-BE49-F238E27FC236}">
                <a16:creationId xmlns:a16="http://schemas.microsoft.com/office/drawing/2014/main" id="{189FC672-9427-F305-A995-FAED25DD7B1E}"/>
              </a:ext>
            </a:extLst>
          </p:cNvPr>
          <p:cNvSpPr txBox="1"/>
          <p:nvPr/>
        </p:nvSpPr>
        <p:spPr>
          <a:xfrm>
            <a:off x="6618621" y="467012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d)</a:t>
            </a:r>
          </a:p>
        </p:txBody>
      </p:sp>
      <p:cxnSp>
        <p:nvCxnSpPr>
          <p:cNvPr id="20" name="PHẠM DUYÊN 19 - 9Slide.vn">
            <a:extLst>
              <a:ext uri="{FF2B5EF4-FFF2-40B4-BE49-F238E27FC236}">
                <a16:creationId xmlns:a16="http://schemas.microsoft.com/office/drawing/2014/main" id="{88D06803-F4AE-59A4-6E65-65906FC5E5B3}"/>
              </a:ext>
            </a:extLst>
          </p:cNvPr>
          <p:cNvCxnSpPr>
            <a:cxnSpLocks/>
          </p:cNvCxnSpPr>
          <p:nvPr/>
        </p:nvCxnSpPr>
        <p:spPr>
          <a:xfrm flipV="1">
            <a:off x="9322699" y="2870200"/>
            <a:ext cx="0" cy="150395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HẠM DUYÊN 20 - 9Slide.vn">
            <a:extLst>
              <a:ext uri="{FF2B5EF4-FFF2-40B4-BE49-F238E27FC236}">
                <a16:creationId xmlns:a16="http://schemas.microsoft.com/office/drawing/2014/main" id="{2F0DA4D9-A622-D00B-8D08-7A47D275ABC9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586099" y="2109102"/>
            <a:ext cx="0" cy="150395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HẠM DUYÊN 21 - 9Slide.vn">
            <a:extLst>
              <a:ext uri="{FF2B5EF4-FFF2-40B4-BE49-F238E27FC236}">
                <a16:creationId xmlns:a16="http://schemas.microsoft.com/office/drawing/2014/main" id="{6DD330B9-6590-0F96-0760-03976770E2D5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513356" y="4351559"/>
            <a:ext cx="0" cy="150395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HẠM DUYÊN 22 - 9Slide.vn">
            <a:extLst>
              <a:ext uri="{FF2B5EF4-FFF2-40B4-BE49-F238E27FC236}">
                <a16:creationId xmlns:a16="http://schemas.microsoft.com/office/drawing/2014/main" id="{264B90C3-09B0-303B-4829-F2DEC061D0B4}"/>
              </a:ext>
            </a:extLst>
          </p:cNvPr>
          <p:cNvCxnSpPr>
            <a:cxnSpLocks/>
          </p:cNvCxnSpPr>
          <p:nvPr/>
        </p:nvCxnSpPr>
        <p:spPr>
          <a:xfrm flipV="1">
            <a:off x="3512838" y="3601098"/>
            <a:ext cx="0" cy="150395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HẠM DUYÊN 23 - 9Slide.vn">
            <a:extLst>
              <a:ext uri="{FF2B5EF4-FFF2-40B4-BE49-F238E27FC236}">
                <a16:creationId xmlns:a16="http://schemas.microsoft.com/office/drawing/2014/main" id="{2C3DA8E4-94E8-60AB-84BD-1E07517C0C84}"/>
              </a:ext>
            </a:extLst>
          </p:cNvPr>
          <p:cNvCxnSpPr>
            <a:cxnSpLocks/>
          </p:cNvCxnSpPr>
          <p:nvPr/>
        </p:nvCxnSpPr>
        <p:spPr>
          <a:xfrm flipV="1">
            <a:off x="8321214" y="5096911"/>
            <a:ext cx="0" cy="150395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HẠM DUYÊN 24 - 9Slide.vn">
            <a:extLst>
              <a:ext uri="{FF2B5EF4-FFF2-40B4-BE49-F238E27FC236}">
                <a16:creationId xmlns:a16="http://schemas.microsoft.com/office/drawing/2014/main" id="{FC334F0F-E823-B6EE-BDB3-882B46265F17}"/>
              </a:ext>
            </a:extLst>
          </p:cNvPr>
          <p:cNvCxnSpPr>
            <a:cxnSpLocks/>
          </p:cNvCxnSpPr>
          <p:nvPr/>
        </p:nvCxnSpPr>
        <p:spPr>
          <a:xfrm flipV="1">
            <a:off x="9804523" y="5096911"/>
            <a:ext cx="0" cy="150395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HẠM DUYÊN 25 - 9Slide.vn">
            <a:extLst>
              <a:ext uri="{FF2B5EF4-FFF2-40B4-BE49-F238E27FC236}">
                <a16:creationId xmlns:a16="http://schemas.microsoft.com/office/drawing/2014/main" id="{E9CFDDC0-74CF-5A03-C32D-11210CFB1824}"/>
              </a:ext>
            </a:extLst>
          </p:cNvPr>
          <p:cNvCxnSpPr>
            <a:cxnSpLocks/>
          </p:cNvCxnSpPr>
          <p:nvPr/>
        </p:nvCxnSpPr>
        <p:spPr>
          <a:xfrm>
            <a:off x="3515563" y="1985503"/>
            <a:ext cx="1471715" cy="1457493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HẠM DUYÊN 26 - 9Slide.vn">
            <a:extLst>
              <a:ext uri="{FF2B5EF4-FFF2-40B4-BE49-F238E27FC236}">
                <a16:creationId xmlns:a16="http://schemas.microsoft.com/office/drawing/2014/main" id="{A93D9A65-C665-FCB1-B231-E753FD96B931}"/>
              </a:ext>
            </a:extLst>
          </p:cNvPr>
          <p:cNvCxnSpPr>
            <a:cxnSpLocks/>
          </p:cNvCxnSpPr>
          <p:nvPr/>
        </p:nvCxnSpPr>
        <p:spPr>
          <a:xfrm flipV="1">
            <a:off x="3506617" y="1971351"/>
            <a:ext cx="0" cy="150395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696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- 9Slide.vn">
            <a:extLst>
              <a:ext uri="{FF2B5EF4-FFF2-40B4-BE49-F238E27FC236}">
                <a16:creationId xmlns:a16="http://schemas.microsoft.com/office/drawing/2014/main" id="{73F49A64-67A8-1FF5-D44F-45627A21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01" y="1511301"/>
            <a:ext cx="6625399" cy="332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03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HẠM DUYÊN 1 - 9Slide.vn">
            <a:extLst>
              <a:ext uri="{FF2B5EF4-FFF2-40B4-BE49-F238E27FC236}">
                <a16:creationId xmlns:a16="http://schemas.microsoft.com/office/drawing/2014/main" id="{99E35C91-DD8B-072A-3B67-7C23A3C5A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300" y="2593360"/>
            <a:ext cx="9169400" cy="2916006"/>
          </a:xfrm>
          <a:prstGeom prst="rect">
            <a:avLst/>
          </a:prstGeom>
        </p:spPr>
      </p:pic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4A6D51A0-61FE-2B92-BF5B-AF3ED183FF38}"/>
              </a:ext>
            </a:extLst>
          </p:cNvPr>
          <p:cNvGrpSpPr/>
          <p:nvPr/>
        </p:nvGrpSpPr>
        <p:grpSpPr>
          <a:xfrm>
            <a:off x="395110" y="952836"/>
            <a:ext cx="2895602" cy="535386"/>
            <a:chOff x="4835046" y="3447431"/>
            <a:chExt cx="3010835" cy="556691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2">
              <a:extLst>
                <a:ext uri="{FF2B5EF4-FFF2-40B4-BE49-F238E27FC236}">
                  <a16:creationId xmlns:a16="http://schemas.microsoft.com/office/drawing/2014/main" id="{F6497227-0246-8669-EF09-A4EE531ADB19}"/>
                </a:ext>
              </a:extLst>
            </p:cNvPr>
            <p:cNvSpPr/>
            <p:nvPr/>
          </p:nvSpPr>
          <p:spPr>
            <a:xfrm>
              <a:off x="4835046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T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3">
              <a:extLst>
                <a:ext uri="{FF2B5EF4-FFF2-40B4-BE49-F238E27FC236}">
                  <a16:creationId xmlns:a16="http://schemas.microsoft.com/office/drawing/2014/main" id="{F61BB17D-9EBE-535E-6937-FDF5A27C7727}"/>
                </a:ext>
              </a:extLst>
            </p:cNvPr>
            <p:cNvSpPr/>
            <p:nvPr/>
          </p:nvSpPr>
          <p:spPr>
            <a:xfrm>
              <a:off x="5348613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O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4CD3AED7-6464-C8E8-B99A-286934050C77}"/>
                </a:ext>
              </a:extLst>
            </p:cNvPr>
            <p:cNvSpPr/>
            <p:nvPr/>
          </p:nvSpPr>
          <p:spPr>
            <a:xfrm>
              <a:off x="5862180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Á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E44AEB27-1588-D9FB-571C-9DDD5982EF30}"/>
                </a:ext>
              </a:extLst>
            </p:cNvPr>
            <p:cNvSpPr/>
            <p:nvPr/>
          </p:nvSpPr>
          <p:spPr>
            <a:xfrm>
              <a:off x="6375747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N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1" name="5">
              <a:extLst>
                <a:ext uri="{FF2B5EF4-FFF2-40B4-BE49-F238E27FC236}">
                  <a16:creationId xmlns:a16="http://schemas.microsoft.com/office/drawing/2014/main" id="{62D26DC5-2599-162A-1BC9-613C66412958}"/>
                </a:ext>
              </a:extLst>
            </p:cNvPr>
            <p:cNvSpPr/>
            <p:nvPr/>
          </p:nvSpPr>
          <p:spPr>
            <a:xfrm>
              <a:off x="6865794" y="3447431"/>
              <a:ext cx="513567" cy="51356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-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5">
              <a:extLst>
                <a:ext uri="{FF2B5EF4-FFF2-40B4-BE49-F238E27FC236}">
                  <a16:creationId xmlns:a16="http://schemas.microsoft.com/office/drawing/2014/main" id="{96D3A398-FC0F-C0CE-93EF-BD011B393D70}"/>
                </a:ext>
              </a:extLst>
            </p:cNvPr>
            <p:cNvSpPr/>
            <p:nvPr/>
          </p:nvSpPr>
          <p:spPr>
            <a:xfrm>
              <a:off x="7332314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1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31" name="PHẠM DUYÊN 3 - 9Slide.vn">
            <a:extLst>
              <a:ext uri="{FF2B5EF4-FFF2-40B4-BE49-F238E27FC236}">
                <a16:creationId xmlns:a16="http://schemas.microsoft.com/office/drawing/2014/main" id="{0A68C87B-850E-DEA4-399B-1029E30EBB7E}"/>
              </a:ext>
            </a:extLst>
          </p:cNvPr>
          <p:cNvSpPr txBox="1"/>
          <p:nvPr/>
        </p:nvSpPr>
        <p:spPr>
          <a:xfrm>
            <a:off x="5435402" y="5524784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Tiết 1</a:t>
            </a:r>
          </a:p>
        </p:txBody>
      </p:sp>
      <p:pic>
        <p:nvPicPr>
          <p:cNvPr id="15" name="PHẠM DUYÊN 4 - 9Slide.vn">
            <a:extLst>
              <a:ext uri="{FF2B5EF4-FFF2-40B4-BE49-F238E27FC236}">
                <a16:creationId xmlns:a16="http://schemas.microsoft.com/office/drawing/2014/main" id="{CBBA5F2C-A2B9-0391-C5FD-1F82177E2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266" y="1053816"/>
            <a:ext cx="3359468" cy="195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98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- 9Slide.vn">
            <a:extLst>
              <a:ext uri="{FF2B5EF4-FFF2-40B4-BE49-F238E27FC236}">
                <a16:creationId xmlns:a16="http://schemas.microsoft.com/office/drawing/2014/main" id="{768203C6-AA8E-08F0-03E9-30E3104AD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99" y="1878459"/>
            <a:ext cx="5626202" cy="2813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9FD3919C-7202-05EE-F1CD-1594EC70EEDC}"/>
              </a:ext>
            </a:extLst>
          </p:cNvPr>
          <p:cNvSpPr/>
          <p:nvPr/>
        </p:nvSpPr>
        <p:spPr>
          <a:xfrm>
            <a:off x="1572785" y="2270303"/>
            <a:ext cx="2380670" cy="2380670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PHẠM DUYÊN 2 - 9Slide.vn">
            <a:extLst>
              <a:ext uri="{FF2B5EF4-FFF2-40B4-BE49-F238E27FC236}">
                <a16:creationId xmlns:a16="http://schemas.microsoft.com/office/drawing/2014/main" id="{F131416E-D648-40B7-8AD4-E1FA2B476798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8262115" y="2810483"/>
            <a:ext cx="1839453" cy="327147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57BFE71B-38CD-C2CC-E188-E1B9411BD532}"/>
              </a:ext>
            </a:extLst>
          </p:cNvPr>
          <p:cNvSpPr txBox="1">
            <a:spLocks/>
          </p:cNvSpPr>
          <p:nvPr/>
        </p:nvSpPr>
        <p:spPr>
          <a:xfrm>
            <a:off x="675444" y="846481"/>
            <a:ext cx="4515681" cy="4662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Lato" panose="020F0502020204030203" pitchFamily="34" charset="0"/>
              </a:rPr>
              <a:t>Có năm miếng bìa: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12" name="PHẠM DUYÊN 4 - 9Slide.vn">
            <a:extLst>
              <a:ext uri="{FF2B5EF4-FFF2-40B4-BE49-F238E27FC236}">
                <a16:creationId xmlns:a16="http://schemas.microsoft.com/office/drawing/2014/main" id="{9044A931-7236-756C-C100-87F9211C1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1" y="176775"/>
            <a:ext cx="1273067" cy="636534"/>
          </a:xfrm>
          <a:prstGeom prst="rect">
            <a:avLst/>
          </a:prstGeom>
        </p:spPr>
      </p:pic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5CEA37C1-B3FA-2207-D7E4-960047AB6A57}"/>
              </a:ext>
            </a:extLst>
          </p:cNvPr>
          <p:cNvSpPr/>
          <p:nvPr/>
        </p:nvSpPr>
        <p:spPr>
          <a:xfrm>
            <a:off x="8262115" y="2215315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53AC889C-12C1-8E1B-E792-2F27EED460F3}"/>
              </a:ext>
            </a:extLst>
          </p:cNvPr>
          <p:cNvSpPr/>
          <p:nvPr/>
        </p:nvSpPr>
        <p:spPr>
          <a:xfrm>
            <a:off x="8262115" y="3515626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PHẠM DUYÊN 7 - 9Slide.vn">
            <a:extLst>
              <a:ext uri="{FF2B5EF4-FFF2-40B4-BE49-F238E27FC236}">
                <a16:creationId xmlns:a16="http://schemas.microsoft.com/office/drawing/2014/main" id="{C950BD27-EEA2-F431-16E5-94517C3E7467}"/>
              </a:ext>
            </a:extLst>
          </p:cNvPr>
          <p:cNvCxnSpPr>
            <a:cxnSpLocks/>
            <a:stCxn id="13" idx="1"/>
          </p:cNvCxnSpPr>
          <p:nvPr/>
        </p:nvCxnSpPr>
        <p:spPr>
          <a:xfrm>
            <a:off x="8262115" y="4110794"/>
            <a:ext cx="1839453" cy="327147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HẠM DUYÊN 8 - 9Slide.vn">
            <a:extLst>
              <a:ext uri="{FF2B5EF4-FFF2-40B4-BE49-F238E27FC236}">
                <a16:creationId xmlns:a16="http://schemas.microsoft.com/office/drawing/2014/main" id="{BB02F97A-8390-67DB-0B46-C9779349AA37}"/>
              </a:ext>
            </a:extLst>
          </p:cNvPr>
          <p:cNvSpPr/>
          <p:nvPr/>
        </p:nvSpPr>
        <p:spPr>
          <a:xfrm>
            <a:off x="4900660" y="2315426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HẠM DUYÊN 9 - 9Slide.vn">
            <a:extLst>
              <a:ext uri="{FF2B5EF4-FFF2-40B4-BE49-F238E27FC236}">
                <a16:creationId xmlns:a16="http://schemas.microsoft.com/office/drawing/2014/main" id="{D33C3E87-F765-1152-E6E8-5822F77B681B}"/>
              </a:ext>
            </a:extLst>
          </p:cNvPr>
          <p:cNvSpPr/>
          <p:nvPr/>
        </p:nvSpPr>
        <p:spPr>
          <a:xfrm flipH="1" flipV="1">
            <a:off x="4957810" y="2248751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6" grpId="0" animBg="1"/>
      <p:bldP spid="13" grpId="0" animBg="1"/>
      <p:bldP spid="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5B282CAF-DA96-0C6B-0CED-DD0DCA22D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0" y="1544496"/>
            <a:ext cx="7232360" cy="5059503"/>
          </a:xfrm>
          <a:prstGeom prst="roundRect">
            <a:avLst>
              <a:gd name="adj" fmla="val 9076"/>
            </a:avLst>
          </a:prstGeom>
          <a:noFill/>
          <a:effectLst>
            <a:softEdge rad="31750"/>
          </a:effectLst>
        </p:spPr>
      </p:pic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611C3119-64AA-789F-1393-2980C94CE717}"/>
              </a:ext>
            </a:extLst>
          </p:cNvPr>
          <p:cNvSpPr txBox="1">
            <a:spLocks/>
          </p:cNvSpPr>
          <p:nvPr/>
        </p:nvSpPr>
        <p:spPr>
          <a:xfrm>
            <a:off x="675444" y="846481"/>
            <a:ext cx="9687756" cy="4662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Lato" panose="020F0502020204030203" pitchFamily="34" charset="0"/>
              </a:rPr>
              <a:t>Việt và Mai đã ghép thành các hình sau: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5A3C6F0E-C2F1-64D5-4719-F248F9FF8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1" y="176775"/>
            <a:ext cx="1273067" cy="636534"/>
          </a:xfrm>
          <a:prstGeom prst="rect">
            <a:avLst/>
          </a:prstGeom>
        </p:spPr>
      </p:pic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01B13BAA-FF3A-8991-D466-53C0F2C84E43}"/>
              </a:ext>
            </a:extLst>
          </p:cNvPr>
          <p:cNvSpPr/>
          <p:nvPr/>
        </p:nvSpPr>
        <p:spPr>
          <a:xfrm>
            <a:off x="-6103458" y="2877845"/>
            <a:ext cx="2380670" cy="2380670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PHẠM DUYÊN 5 - 9Slide.vn">
            <a:extLst>
              <a:ext uri="{FF2B5EF4-FFF2-40B4-BE49-F238E27FC236}">
                <a16:creationId xmlns:a16="http://schemas.microsoft.com/office/drawing/2014/main" id="{A3E5A454-42CA-453F-64C5-C5C076990A41}"/>
              </a:ext>
            </a:extLst>
          </p:cNvPr>
          <p:cNvCxnSpPr>
            <a:cxnSpLocks/>
            <a:stCxn id="8" idx="1"/>
          </p:cNvCxnSpPr>
          <p:nvPr/>
        </p:nvCxnSpPr>
        <p:spPr>
          <a:xfrm>
            <a:off x="12444044" y="3156767"/>
            <a:ext cx="1839453" cy="327147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36AB9539-189D-457F-A921-FF64BFB91FA9}"/>
              </a:ext>
            </a:extLst>
          </p:cNvPr>
          <p:cNvSpPr/>
          <p:nvPr/>
        </p:nvSpPr>
        <p:spPr>
          <a:xfrm>
            <a:off x="12444044" y="2561599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HẠM DUYÊN 7 - 9Slide.vn">
            <a:extLst>
              <a:ext uri="{FF2B5EF4-FFF2-40B4-BE49-F238E27FC236}">
                <a16:creationId xmlns:a16="http://schemas.microsoft.com/office/drawing/2014/main" id="{E8F30C7D-BF52-9533-B84C-91BBC570479D}"/>
              </a:ext>
            </a:extLst>
          </p:cNvPr>
          <p:cNvSpPr/>
          <p:nvPr/>
        </p:nvSpPr>
        <p:spPr>
          <a:xfrm>
            <a:off x="12444044" y="3861910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PHẠM DUYÊN 8 - 9Slide.vn">
            <a:extLst>
              <a:ext uri="{FF2B5EF4-FFF2-40B4-BE49-F238E27FC236}">
                <a16:creationId xmlns:a16="http://schemas.microsoft.com/office/drawing/2014/main" id="{4C6B3F24-BC7B-7DD8-7653-3799B35409E4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12444044" y="4457078"/>
            <a:ext cx="1839453" cy="327147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HẠM DUYÊN 9 - 9Slide.vn">
            <a:extLst>
              <a:ext uri="{FF2B5EF4-FFF2-40B4-BE49-F238E27FC236}">
                <a16:creationId xmlns:a16="http://schemas.microsoft.com/office/drawing/2014/main" id="{BC0A28A9-5975-549D-FC0D-AE32EF5CF804}"/>
              </a:ext>
            </a:extLst>
          </p:cNvPr>
          <p:cNvSpPr/>
          <p:nvPr/>
        </p:nvSpPr>
        <p:spPr>
          <a:xfrm>
            <a:off x="-2775583" y="2922968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HẠM DUYÊN 10 - 9Slide.vn">
            <a:extLst>
              <a:ext uri="{FF2B5EF4-FFF2-40B4-BE49-F238E27FC236}">
                <a16:creationId xmlns:a16="http://schemas.microsoft.com/office/drawing/2014/main" id="{3BA5B447-5EF8-1108-F57B-484D08DDD771}"/>
              </a:ext>
            </a:extLst>
          </p:cNvPr>
          <p:cNvSpPr/>
          <p:nvPr/>
        </p:nvSpPr>
        <p:spPr>
          <a:xfrm flipH="1" flipV="1">
            <a:off x="-2718433" y="2856293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9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900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5B282CAF-DA96-0C6B-0CED-DD0DCA22D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20" y="370603"/>
            <a:ext cx="5787880" cy="4048996"/>
          </a:xfrm>
          <a:prstGeom prst="roundRect">
            <a:avLst>
              <a:gd name="adj" fmla="val 9076"/>
            </a:avLst>
          </a:prstGeom>
          <a:noFill/>
          <a:effectLst>
            <a:softEdge rad="31750"/>
          </a:effectLst>
        </p:spPr>
      </p:pic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611C3119-64AA-789F-1393-2980C94CE717}"/>
              </a:ext>
            </a:extLst>
          </p:cNvPr>
          <p:cNvSpPr txBox="1">
            <a:spLocks/>
          </p:cNvSpPr>
          <p:nvPr/>
        </p:nvSpPr>
        <p:spPr>
          <a:xfrm>
            <a:off x="916744" y="4407408"/>
            <a:ext cx="10437056" cy="4662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a) Với năm miếng bìa như trên, em hãy ghép lại thành các hình giống như hình của bạn Việt và bạn Mai. 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5A3C6F0E-C2F1-64D5-4719-F248F9FF8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1" y="176775"/>
            <a:ext cx="1273067" cy="636534"/>
          </a:xfrm>
          <a:prstGeom prst="rect">
            <a:avLst/>
          </a:prstGeom>
        </p:spPr>
      </p:pic>
      <p:sp>
        <p:nvSpPr>
          <p:cNvPr id="2" name="PHẠM DUYÊN 4 - 9Slide.vn">
            <a:extLst>
              <a:ext uri="{FF2B5EF4-FFF2-40B4-BE49-F238E27FC236}">
                <a16:creationId xmlns:a16="http://schemas.microsoft.com/office/drawing/2014/main" id="{E82342AE-C453-70A1-A830-17AFBF4D20D6}"/>
              </a:ext>
            </a:extLst>
          </p:cNvPr>
          <p:cNvSpPr/>
          <p:nvPr/>
        </p:nvSpPr>
        <p:spPr>
          <a:xfrm>
            <a:off x="1744235" y="7470953"/>
            <a:ext cx="2380670" cy="2380670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PHẠM DUYÊN 5 - 9Slide.vn">
            <a:extLst>
              <a:ext uri="{FF2B5EF4-FFF2-40B4-BE49-F238E27FC236}">
                <a16:creationId xmlns:a16="http://schemas.microsoft.com/office/drawing/2014/main" id="{52CA856C-AB93-4A26-1E87-401D50FFEA52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8433565" y="8011133"/>
            <a:ext cx="1839453" cy="327147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HẠM DUYÊN 6 - 9Slide.vn">
            <a:extLst>
              <a:ext uri="{FF2B5EF4-FFF2-40B4-BE49-F238E27FC236}">
                <a16:creationId xmlns:a16="http://schemas.microsoft.com/office/drawing/2014/main" id="{2B4CB998-BC00-57E1-ED9D-C25A4DB6BCF8}"/>
              </a:ext>
            </a:extLst>
          </p:cNvPr>
          <p:cNvSpPr/>
          <p:nvPr/>
        </p:nvSpPr>
        <p:spPr>
          <a:xfrm>
            <a:off x="8433565" y="7415965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7 - 9Slide.vn">
            <a:extLst>
              <a:ext uri="{FF2B5EF4-FFF2-40B4-BE49-F238E27FC236}">
                <a16:creationId xmlns:a16="http://schemas.microsoft.com/office/drawing/2014/main" id="{C48F79E0-495A-3610-E796-522DDFFDF5FC}"/>
              </a:ext>
            </a:extLst>
          </p:cNvPr>
          <p:cNvSpPr/>
          <p:nvPr/>
        </p:nvSpPr>
        <p:spPr>
          <a:xfrm>
            <a:off x="8433565" y="8716276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HẠM DUYÊN 8 - 9Slide.vn">
            <a:extLst>
              <a:ext uri="{FF2B5EF4-FFF2-40B4-BE49-F238E27FC236}">
                <a16:creationId xmlns:a16="http://schemas.microsoft.com/office/drawing/2014/main" id="{230FC242-4BBB-89B1-2054-44FE9C6BE6DB}"/>
              </a:ext>
            </a:extLst>
          </p:cNvPr>
          <p:cNvCxnSpPr>
            <a:cxnSpLocks/>
            <a:stCxn id="8" idx="1"/>
          </p:cNvCxnSpPr>
          <p:nvPr/>
        </p:nvCxnSpPr>
        <p:spPr>
          <a:xfrm>
            <a:off x="8433565" y="9311444"/>
            <a:ext cx="1839453" cy="327147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HẠM DUYÊN 9 - 9Slide.vn">
            <a:extLst>
              <a:ext uri="{FF2B5EF4-FFF2-40B4-BE49-F238E27FC236}">
                <a16:creationId xmlns:a16="http://schemas.microsoft.com/office/drawing/2014/main" id="{ABB53707-D815-7628-563D-82C913436C58}"/>
              </a:ext>
            </a:extLst>
          </p:cNvPr>
          <p:cNvSpPr/>
          <p:nvPr/>
        </p:nvSpPr>
        <p:spPr>
          <a:xfrm>
            <a:off x="5072110" y="7516076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HẠM DUYÊN 10 - 9Slide.vn">
            <a:extLst>
              <a:ext uri="{FF2B5EF4-FFF2-40B4-BE49-F238E27FC236}">
                <a16:creationId xmlns:a16="http://schemas.microsoft.com/office/drawing/2014/main" id="{4B1EA466-BD8C-F868-817B-B89762E9C16E}"/>
              </a:ext>
            </a:extLst>
          </p:cNvPr>
          <p:cNvSpPr/>
          <p:nvPr/>
        </p:nvSpPr>
        <p:spPr>
          <a:xfrm flipH="1" flipV="1">
            <a:off x="5129260" y="7449401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57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2015F80C-F92C-5691-D363-DC2DF98D0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30" y="4455386"/>
            <a:ext cx="3135070" cy="2193184"/>
          </a:xfrm>
          <a:prstGeom prst="roundRect">
            <a:avLst>
              <a:gd name="adj" fmla="val 9076"/>
            </a:avLst>
          </a:prstGeom>
          <a:noFill/>
          <a:effectLst>
            <a:softEdge rad="31750"/>
          </a:effectLst>
        </p:spPr>
      </p:pic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F7E5D57D-7FC8-FBE4-0443-DF8D79782DF0}"/>
              </a:ext>
            </a:extLst>
          </p:cNvPr>
          <p:cNvSpPr txBox="1">
            <a:spLocks/>
          </p:cNvSpPr>
          <p:nvPr/>
        </p:nvSpPr>
        <p:spPr>
          <a:xfrm>
            <a:off x="2794881" y="1058971"/>
            <a:ext cx="4266606" cy="4662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Hình của bạn Việt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pic>
        <p:nvPicPr>
          <p:cNvPr id="3" name="PHẠM DUYÊN 3 - 9Slide.vn">
            <a:extLst>
              <a:ext uri="{FF2B5EF4-FFF2-40B4-BE49-F238E27FC236}">
                <a16:creationId xmlns:a16="http://schemas.microsoft.com/office/drawing/2014/main" id="{020A9C65-2E7F-33CC-35F4-F8E41F3BF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1" y="176775"/>
            <a:ext cx="1273067" cy="636534"/>
          </a:xfrm>
          <a:prstGeom prst="rect">
            <a:avLst/>
          </a:prstGeom>
        </p:spPr>
      </p:pic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FDCE8387-6CF7-FAE6-6D04-849A02A4E07D}"/>
              </a:ext>
            </a:extLst>
          </p:cNvPr>
          <p:cNvSpPr/>
          <p:nvPr/>
        </p:nvSpPr>
        <p:spPr>
          <a:xfrm>
            <a:off x="3760820" y="2761851"/>
            <a:ext cx="2380670" cy="2363555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PHẠM DUYÊN 5 - 9Slide.vn">
            <a:extLst>
              <a:ext uri="{FF2B5EF4-FFF2-40B4-BE49-F238E27FC236}">
                <a16:creationId xmlns:a16="http://schemas.microsoft.com/office/drawing/2014/main" id="{2255F01C-0A82-5B0C-3C60-F51C39FE12EC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3137825" y="2765078"/>
            <a:ext cx="660903" cy="1558005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HẠM DUYÊN 6 - 9Slide.vn">
            <a:extLst>
              <a:ext uri="{FF2B5EF4-FFF2-40B4-BE49-F238E27FC236}">
                <a16:creationId xmlns:a16="http://schemas.microsoft.com/office/drawing/2014/main" id="{C4519C54-F179-8F91-94DB-7CFFC38C0CB0}"/>
              </a:ext>
            </a:extLst>
          </p:cNvPr>
          <p:cNvSpPr/>
          <p:nvPr/>
        </p:nvSpPr>
        <p:spPr>
          <a:xfrm rot="5400000">
            <a:off x="1959275" y="3348460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7 - 9Slide.vn">
            <a:extLst>
              <a:ext uri="{FF2B5EF4-FFF2-40B4-BE49-F238E27FC236}">
                <a16:creationId xmlns:a16="http://schemas.microsoft.com/office/drawing/2014/main" id="{2B4F91A4-E257-08A5-96CD-79176EB1AE35}"/>
              </a:ext>
            </a:extLst>
          </p:cNvPr>
          <p:cNvSpPr/>
          <p:nvPr/>
        </p:nvSpPr>
        <p:spPr>
          <a:xfrm rot="5400000">
            <a:off x="5563863" y="3354410"/>
            <a:ext cx="2357100" cy="11784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HẠM DUYÊN 8 - 9Slide.vn">
            <a:extLst>
              <a:ext uri="{FF2B5EF4-FFF2-40B4-BE49-F238E27FC236}">
                <a16:creationId xmlns:a16="http://schemas.microsoft.com/office/drawing/2014/main" id="{C8818CB4-F4F1-AF39-DD2D-A7A727A98CDB}"/>
              </a:ext>
            </a:extLst>
          </p:cNvPr>
          <p:cNvCxnSpPr>
            <a:cxnSpLocks/>
            <a:stCxn id="8" idx="1"/>
          </p:cNvCxnSpPr>
          <p:nvPr/>
        </p:nvCxnSpPr>
        <p:spPr>
          <a:xfrm>
            <a:off x="6742413" y="2765078"/>
            <a:ext cx="638148" cy="155203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HẠM DUYÊN 9 - 9Slide.vn">
            <a:extLst>
              <a:ext uri="{FF2B5EF4-FFF2-40B4-BE49-F238E27FC236}">
                <a16:creationId xmlns:a16="http://schemas.microsoft.com/office/drawing/2014/main" id="{706965B4-75E0-2FE6-B19A-7BBC8F770139}"/>
              </a:ext>
            </a:extLst>
          </p:cNvPr>
          <p:cNvSpPr/>
          <p:nvPr/>
        </p:nvSpPr>
        <p:spPr>
          <a:xfrm rot="13508969" flipH="1" flipV="1">
            <a:off x="1344027" y="2765079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HẠM DUYÊN 10 - 9Slide.vn">
            <a:extLst>
              <a:ext uri="{FF2B5EF4-FFF2-40B4-BE49-F238E27FC236}">
                <a16:creationId xmlns:a16="http://schemas.microsoft.com/office/drawing/2014/main" id="{CE478B62-F2A4-00B1-72FA-DCD58978E4D0}"/>
              </a:ext>
            </a:extLst>
          </p:cNvPr>
          <p:cNvSpPr/>
          <p:nvPr/>
        </p:nvSpPr>
        <p:spPr>
          <a:xfrm rot="8098067" flipV="1">
            <a:off x="6174026" y="2765078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4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2015F80C-F92C-5691-D363-DC2DF98D0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919850"/>
            <a:ext cx="3609975" cy="2525411"/>
          </a:xfrm>
          <a:prstGeom prst="roundRect">
            <a:avLst>
              <a:gd name="adj" fmla="val 9076"/>
            </a:avLst>
          </a:prstGeom>
          <a:noFill/>
          <a:effectLst>
            <a:softEdge rad="31750"/>
          </a:effectLst>
        </p:spPr>
      </p:pic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F7E5D57D-7FC8-FBE4-0443-DF8D79782DF0}"/>
              </a:ext>
            </a:extLst>
          </p:cNvPr>
          <p:cNvSpPr txBox="1">
            <a:spLocks/>
          </p:cNvSpPr>
          <p:nvPr/>
        </p:nvSpPr>
        <p:spPr>
          <a:xfrm>
            <a:off x="7451445" y="2342230"/>
            <a:ext cx="4266606" cy="4662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Hình của bạn Mai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pic>
        <p:nvPicPr>
          <p:cNvPr id="3" name="PHẠM DUYÊN 3 - 9Slide.vn">
            <a:extLst>
              <a:ext uri="{FF2B5EF4-FFF2-40B4-BE49-F238E27FC236}">
                <a16:creationId xmlns:a16="http://schemas.microsoft.com/office/drawing/2014/main" id="{020A9C65-2E7F-33CC-35F4-F8E41F3BF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1" y="176775"/>
            <a:ext cx="1273067" cy="636534"/>
          </a:xfrm>
          <a:prstGeom prst="rect">
            <a:avLst/>
          </a:prstGeom>
        </p:spPr>
      </p:pic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FDCE8387-6CF7-FAE6-6D04-849A02A4E07D}"/>
              </a:ext>
            </a:extLst>
          </p:cNvPr>
          <p:cNvSpPr/>
          <p:nvPr/>
        </p:nvSpPr>
        <p:spPr>
          <a:xfrm>
            <a:off x="3208370" y="2819001"/>
            <a:ext cx="2380670" cy="2363555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PHẠM DUYÊN 5 - 9Slide.vn">
            <a:extLst>
              <a:ext uri="{FF2B5EF4-FFF2-40B4-BE49-F238E27FC236}">
                <a16:creationId xmlns:a16="http://schemas.microsoft.com/office/drawing/2014/main" id="{2255F01C-0A82-5B0C-3C60-F51C39FE12E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869273" y="5777724"/>
            <a:ext cx="561895" cy="379455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HẠM DUYÊN 6 - 9Slide.vn">
            <a:extLst>
              <a:ext uri="{FF2B5EF4-FFF2-40B4-BE49-F238E27FC236}">
                <a16:creationId xmlns:a16="http://schemas.microsoft.com/office/drawing/2014/main" id="{C4519C54-F179-8F91-94DB-7CFFC38C0CB0}"/>
              </a:ext>
            </a:extLst>
          </p:cNvPr>
          <p:cNvSpPr/>
          <p:nvPr/>
        </p:nvSpPr>
        <p:spPr>
          <a:xfrm rot="10800000">
            <a:off x="2074068" y="5182556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7 - 9Slide.vn">
            <a:extLst>
              <a:ext uri="{FF2B5EF4-FFF2-40B4-BE49-F238E27FC236}">
                <a16:creationId xmlns:a16="http://schemas.microsoft.com/office/drawing/2014/main" id="{2B4F91A4-E257-08A5-96CD-79176EB1AE35}"/>
              </a:ext>
            </a:extLst>
          </p:cNvPr>
          <p:cNvSpPr/>
          <p:nvPr/>
        </p:nvSpPr>
        <p:spPr>
          <a:xfrm rot="10800000">
            <a:off x="4450146" y="5188506"/>
            <a:ext cx="2357100" cy="11784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HẠM DUYÊN 8 - 9Slide.vn">
            <a:extLst>
              <a:ext uri="{FF2B5EF4-FFF2-40B4-BE49-F238E27FC236}">
                <a16:creationId xmlns:a16="http://schemas.microsoft.com/office/drawing/2014/main" id="{C8818CB4-F4F1-AF39-DD2D-A7A727A98CD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266844" y="5777724"/>
            <a:ext cx="540402" cy="37348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HẠM DUYÊN 9 - 9Slide.vn">
            <a:extLst>
              <a:ext uri="{FF2B5EF4-FFF2-40B4-BE49-F238E27FC236}">
                <a16:creationId xmlns:a16="http://schemas.microsoft.com/office/drawing/2014/main" id="{3654C7A9-6A70-E4DA-F51D-F2E70DEB1429}"/>
              </a:ext>
            </a:extLst>
          </p:cNvPr>
          <p:cNvSpPr/>
          <p:nvPr/>
        </p:nvSpPr>
        <p:spPr>
          <a:xfrm flipH="1">
            <a:off x="2074068" y="451375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HẠM DUYÊN 10 - 9Slide.vn">
            <a:extLst>
              <a:ext uri="{FF2B5EF4-FFF2-40B4-BE49-F238E27FC236}">
                <a16:creationId xmlns:a16="http://schemas.microsoft.com/office/drawing/2014/main" id="{85578829-08EE-86B4-AD13-E9F4EAEBD96A}"/>
              </a:ext>
            </a:extLst>
          </p:cNvPr>
          <p:cNvSpPr/>
          <p:nvPr/>
        </p:nvSpPr>
        <p:spPr>
          <a:xfrm rot="16200000" flipV="1">
            <a:off x="4450145" y="451375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31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611C3119-64AA-789F-1393-2980C94CE717}"/>
              </a:ext>
            </a:extLst>
          </p:cNvPr>
          <p:cNvSpPr txBox="1">
            <a:spLocks/>
          </p:cNvSpPr>
          <p:nvPr/>
        </p:nvSpPr>
        <p:spPr>
          <a:xfrm>
            <a:off x="743661" y="1079636"/>
            <a:ext cx="10843456" cy="4662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b) Em có thể ghép được hình nào khác không?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5A3C6F0E-C2F1-64D5-4719-F248F9FF8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1" y="176775"/>
            <a:ext cx="1273067" cy="636534"/>
          </a:xfrm>
          <a:prstGeom prst="rect">
            <a:avLst/>
          </a:prstGeom>
        </p:spPr>
      </p:pic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C63BCFDB-0BA6-5FF5-2D4C-7A9D962615FB}"/>
              </a:ext>
            </a:extLst>
          </p:cNvPr>
          <p:cNvSpPr/>
          <p:nvPr/>
        </p:nvSpPr>
        <p:spPr>
          <a:xfrm>
            <a:off x="1417133" y="2434709"/>
            <a:ext cx="2380670" cy="2380670"/>
          </a:xfrm>
          <a:prstGeom prst="rect">
            <a:avLst/>
          </a:prstGeom>
          <a:solidFill>
            <a:srgbClr val="43C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PHẠM DUYÊN 4 - 9Slide.vn">
            <a:extLst>
              <a:ext uri="{FF2B5EF4-FFF2-40B4-BE49-F238E27FC236}">
                <a16:creationId xmlns:a16="http://schemas.microsoft.com/office/drawing/2014/main" id="{4B637F05-C025-8AE4-424E-D1A71BF847F2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8106463" y="2970140"/>
            <a:ext cx="1839453" cy="327147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9542A2B5-5C85-6689-7007-9945AEE4C655}"/>
              </a:ext>
            </a:extLst>
          </p:cNvPr>
          <p:cNvSpPr/>
          <p:nvPr/>
        </p:nvSpPr>
        <p:spPr>
          <a:xfrm>
            <a:off x="8106463" y="2374972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EFED0F55-6A15-4BEA-E338-DCE97CCB65A4}"/>
              </a:ext>
            </a:extLst>
          </p:cNvPr>
          <p:cNvSpPr/>
          <p:nvPr/>
        </p:nvSpPr>
        <p:spPr>
          <a:xfrm>
            <a:off x="8106463" y="3675283"/>
            <a:ext cx="2357100" cy="1190336"/>
          </a:xfrm>
          <a:prstGeom prst="rect">
            <a:avLst/>
          </a:prstGeom>
          <a:solidFill>
            <a:srgbClr val="FFD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HẠM DUYÊN 7 - 9Slide.vn">
            <a:extLst>
              <a:ext uri="{FF2B5EF4-FFF2-40B4-BE49-F238E27FC236}">
                <a16:creationId xmlns:a16="http://schemas.microsoft.com/office/drawing/2014/main" id="{E8CAF141-E1E0-ACE1-FA31-9C87590AC744}"/>
              </a:ext>
            </a:extLst>
          </p:cNvPr>
          <p:cNvCxnSpPr>
            <a:cxnSpLocks/>
            <a:stCxn id="8" idx="1"/>
          </p:cNvCxnSpPr>
          <p:nvPr/>
        </p:nvCxnSpPr>
        <p:spPr>
          <a:xfrm>
            <a:off x="8106463" y="4270451"/>
            <a:ext cx="1839453" cy="327147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HẠM DUYÊN 8 - 9Slide.vn">
            <a:extLst>
              <a:ext uri="{FF2B5EF4-FFF2-40B4-BE49-F238E27FC236}">
                <a16:creationId xmlns:a16="http://schemas.microsoft.com/office/drawing/2014/main" id="{36201FD1-ABF7-9C53-7BD8-77067CBD1460}"/>
              </a:ext>
            </a:extLst>
          </p:cNvPr>
          <p:cNvSpPr/>
          <p:nvPr/>
        </p:nvSpPr>
        <p:spPr>
          <a:xfrm>
            <a:off x="4745008" y="2475083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HẠM DUYÊN 9 - 9Slide.vn">
            <a:extLst>
              <a:ext uri="{FF2B5EF4-FFF2-40B4-BE49-F238E27FC236}">
                <a16:creationId xmlns:a16="http://schemas.microsoft.com/office/drawing/2014/main" id="{45E7BB66-1FF3-EEA0-7463-D3D6EECFB3F4}"/>
              </a:ext>
            </a:extLst>
          </p:cNvPr>
          <p:cNvSpPr/>
          <p:nvPr/>
        </p:nvSpPr>
        <p:spPr>
          <a:xfrm flipH="1" flipV="1">
            <a:off x="4802158" y="2408408"/>
            <a:ext cx="2357100" cy="2357100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1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1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PHẠM DUYÊN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306EBB"/>
      </a:accent1>
      <a:accent2>
        <a:srgbClr val="81B2EA"/>
      </a:accent2>
      <a:accent3>
        <a:srgbClr val="7DAED9"/>
      </a:accent3>
      <a:accent4>
        <a:srgbClr val="8178C3"/>
      </a:accent4>
      <a:accent5>
        <a:srgbClr val="D97D3D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366</TotalTime>
  <Words>157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UTM Showcard</vt:lpstr>
      <vt:lpstr>UTM Guanine</vt:lpstr>
      <vt:lpstr>#9Slide03 Sofia Pro Soft</vt:lpstr>
      <vt:lpstr>HP-168</vt:lpstr>
      <vt:lpstr>#9Slide03 Sofia Pro Soft Bold</vt:lpstr>
      <vt:lpstr>HP-167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Ms Quyen</cp:lastModifiedBy>
  <cp:revision>127</cp:revision>
  <dcterms:created xsi:type="dcterms:W3CDTF">2021-09-22T07:39:02Z</dcterms:created>
  <dcterms:modified xsi:type="dcterms:W3CDTF">2022-10-23T16:25:00Z</dcterms:modified>
  <cp:category>9Slide.vn</cp:category>
</cp:coreProperties>
</file>