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85" r:id="rId2"/>
    <p:sldId id="363" r:id="rId3"/>
    <p:sldId id="257" r:id="rId4"/>
    <p:sldId id="370" r:id="rId5"/>
    <p:sldId id="378" r:id="rId6"/>
    <p:sldId id="379" r:id="rId7"/>
    <p:sldId id="384" r:id="rId8"/>
    <p:sldId id="380" r:id="rId9"/>
    <p:sldId id="381" r:id="rId10"/>
    <p:sldId id="382" r:id="rId11"/>
    <p:sldId id="383" r:id="rId12"/>
    <p:sldId id="336" r:id="rId13"/>
  </p:sldIdLst>
  <p:sldSz cx="18288000" cy="10287000"/>
  <p:notesSz cx="6858000" cy="9144000"/>
  <p:embeddedFontLs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Quicksand" panose="000005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EFF"/>
    <a:srgbClr val="262626"/>
    <a:srgbClr val="F3D6C3"/>
    <a:srgbClr val="F05538"/>
    <a:srgbClr val="FFDF4F"/>
    <a:srgbClr val="CAEDFE"/>
    <a:srgbClr val="B1E4FD"/>
    <a:srgbClr val="DEF3FE"/>
    <a:srgbClr val="8D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2" autoAdjust="0"/>
    <p:restoredTop sz="94622" autoAdjust="0"/>
  </p:normalViewPr>
  <p:slideViewPr>
    <p:cSldViewPr>
      <p:cViewPr varScale="1">
        <p:scale>
          <a:sx n="44" d="100"/>
          <a:sy n="44" d="100"/>
        </p:scale>
        <p:origin x="7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351FE8-F67D-1377-1D37-2666CC87A6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20FB7-C5C7-C630-CCB5-1456264364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2B071-A25C-438D-BF43-05ECB7CC2F0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EFE01-584A-5F76-9703-148CD36D39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B81F8-4590-4301-90FC-AA6446D9F3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7B5D-A5BF-4C49-BA84-B93775FA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6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362D8-4046-469F-8159-0F060C7424D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3D9EB-C5B1-4832-B81B-6DA8AFDD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7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27.svg"/><Relationship Id="rId21" Type="http://schemas.openxmlformats.org/officeDocument/2006/relationships/image" Target="../media/image2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6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29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8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30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27.svg"/><Relationship Id="rId21" Type="http://schemas.openxmlformats.org/officeDocument/2006/relationships/image" Target="../media/image22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6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29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8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3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F391DFF9-F8F5-4D70-91FC-92591C870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250946">
            <a:off x="2074613" y="899944"/>
            <a:ext cx="12239891" cy="7763369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104AEABC-9520-472C-BEBB-359427750C60}"/>
              </a:ext>
            </a:extLst>
          </p:cNvPr>
          <p:cNvGrpSpPr/>
          <p:nvPr userDrawn="1"/>
        </p:nvGrpSpPr>
        <p:grpSpPr>
          <a:xfrm>
            <a:off x="0" y="8430553"/>
            <a:ext cx="5251581" cy="1917022"/>
            <a:chOff x="-39233" y="4481998"/>
            <a:chExt cx="3501054" cy="172025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07682E-AA46-4ABC-86B5-611BCEE90079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E5ED66A-283C-4DB7-9045-B4FC23D3F21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8EE25996-CE22-4A8A-82CE-178419DBA2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4142810" y="7526793"/>
            <a:ext cx="1045128" cy="10746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5425050-D002-4C8B-9D3D-D06293F5B5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7555" y="5312704"/>
            <a:ext cx="1345272" cy="2738468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CFDA4969-AA63-46FB-BBD2-5CC6BC65ED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5857769" y="1150471"/>
            <a:ext cx="555222" cy="534959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1D0C9EED-7776-41FF-9B41-3ED58B5FC0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113768FC-13DE-4519-A948-2CDE27C048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21752" y="1535202"/>
            <a:ext cx="1605284" cy="697389"/>
          </a:xfrm>
          <a:prstGeom prst="rect">
            <a:avLst/>
          </a:prstGeom>
        </p:spPr>
      </p:pic>
      <p:pic>
        <p:nvPicPr>
          <p:cNvPr id="29" name="Picture 24">
            <a:extLst>
              <a:ext uri="{FF2B5EF4-FFF2-40B4-BE49-F238E27FC236}">
                <a16:creationId xmlns:a16="http://schemas.microsoft.com/office/drawing/2014/main" id="{8B3291C1-9E3F-4976-B89C-10185EA394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95562" y="6656601"/>
            <a:ext cx="814530" cy="775839"/>
          </a:xfrm>
          <a:prstGeom prst="rect">
            <a:avLst/>
          </a:prstGeom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F5508EAD-876D-4225-A19A-12EC07C416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655607" y="3355535"/>
            <a:ext cx="992942" cy="956703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A9FED1DE-F5EE-45C5-9BAE-286B7A5E8E1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3777167" y="2164912"/>
            <a:ext cx="843246" cy="8124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DC83FE-F26F-4B25-8A72-FA8C25BE7C6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09" y="4113568"/>
            <a:ext cx="5549778" cy="5549778"/>
          </a:xfrm>
          <a:prstGeom prst="rect">
            <a:avLst/>
          </a:prstGeom>
        </p:spPr>
      </p:pic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4781860B-8783-479A-843B-8211CBF57409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8361591"/>
            <a:ext cx="15133383" cy="1963511"/>
            <a:chOff x="2406694" y="4553085"/>
            <a:chExt cx="10088922" cy="168764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8D7D0D-E0FD-4D48-9A75-7C0EC3AAD7DF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3FD2C7B-178B-42E9-A6D8-3C20A3F5ACAB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F0CF4CCA-93C1-4E29-9A43-67C26774F881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259893-8C65-481E-A522-3565ED871B2D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0432529-6264-4F25-887B-ACE8EE38D28D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46" name="PHẠM DUYÊN 10 - 9Slide.vn">
            <a:extLst>
              <a:ext uri="{FF2B5EF4-FFF2-40B4-BE49-F238E27FC236}">
                <a16:creationId xmlns:a16="http://schemas.microsoft.com/office/drawing/2014/main" id="{D99F4C3A-BBE3-45E1-9888-FDC7CDBA2CB2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0BDDD3-BBA5-42F6-980A-41DFAFF08265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0A0B2B-2BF0-4531-B4B7-5AD35852A45C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60" name="Picture 21">
            <a:extLst>
              <a:ext uri="{FF2B5EF4-FFF2-40B4-BE49-F238E27FC236}">
                <a16:creationId xmlns:a16="http://schemas.microsoft.com/office/drawing/2014/main" id="{30ABC570-14B1-4D68-912C-9EA78719AC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1" name="Picture 21">
            <a:extLst>
              <a:ext uri="{FF2B5EF4-FFF2-40B4-BE49-F238E27FC236}">
                <a16:creationId xmlns:a16="http://schemas.microsoft.com/office/drawing/2014/main" id="{65972814-92F0-4C28-AD23-092963EEA7C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90395CD4-9828-4D7D-8559-E25D46E0B83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62" name="Picture 21">
            <a:extLst>
              <a:ext uri="{FF2B5EF4-FFF2-40B4-BE49-F238E27FC236}">
                <a16:creationId xmlns:a16="http://schemas.microsoft.com/office/drawing/2014/main" id="{98DD959C-28B0-449A-AA22-EFBCAE647FF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283687" y="817417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63" name="Picture 21">
            <a:extLst>
              <a:ext uri="{FF2B5EF4-FFF2-40B4-BE49-F238E27FC236}">
                <a16:creationId xmlns:a16="http://schemas.microsoft.com/office/drawing/2014/main" id="{4FDF838B-A7A6-4B79-B645-FDD030B93F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359547B-D54E-48A4-B1DF-70FF5982254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1815337" y="178947"/>
            <a:ext cx="1424852" cy="3433377"/>
          </a:xfrm>
          <a:prstGeom prst="rect">
            <a:avLst/>
          </a:prstGeom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9D9FBF54-E620-4E0B-9976-2663A21222B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64" name="PHẠM DUYÊN 4 - 9Slide.vn">
            <a:extLst>
              <a:ext uri="{FF2B5EF4-FFF2-40B4-BE49-F238E27FC236}">
                <a16:creationId xmlns:a16="http://schemas.microsoft.com/office/drawing/2014/main" id="{EC4DAE15-7E17-4D10-A889-DC5B2F926166}"/>
              </a:ext>
            </a:extLst>
          </p:cNvPr>
          <p:cNvGrpSpPr/>
          <p:nvPr userDrawn="1"/>
        </p:nvGrpSpPr>
        <p:grpSpPr>
          <a:xfrm>
            <a:off x="2493560" y="732949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87854C-DD04-4B94-ACD9-142C796DBFA1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19E2B8C-E3A8-47BF-AF31-3C68DF47FD49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67" name="PHẠM DUYÊN 8 - 9Slide.vn">
            <a:extLst>
              <a:ext uri="{FF2B5EF4-FFF2-40B4-BE49-F238E27FC236}">
                <a16:creationId xmlns:a16="http://schemas.microsoft.com/office/drawing/2014/main" id="{D026A053-55AE-46C6-A942-2F9BDAD72C43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1A1430E-0514-46D5-9BA5-D5DE085DA3EB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67CDB9-1BEC-47AF-9452-4397A0F2815D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0" name="PHẠM DUYÊN 9 - 9Slide.vn">
            <a:extLst>
              <a:ext uri="{FF2B5EF4-FFF2-40B4-BE49-F238E27FC236}">
                <a16:creationId xmlns:a16="http://schemas.microsoft.com/office/drawing/2014/main" id="{419B9818-6A88-4C23-9093-DDC45DB0603F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4910BFD-6BFF-434E-A805-FEAF57649C1F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483596-4D0A-4E79-9E9C-4EADBFC4C85C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3" name="PHẠM DUYÊN 13 - 9Slide.vn">
            <a:extLst>
              <a:ext uri="{FF2B5EF4-FFF2-40B4-BE49-F238E27FC236}">
                <a16:creationId xmlns:a16="http://schemas.microsoft.com/office/drawing/2014/main" id="{246BEE19-16EE-4DFC-BC0A-C5352D02CB5C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4" name="PHẠM DUYÊN 14 - 9Slide.vn">
            <a:extLst>
              <a:ext uri="{FF2B5EF4-FFF2-40B4-BE49-F238E27FC236}">
                <a16:creationId xmlns:a16="http://schemas.microsoft.com/office/drawing/2014/main" id="{D1FD3CB6-5A42-4B87-8864-3111864AE518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5" name="PHẠM DUYÊN 17 - 9Slide.vn">
            <a:extLst>
              <a:ext uri="{FF2B5EF4-FFF2-40B4-BE49-F238E27FC236}">
                <a16:creationId xmlns:a16="http://schemas.microsoft.com/office/drawing/2014/main" id="{621EC984-B3E6-4E6B-BADF-2AB8505A4F0F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20 - 9Slide.vn">
            <a:extLst>
              <a:ext uri="{FF2B5EF4-FFF2-40B4-BE49-F238E27FC236}">
                <a16:creationId xmlns:a16="http://schemas.microsoft.com/office/drawing/2014/main" id="{C37EA978-065C-4151-A31F-39ED204F5F70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1 - 9Slide.vn">
            <a:extLst>
              <a:ext uri="{FF2B5EF4-FFF2-40B4-BE49-F238E27FC236}">
                <a16:creationId xmlns:a16="http://schemas.microsoft.com/office/drawing/2014/main" id="{CA5B496E-A23C-4A08-9EE2-4C2D31DABCA5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8" name="PHẠM DUYÊN 22 - 9Slide.vn">
            <a:extLst>
              <a:ext uri="{FF2B5EF4-FFF2-40B4-BE49-F238E27FC236}">
                <a16:creationId xmlns:a16="http://schemas.microsoft.com/office/drawing/2014/main" id="{60772BEC-2195-4DE1-AA8A-58A07A5DE993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9" name="PHẠM DUYÊN 5 - 9Slide.vn">
            <a:extLst>
              <a:ext uri="{FF2B5EF4-FFF2-40B4-BE49-F238E27FC236}">
                <a16:creationId xmlns:a16="http://schemas.microsoft.com/office/drawing/2014/main" id="{C9A1D199-EBCA-4D45-8CDD-658300DD77D3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7D6310B-2333-4539-ABE7-3717229C617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5E747EB-480F-4FF2-A516-DCE277763637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2" name="PHẠM DUYÊN 6 - 9Slide.vn">
            <a:extLst>
              <a:ext uri="{FF2B5EF4-FFF2-40B4-BE49-F238E27FC236}">
                <a16:creationId xmlns:a16="http://schemas.microsoft.com/office/drawing/2014/main" id="{7CDE4DD7-46C2-4AE9-B6A9-08027691F2AF}"/>
              </a:ext>
            </a:extLst>
          </p:cNvPr>
          <p:cNvGrpSpPr/>
          <p:nvPr userDrawn="1"/>
        </p:nvGrpSpPr>
        <p:grpSpPr>
          <a:xfrm>
            <a:off x="13307899" y="3798058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8F1AB4D-1340-4E08-925D-1CE8A15A0940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592FBFF-1569-4B4A-8DFD-CD2C3FB6CDFD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5" name="PHẠM DUYÊN 7 - 9Slide.vn">
            <a:extLst>
              <a:ext uri="{FF2B5EF4-FFF2-40B4-BE49-F238E27FC236}">
                <a16:creationId xmlns:a16="http://schemas.microsoft.com/office/drawing/2014/main" id="{1C488B67-89F3-4E4A-BD7E-7DFFEF8A2A6A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62F553F-71C7-4B86-A63A-BD32A42224C4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237F3-9B72-4EE1-B915-7886A40AA30A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8" name="PHẠM DUYÊN 10 - 9Slide.vn">
            <a:extLst>
              <a:ext uri="{FF2B5EF4-FFF2-40B4-BE49-F238E27FC236}">
                <a16:creationId xmlns:a16="http://schemas.microsoft.com/office/drawing/2014/main" id="{C535E01C-137D-4532-927D-2E3BD613D278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9" name="PHẠM DUYÊN 11 - 9Slide.vn">
            <a:extLst>
              <a:ext uri="{FF2B5EF4-FFF2-40B4-BE49-F238E27FC236}">
                <a16:creationId xmlns:a16="http://schemas.microsoft.com/office/drawing/2014/main" id="{AB42BA80-9F65-42AD-96A2-A6A5BD2CC67C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225A6C70-F423-4AF5-A609-6C8E2FDB7BF0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5 - 9Slide.vn">
            <a:extLst>
              <a:ext uri="{FF2B5EF4-FFF2-40B4-BE49-F238E27FC236}">
                <a16:creationId xmlns:a16="http://schemas.microsoft.com/office/drawing/2014/main" id="{B17FA48E-F9B4-49B7-8052-F4E492F08196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16 - 9Slide.vn">
            <a:extLst>
              <a:ext uri="{FF2B5EF4-FFF2-40B4-BE49-F238E27FC236}">
                <a16:creationId xmlns:a16="http://schemas.microsoft.com/office/drawing/2014/main" id="{5F3798A5-5111-46C0-991B-F54C46EB324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3" name="PHẠM DUYÊN 18 - 9Slide.vn">
            <a:extLst>
              <a:ext uri="{FF2B5EF4-FFF2-40B4-BE49-F238E27FC236}">
                <a16:creationId xmlns:a16="http://schemas.microsoft.com/office/drawing/2014/main" id="{3BB51DFE-9F3F-4E18-9C4C-A6B208F05B0C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4" name="PHẠM DUYÊN 19 - 9Slide.vn">
            <a:extLst>
              <a:ext uri="{FF2B5EF4-FFF2-40B4-BE49-F238E27FC236}">
                <a16:creationId xmlns:a16="http://schemas.microsoft.com/office/drawing/2014/main" id="{99C18286-F4E4-42B1-ABB2-FD2D2146136B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5" name="PHẠM DUYÊN 23 - 9Slide.vn">
            <a:extLst>
              <a:ext uri="{FF2B5EF4-FFF2-40B4-BE49-F238E27FC236}">
                <a16:creationId xmlns:a16="http://schemas.microsoft.com/office/drawing/2014/main" id="{B36DB1FA-EEFC-441B-B2B3-3426AC0E1B2E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6" name="PHẠM DUYÊN 5 - 9Slide.vn">
            <a:extLst>
              <a:ext uri="{FF2B5EF4-FFF2-40B4-BE49-F238E27FC236}">
                <a16:creationId xmlns:a16="http://schemas.microsoft.com/office/drawing/2014/main" id="{1BA9ADF6-FC39-4D40-8F5B-EB196EA173F4}"/>
              </a:ext>
            </a:extLst>
          </p:cNvPr>
          <p:cNvGrpSpPr/>
          <p:nvPr userDrawn="1"/>
        </p:nvGrpSpPr>
        <p:grpSpPr>
          <a:xfrm>
            <a:off x="10682564" y="7432552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E103A10-38CC-4CE4-A89C-EF6F2D37A91D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A0A5FAC-AF1B-41E5-8A86-246052A1A166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D158C3E1-E924-43A3-A73A-854CDBFD42FA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DEA39E-EA5E-4DB5-9602-6A485F880406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1987DD-6C00-43C4-86A4-CFEDF9DEC772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482A6E5E-1C73-4889-ADEF-5824574C42D5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4BC02A07-F83B-4D62-ABC4-7876C596C667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36FC28DC-712A-4210-9BFA-B8271BD748AB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8" name="PHẠM DUYÊN 7 - 9Slide.vn">
            <a:extLst>
              <a:ext uri="{FF2B5EF4-FFF2-40B4-BE49-F238E27FC236}">
                <a16:creationId xmlns:a16="http://schemas.microsoft.com/office/drawing/2014/main" id="{16B072A1-D7E7-48E4-8A32-19369A02AE3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BF346EC-833F-4B10-BF18-A691EBC26EA8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DE5774-DD3A-4FE9-B14C-44E24489BDF7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1" name="PHẠM DUYÊN 12 - 9Slide.vn">
            <a:extLst>
              <a:ext uri="{FF2B5EF4-FFF2-40B4-BE49-F238E27FC236}">
                <a16:creationId xmlns:a16="http://schemas.microsoft.com/office/drawing/2014/main" id="{0BFFE868-7C96-47EF-A46C-88531FA960F4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2" name="PHẠM DUYÊN 18 - 9Slide.vn">
            <a:extLst>
              <a:ext uri="{FF2B5EF4-FFF2-40B4-BE49-F238E27FC236}">
                <a16:creationId xmlns:a16="http://schemas.microsoft.com/office/drawing/2014/main" id="{F0AB10E0-39BC-4A5A-AC6C-1F2618254ABD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3" name="PHẠM DUYÊN 23 - 9Slide.vn">
            <a:extLst>
              <a:ext uri="{FF2B5EF4-FFF2-40B4-BE49-F238E27FC236}">
                <a16:creationId xmlns:a16="http://schemas.microsoft.com/office/drawing/2014/main" id="{7D76BBA6-FB02-4081-A4BD-812D2BE78B9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4" name="PHẠM DUYÊN 5 - 9Slide.vn">
            <a:extLst>
              <a:ext uri="{FF2B5EF4-FFF2-40B4-BE49-F238E27FC236}">
                <a16:creationId xmlns:a16="http://schemas.microsoft.com/office/drawing/2014/main" id="{23522623-821F-41D9-964F-1E4EB1A7AADF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BDB2FF3-FCFA-487D-8F07-5D4438A0486E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D430F36-6C2D-49E1-A823-2B5482276969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117" name="PHẠM DUYÊN 7 - 9Slide.vn">
            <a:extLst>
              <a:ext uri="{FF2B5EF4-FFF2-40B4-BE49-F238E27FC236}">
                <a16:creationId xmlns:a16="http://schemas.microsoft.com/office/drawing/2014/main" id="{110962E5-D7B1-42D8-9271-D5E76B1CEEDC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4891B20-BD03-4298-932F-831127616D6B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9A6BEC7-0DEA-4B17-A416-68A33B35EA7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0" name="PHẠM DUYÊN 12 - 9Slide.vn">
            <a:extLst>
              <a:ext uri="{FF2B5EF4-FFF2-40B4-BE49-F238E27FC236}">
                <a16:creationId xmlns:a16="http://schemas.microsoft.com/office/drawing/2014/main" id="{54EFD95E-59CB-4D04-8269-A3D03F169F4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1" name="PHẠM DUYÊN 18 - 9Slide.vn">
            <a:extLst>
              <a:ext uri="{FF2B5EF4-FFF2-40B4-BE49-F238E27FC236}">
                <a16:creationId xmlns:a16="http://schemas.microsoft.com/office/drawing/2014/main" id="{B1CE9447-20CE-4F31-B8C9-3E94A7F29164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2" name="PHẠM DUYÊN 23 - 9Slide.vn">
            <a:extLst>
              <a:ext uri="{FF2B5EF4-FFF2-40B4-BE49-F238E27FC236}">
                <a16:creationId xmlns:a16="http://schemas.microsoft.com/office/drawing/2014/main" id="{73AE8CB2-4347-433E-8898-7E472D58F388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3" name="PHẠM DUYÊN 7 - 9Slide.vn">
            <a:extLst>
              <a:ext uri="{FF2B5EF4-FFF2-40B4-BE49-F238E27FC236}">
                <a16:creationId xmlns:a16="http://schemas.microsoft.com/office/drawing/2014/main" id="{CE606ABE-7AEE-44DF-AEB2-1B8C427814BD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62600D5-160D-4869-A105-473867F6F17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7C1FDBD-9057-4087-A0D0-1CF019E4BB0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26" name="PHẠM DUYÊN 12 - 9Slide.vn">
            <a:extLst>
              <a:ext uri="{FF2B5EF4-FFF2-40B4-BE49-F238E27FC236}">
                <a16:creationId xmlns:a16="http://schemas.microsoft.com/office/drawing/2014/main" id="{9AA1AE79-CC48-442D-B0C3-9B0F2E7AD832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7" name="PHẠM DUYÊN 18 - 9Slide.vn">
            <a:extLst>
              <a:ext uri="{FF2B5EF4-FFF2-40B4-BE49-F238E27FC236}">
                <a16:creationId xmlns:a16="http://schemas.microsoft.com/office/drawing/2014/main" id="{47556B6B-0AFC-486C-BC0C-9DADA050F9CD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28" name="PHẠM DUYÊN 23 - 9Slide.vn">
            <a:extLst>
              <a:ext uri="{FF2B5EF4-FFF2-40B4-BE49-F238E27FC236}">
                <a16:creationId xmlns:a16="http://schemas.microsoft.com/office/drawing/2014/main" id="{A4B6A255-75BD-42D9-9697-BCA3443FDAD3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29" name="PHẠM DUYÊN 7 - 9Slide.vn">
            <a:extLst>
              <a:ext uri="{FF2B5EF4-FFF2-40B4-BE49-F238E27FC236}">
                <a16:creationId xmlns:a16="http://schemas.microsoft.com/office/drawing/2014/main" id="{A135BE84-879A-405F-8DDF-6163C50A1F4A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4D44A3E-196E-4389-A1F7-FDDB103A13FF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67C961E-C447-4878-AFFD-E7698BDB56A5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2" name="PHẠM DUYÊN 12 - 9Slide.vn">
            <a:extLst>
              <a:ext uri="{FF2B5EF4-FFF2-40B4-BE49-F238E27FC236}">
                <a16:creationId xmlns:a16="http://schemas.microsoft.com/office/drawing/2014/main" id="{87BB50A3-AA9B-4E74-BDC3-DAAA687BB2E4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3" name="PHẠM DUYÊN 18 - 9Slide.vn">
            <a:extLst>
              <a:ext uri="{FF2B5EF4-FFF2-40B4-BE49-F238E27FC236}">
                <a16:creationId xmlns:a16="http://schemas.microsoft.com/office/drawing/2014/main" id="{883FD907-83BB-4A9F-A85D-03D2194E8D03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4" name="PHẠM DUYÊN 23 - 9Slide.vn">
            <a:extLst>
              <a:ext uri="{FF2B5EF4-FFF2-40B4-BE49-F238E27FC236}">
                <a16:creationId xmlns:a16="http://schemas.microsoft.com/office/drawing/2014/main" id="{26F04300-CDD5-4CA5-9B13-98F6C033C24C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35" name="PHẠM DUYÊN 7 - 9Slide.vn">
            <a:extLst>
              <a:ext uri="{FF2B5EF4-FFF2-40B4-BE49-F238E27FC236}">
                <a16:creationId xmlns:a16="http://schemas.microsoft.com/office/drawing/2014/main" id="{924CC66D-9837-4BC5-9BB6-94087BE0701E}"/>
              </a:ext>
            </a:extLst>
          </p:cNvPr>
          <p:cNvGrpSpPr/>
          <p:nvPr userDrawn="1"/>
        </p:nvGrpSpPr>
        <p:grpSpPr>
          <a:xfrm>
            <a:off x="9124551" y="10074782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DAC1174-50BF-42FB-B1CC-AAF92475436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854E5FA-A6FB-4889-A5E4-1DABECAA074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38" name="PHẠM DUYÊN 12 - 9Slide.vn">
            <a:extLst>
              <a:ext uri="{FF2B5EF4-FFF2-40B4-BE49-F238E27FC236}">
                <a16:creationId xmlns:a16="http://schemas.microsoft.com/office/drawing/2014/main" id="{A1B220AD-E185-4247-80EF-5FD8BF11BEDE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39" name="PHẠM DUYÊN 18 - 9Slide.vn">
            <a:extLst>
              <a:ext uri="{FF2B5EF4-FFF2-40B4-BE49-F238E27FC236}">
                <a16:creationId xmlns:a16="http://schemas.microsoft.com/office/drawing/2014/main" id="{F357FFF3-096B-4526-A3DD-B74FECC2CB67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0" name="PHẠM DUYÊN 23 - 9Slide.vn">
            <a:extLst>
              <a:ext uri="{FF2B5EF4-FFF2-40B4-BE49-F238E27FC236}">
                <a16:creationId xmlns:a16="http://schemas.microsoft.com/office/drawing/2014/main" id="{37F5D36C-7235-4BC9-A29A-276AF49D7B04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41" name="PHẠM DUYÊN 7 - 9Slide.vn">
            <a:extLst>
              <a:ext uri="{FF2B5EF4-FFF2-40B4-BE49-F238E27FC236}">
                <a16:creationId xmlns:a16="http://schemas.microsoft.com/office/drawing/2014/main" id="{23266BB0-56F3-47C9-94F2-BC450718D13A}"/>
              </a:ext>
            </a:extLst>
          </p:cNvPr>
          <p:cNvGrpSpPr/>
          <p:nvPr userDrawn="1"/>
        </p:nvGrpSpPr>
        <p:grpSpPr>
          <a:xfrm>
            <a:off x="1559589" y="10128125"/>
            <a:ext cx="128661" cy="128661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B53C059-38A3-4B77-88E6-1E131DD58E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9B16875-B132-4B41-847A-53C5AEA2BE5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44" name="PHẠM DUYÊN 12 - 9Slide.vn">
            <a:extLst>
              <a:ext uri="{FF2B5EF4-FFF2-40B4-BE49-F238E27FC236}">
                <a16:creationId xmlns:a16="http://schemas.microsoft.com/office/drawing/2014/main" id="{4EF7C4D0-FD39-4E6C-85FE-8D898EBEB7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5" name="PHẠM DUYÊN 18 - 9Slide.vn">
            <a:extLst>
              <a:ext uri="{FF2B5EF4-FFF2-40B4-BE49-F238E27FC236}">
                <a16:creationId xmlns:a16="http://schemas.microsoft.com/office/drawing/2014/main" id="{9378DB30-D45A-4BAB-B4F6-25958419829D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46" name="PHẠM DUYÊN 23 - 9Slide.vn">
            <a:extLst>
              <a:ext uri="{FF2B5EF4-FFF2-40B4-BE49-F238E27FC236}">
                <a16:creationId xmlns:a16="http://schemas.microsoft.com/office/drawing/2014/main" id="{27A537B5-4EC7-46A4-9A61-A0E7CD45D2A0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5336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8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8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1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1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1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1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1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1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1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1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6" grpId="0" animBg="1"/>
          <p:bldP spid="126" grpId="1" animBg="1"/>
          <p:bldP spid="127" grpId="0" animBg="1"/>
          <p:bldP spid="127" grpId="1" animBg="1"/>
          <p:bldP spid="128" grpId="0" animBg="1"/>
          <p:bldP spid="128" grpId="1" animBg="1"/>
          <p:bldP spid="132" grpId="0" animBg="1"/>
          <p:bldP spid="132" grpId="1" animBg="1"/>
          <p:bldP spid="133" grpId="0" animBg="1"/>
          <p:bldP spid="133" grpId="1" animBg="1"/>
          <p:bldP spid="134" grpId="0" animBg="1"/>
          <p:bldP spid="134" grpId="1" animBg="1"/>
          <p:bldP spid="138" grpId="0" animBg="1"/>
          <p:bldP spid="138" grpId="1" animBg="1"/>
          <p:bldP spid="139" grpId="0" animBg="1"/>
          <p:bldP spid="139" grpId="1" animBg="1"/>
          <p:bldP spid="140" grpId="0" animBg="1"/>
          <p:bldP spid="140" grpId="1" animBg="1"/>
          <p:bldP spid="144" grpId="0" animBg="1"/>
          <p:bldP spid="144" grpId="1" animBg="1"/>
          <p:bldP spid="145" grpId="0" animBg="1"/>
          <p:bldP spid="145" grpId="1" animBg="1"/>
          <p:bldP spid="146" grpId="0" animBg="1"/>
          <p:bldP spid="146" grpId="1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3E2613-4E06-C356-F72B-A17B867B5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0A8EA0-6F6B-E4DA-0139-44AFBF889598}"/>
              </a:ext>
            </a:extLst>
          </p:cNvPr>
          <p:cNvGrpSpPr/>
          <p:nvPr userDrawn="1"/>
        </p:nvGrpSpPr>
        <p:grpSpPr>
          <a:xfrm>
            <a:off x="457200" y="520821"/>
            <a:ext cx="17373600" cy="9245359"/>
            <a:chOff x="571500" y="224543"/>
            <a:chExt cx="17373600" cy="9713517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F3E2613-4E06-C356-F72B-A17B867B57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71500" y="348941"/>
              <a:ext cx="17373600" cy="958911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27AC7C-4FA7-76DB-CC47-D847A3C1D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V="1">
              <a:off x="571500" y="224543"/>
              <a:ext cx="17373600" cy="9328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78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#9Slide03 Sofia Pro Soft Bold" panose="020B0000000000000000" pitchFamily="34" charset="0"/>
              </a:defRPr>
            </a:lvl1pPr>
            <a:lvl2pPr>
              <a:defRPr sz="2800">
                <a:latin typeface="#9Slide03 Sofia Pro Soft Bold" panose="020B0000000000000000" pitchFamily="34" charset="0"/>
              </a:defRPr>
            </a:lvl2pPr>
            <a:lvl3pPr>
              <a:defRPr sz="2400">
                <a:latin typeface="#9Slide03 Sofia Pro Soft Bold" panose="020B0000000000000000" pitchFamily="34" charset="0"/>
              </a:defRPr>
            </a:lvl3pPr>
            <a:lvl4pPr>
              <a:defRPr sz="2000">
                <a:latin typeface="#9Slide03 Sofia Pro Soft Bold" panose="020B0000000000000000" pitchFamily="34" charset="0"/>
              </a:defRPr>
            </a:lvl4pPr>
            <a:lvl5pPr>
              <a:defRPr sz="2000">
                <a:latin typeface="#9Slide03 Sofia Pro Soft Bold" panose="020B0000000000000000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4036-A35D-3623-CD3F-F640B1AB44DA}"/>
              </a:ext>
            </a:extLst>
          </p:cNvPr>
          <p:cNvSpPr txBox="1"/>
          <p:nvPr userDrawn="1"/>
        </p:nvSpPr>
        <p:spPr>
          <a:xfrm>
            <a:off x="276793" y="952500"/>
            <a:ext cx="41488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219170">
              <a:buClr>
                <a:srgbClr val="000000"/>
              </a:buClr>
            </a:pPr>
            <a:r>
              <a:rPr lang="en-US" sz="8800" b="1" kern="0">
                <a:solidFill>
                  <a:srgbClr val="DB7750"/>
                </a:solidFill>
                <a:effectLst>
                  <a:innerShdw dir="3120000">
                    <a:prstClr val="black">
                      <a:alpha val="80000"/>
                    </a:prstClr>
                  </a:innerShdw>
                  <a:reflection blurRad="6350" stA="34000" endPos="62000" dir="5400000" sy="-100000" algn="bl" rotWithShape="0"/>
                </a:effectLst>
                <a:latin typeface="UTM Windsor BT" panose="02040603050506020204" pitchFamily="18" charset="0"/>
                <a:cs typeface="Arial"/>
                <a:sym typeface="Arial"/>
              </a:rPr>
              <a:t>Toán 1</a:t>
            </a: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7C026F6-01A4-CC32-B042-B470B8A8E0CF}"/>
              </a:ext>
            </a:extLst>
          </p:cNvPr>
          <p:cNvSpPr/>
          <p:nvPr userDrawn="1"/>
        </p:nvSpPr>
        <p:spPr>
          <a:xfrm>
            <a:off x="6987801" y="1943100"/>
            <a:ext cx="43123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FEC31A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Bài 6</a:t>
            </a:r>
            <a:endParaRPr lang="zh-CN" altLang="en-US" sz="115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FEC31A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C45312-3F3F-23B2-E863-BD9F4242C0CC}"/>
              </a:ext>
            </a:extLst>
          </p:cNvPr>
          <p:cNvSpPr/>
          <p:nvPr userDrawn="1"/>
        </p:nvSpPr>
        <p:spPr>
          <a:xfrm>
            <a:off x="3749735" y="4299252"/>
            <a:ext cx="107885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9600" kern="0">
                <a:ln w="47625" cap="rnd" cmpd="thinThick">
                  <a:gradFill>
                    <a:gsLst>
                      <a:gs pos="26000">
                        <a:srgbClr val="4CB380">
                          <a:lumMod val="94000"/>
                          <a:lumOff val="6000"/>
                        </a:srgbClr>
                      </a:gs>
                      <a:gs pos="78000">
                        <a:schemeClr val="accent6">
                          <a:lumMod val="75000"/>
                        </a:schemeClr>
                      </a:gs>
                      <a:gs pos="56000">
                        <a:srgbClr val="FFC000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33D16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UTM Guanine" panose="02040603050506020204" pitchFamily="18" charset="0"/>
                <a:ea typeface="字魂27号-布丁体" panose="00000505000000000000" pitchFamily="2" charset="-122"/>
                <a:cs typeface="Arial"/>
                <a:sym typeface="Arial"/>
              </a:rPr>
              <a:t>Luyện tập chung</a:t>
            </a:r>
            <a:endParaRPr lang="zh-CN" altLang="en-US" sz="9600" kern="0" dirty="0">
              <a:ln w="47625" cap="rnd" cmpd="thinThick">
                <a:gradFill>
                  <a:gsLst>
                    <a:gs pos="26000">
                      <a:srgbClr val="4CB380">
                        <a:lumMod val="94000"/>
                        <a:lumOff val="6000"/>
                      </a:srgbClr>
                    </a:gs>
                    <a:gs pos="78000">
                      <a:schemeClr val="accent6">
                        <a:lumMod val="75000"/>
                      </a:schemeClr>
                    </a:gs>
                    <a:gs pos="56000">
                      <a:srgbClr val="FFC000"/>
                    </a:gs>
                  </a:gsLst>
                  <a:lin ang="5400000" scaled="1"/>
                </a:gradFill>
                <a:miter lim="800000"/>
              </a:ln>
              <a:solidFill>
                <a:srgbClr val="33D16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UTM Guanine" panose="02040603050506020204" pitchFamily="18" charset="0"/>
              <a:ea typeface="字魂27号-布丁体" panose="00000505000000000000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  <a:lvl2pPr>
              <a:defRPr>
                <a:latin typeface="#9Slide03 Sofia Pro Soft Bold" panose="020B0000000000000000" pitchFamily="34" charset="0"/>
              </a:defRPr>
            </a:lvl2pPr>
            <a:lvl3pPr>
              <a:defRPr>
                <a:latin typeface="#9Slide03 Sofia Pro Soft Bold" panose="020B0000000000000000" pitchFamily="34" charset="0"/>
              </a:defRPr>
            </a:lvl3pPr>
            <a:lvl4pPr>
              <a:defRPr>
                <a:latin typeface="#9Slide03 Sofia Pro Soft Bold" panose="020B0000000000000000" pitchFamily="34" charset="0"/>
              </a:defRPr>
            </a:lvl4pPr>
            <a:lvl5pPr>
              <a:defRPr>
                <a:latin typeface="#9Slide03 Sofia Pro Soft Bold" panose="020B000000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23/10/2022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>
                <a:latin typeface="#9Slide03 Sofia Pro Soft Bold" panose="020B0000000000000000" pitchFamily="34" charset="0"/>
              </a:defRPr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2E04706B-4EC2-4241-A08F-856E1DF1720A}" type="datetimeFigureOut">
              <a:rPr lang="en-GB" smtClean="0"/>
              <a:pPr/>
              <a:t>23/10/2022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3106698" y="1418001"/>
            <a:ext cx="12150804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5572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348CE723-AED1-45AF-B200-41FB19DC8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54546">
            <a:off x="1332816" y="1418001"/>
            <a:ext cx="15698568" cy="7146198"/>
          </a:xfrm>
          <a:prstGeom prst="rect">
            <a:avLst/>
          </a:prstGeom>
          <a:effectLst>
            <a:outerShdw blurRad="190500" sx="104000" sy="104000" algn="tl" rotWithShape="0">
              <a:schemeClr val="bg1">
                <a:alpha val="46000"/>
              </a:scheme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4CC625-8099-4E3C-BE39-584D9361939C}"/>
              </a:ext>
            </a:extLst>
          </p:cNvPr>
          <p:cNvGrpSpPr/>
          <p:nvPr userDrawn="1"/>
        </p:nvGrpSpPr>
        <p:grpSpPr>
          <a:xfrm>
            <a:off x="0" y="7767197"/>
            <a:ext cx="5251581" cy="2580378"/>
            <a:chOff x="-39233" y="4481998"/>
            <a:chExt cx="3501054" cy="172025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B27277-9F69-41EB-BC53-B7A63D64D501}"/>
                </a:ext>
              </a:extLst>
            </p:cNvPr>
            <p:cNvSpPr>
              <a:spLocks/>
            </p:cNvSpPr>
            <p:nvPr userDrawn="1"/>
          </p:nvSpPr>
          <p:spPr>
            <a:xfrm flipH="1">
              <a:off x="18825" y="4481998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A3FE1A-31A8-4DA1-8276-79624E68B50F}"/>
                </a:ext>
              </a:extLst>
            </p:cNvPr>
            <p:cNvSpPr>
              <a:spLocks/>
            </p:cNvSpPr>
            <p:nvPr/>
          </p:nvSpPr>
          <p:spPr>
            <a:xfrm flipH="1">
              <a:off x="-39233" y="4525541"/>
              <a:ext cx="3442996" cy="1676709"/>
            </a:xfrm>
            <a:custGeom>
              <a:avLst/>
              <a:gdLst>
                <a:gd name="connsiteX0" fmla="*/ 1466961 w 2090867"/>
                <a:gd name="connsiteY0" fmla="*/ 0 h 1019095"/>
                <a:gd name="connsiteX1" fmla="*/ 877492 w 2090867"/>
                <a:gd name="connsiteY1" fmla="*/ 294244 h 1019095"/>
                <a:gd name="connsiteX2" fmla="*/ 875240 w 2090867"/>
                <a:gd name="connsiteY2" fmla="*/ 307925 h 1019095"/>
                <a:gd name="connsiteX3" fmla="*/ 829875 w 2090867"/>
                <a:gd name="connsiteY3" fmla="*/ 301975 h 1019095"/>
                <a:gd name="connsiteX4" fmla="*/ 405151 w 2090867"/>
                <a:gd name="connsiteY4" fmla="*/ 670487 h 1019095"/>
                <a:gd name="connsiteX5" fmla="*/ 415423 w 2090867"/>
                <a:gd name="connsiteY5" fmla="*/ 714638 h 1019095"/>
                <a:gd name="connsiteX6" fmla="*/ 339127 w 2090867"/>
                <a:gd name="connsiteY6" fmla="*/ 719945 h 1019095"/>
                <a:gd name="connsiteX7" fmla="*/ 0 w 2090867"/>
                <a:gd name="connsiteY7" fmla="*/ 1007010 h 1019095"/>
                <a:gd name="connsiteX8" fmla="*/ 1766 w 2090867"/>
                <a:gd name="connsiteY8" fmla="*/ 1019095 h 1019095"/>
                <a:gd name="connsiteX9" fmla="*/ 2090867 w 2090867"/>
                <a:gd name="connsiteY9" fmla="*/ 1019095 h 1019095"/>
                <a:gd name="connsiteX10" fmla="*/ 2090867 w 2090867"/>
                <a:gd name="connsiteY10" fmla="*/ 157646 h 1019095"/>
                <a:gd name="connsiteX11" fmla="*/ 2012928 w 2090867"/>
                <a:gd name="connsiteY11" fmla="*/ 150988 h 1019095"/>
                <a:gd name="connsiteX12" fmla="*/ 1946100 w 2090867"/>
                <a:gd name="connsiteY12" fmla="*/ 156697 h 1019095"/>
                <a:gd name="connsiteX13" fmla="*/ 1892423 w 2090867"/>
                <a:gd name="connsiteY13" fmla="*/ 107934 h 1019095"/>
                <a:gd name="connsiteX14" fmla="*/ 1466961 w 2090867"/>
                <a:gd name="connsiteY14" fmla="*/ 0 h 101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0867" h="1019095">
                  <a:moveTo>
                    <a:pt x="1466961" y="0"/>
                  </a:moveTo>
                  <a:cubicBezTo>
                    <a:pt x="1176194" y="0"/>
                    <a:pt x="933598" y="126319"/>
                    <a:pt x="877492" y="294244"/>
                  </a:cubicBezTo>
                  <a:lnTo>
                    <a:pt x="875240" y="307925"/>
                  </a:lnTo>
                  <a:lnTo>
                    <a:pt x="829875" y="301975"/>
                  </a:lnTo>
                  <a:cubicBezTo>
                    <a:pt x="595307" y="301975"/>
                    <a:pt x="405151" y="466964"/>
                    <a:pt x="405151" y="670487"/>
                  </a:cubicBezTo>
                  <a:lnTo>
                    <a:pt x="415423" y="714638"/>
                  </a:lnTo>
                  <a:lnTo>
                    <a:pt x="339127" y="719945"/>
                  </a:lnTo>
                  <a:cubicBezTo>
                    <a:pt x="145588" y="747267"/>
                    <a:pt x="0" y="865410"/>
                    <a:pt x="0" y="1007010"/>
                  </a:cubicBezTo>
                  <a:lnTo>
                    <a:pt x="1766" y="1019095"/>
                  </a:lnTo>
                  <a:lnTo>
                    <a:pt x="2090867" y="1019095"/>
                  </a:lnTo>
                  <a:lnTo>
                    <a:pt x="2090867" y="157646"/>
                  </a:lnTo>
                  <a:lnTo>
                    <a:pt x="2012928" y="150988"/>
                  </a:lnTo>
                  <a:lnTo>
                    <a:pt x="1946100" y="156697"/>
                  </a:lnTo>
                  <a:lnTo>
                    <a:pt x="1892423" y="107934"/>
                  </a:lnTo>
                  <a:cubicBezTo>
                    <a:pt x="1783536" y="41247"/>
                    <a:pt x="1633114" y="0"/>
                    <a:pt x="14669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93450D50-0B5F-4712-80BE-ABDFCA5988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27375">
            <a:off x="3250179" y="7287308"/>
            <a:ext cx="1045128" cy="10746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A3AEC4F-85F0-40FD-BE69-CD8A7E266D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727" y="3480184"/>
            <a:ext cx="1345272" cy="2738468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8AA5831-9F41-4D3C-9C6D-9706E31822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4898" r="46385"/>
          <a:stretch>
            <a:fillRect/>
          </a:stretch>
        </p:blipFill>
        <p:spPr>
          <a:xfrm rot="1334301">
            <a:off x="6109528" y="2295360"/>
            <a:ext cx="555222" cy="53495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57ED30D2-38F7-4EB9-AEB9-284204CB57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1979" y="460046"/>
            <a:ext cx="2660100" cy="121050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BA7AE3C5-12BB-4FC3-ACCD-0FB834D2E9C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8283" y="1620963"/>
            <a:ext cx="1605284" cy="697389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BBAF699A-B4D6-4155-B93B-264C2AED6E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1664" y="6427772"/>
            <a:ext cx="814530" cy="775839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B8591239-4DC6-4E26-B65C-DECB6D8B739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4898" r="46385"/>
          <a:stretch>
            <a:fillRect/>
          </a:stretch>
        </p:blipFill>
        <p:spPr>
          <a:xfrm rot="640070">
            <a:off x="2594498" y="3544910"/>
            <a:ext cx="992942" cy="956703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5E9DDA5D-E2CF-423C-A3C2-11646FF14CB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4898" r="46385"/>
          <a:stretch>
            <a:fillRect/>
          </a:stretch>
        </p:blipFill>
        <p:spPr>
          <a:xfrm rot="2092067">
            <a:off x="4098978" y="2445853"/>
            <a:ext cx="843246" cy="812471"/>
          </a:xfrm>
          <a:prstGeom prst="rect">
            <a:avLst/>
          </a:prstGeom>
        </p:spPr>
      </p:pic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61675B21-1815-444F-A9FE-11F5865AC956}"/>
              </a:ext>
            </a:extLst>
          </p:cNvPr>
          <p:cNvGrpSpPr>
            <a:grpSpLocks/>
          </p:cNvGrpSpPr>
          <p:nvPr userDrawn="1"/>
        </p:nvGrpSpPr>
        <p:grpSpPr>
          <a:xfrm>
            <a:off x="3222116" y="7682149"/>
            <a:ext cx="15133383" cy="2642954"/>
            <a:chOff x="2406694" y="4553085"/>
            <a:chExt cx="10088922" cy="168764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C0A1F9-9BDA-4882-9656-CCF1510B63D8}"/>
                </a:ext>
              </a:extLst>
            </p:cNvPr>
            <p:cNvSpPr>
              <a:spLocks/>
            </p:cNvSpPr>
            <p:nvPr/>
          </p:nvSpPr>
          <p:spPr>
            <a:xfrm>
              <a:off x="2489343" y="4553085"/>
              <a:ext cx="10006273" cy="168764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D2C6DC-ABA3-465D-9DAC-5D4014EBAA08}"/>
                </a:ext>
              </a:extLst>
            </p:cNvPr>
            <p:cNvSpPr>
              <a:spLocks/>
            </p:cNvSpPr>
            <p:nvPr/>
          </p:nvSpPr>
          <p:spPr>
            <a:xfrm>
              <a:off x="2406694" y="4614929"/>
              <a:ext cx="10006273" cy="1604613"/>
            </a:xfrm>
            <a:custGeom>
              <a:avLst/>
              <a:gdLst>
                <a:gd name="connsiteX0" fmla="*/ 3901393 w 10006273"/>
                <a:gd name="connsiteY0" fmla="*/ 0 h 1687643"/>
                <a:gd name="connsiteX1" fmla="*/ 4597705 w 10006273"/>
                <a:gd name="connsiteY1" fmla="*/ 330359 h 1687643"/>
                <a:gd name="connsiteX2" fmla="*/ 4651088 w 10006273"/>
                <a:gd name="connsiteY2" fmla="*/ 418120 h 1687643"/>
                <a:gd name="connsiteX3" fmla="*/ 4741116 w 10006273"/>
                <a:gd name="connsiteY3" fmla="*/ 410022 h 1687643"/>
                <a:gd name="connsiteX4" fmla="*/ 5418052 w 10006273"/>
                <a:gd name="connsiteY4" fmla="*/ 810408 h 1687643"/>
                <a:gd name="connsiteX5" fmla="*/ 5443558 w 10006273"/>
                <a:gd name="connsiteY5" fmla="*/ 883727 h 1687643"/>
                <a:gd name="connsiteX6" fmla="*/ 5541524 w 10006273"/>
                <a:gd name="connsiteY6" fmla="*/ 892540 h 1687643"/>
                <a:gd name="connsiteX7" fmla="*/ 5740617 w 10006273"/>
                <a:gd name="connsiteY7" fmla="*/ 962288 h 1687643"/>
                <a:gd name="connsiteX8" fmla="*/ 5802167 w 10006273"/>
                <a:gd name="connsiteY8" fmla="*/ 1002333 h 1687643"/>
                <a:gd name="connsiteX9" fmla="*/ 5807662 w 10006273"/>
                <a:gd name="connsiteY9" fmla="*/ 953696 h 1687643"/>
                <a:gd name="connsiteX10" fmla="*/ 6527406 w 10006273"/>
                <a:gd name="connsiteY10" fmla="*/ 430255 h 1687643"/>
                <a:gd name="connsiteX11" fmla="*/ 7247150 w 10006273"/>
                <a:gd name="connsiteY11" fmla="*/ 953696 h 1687643"/>
                <a:gd name="connsiteX12" fmla="*/ 7247251 w 10006273"/>
                <a:gd name="connsiteY12" fmla="*/ 954587 h 1687643"/>
                <a:gd name="connsiteX13" fmla="*/ 7247278 w 10006273"/>
                <a:gd name="connsiteY13" fmla="*/ 954576 h 1687643"/>
                <a:gd name="connsiteX14" fmla="*/ 7533245 w 10006273"/>
                <a:gd name="connsiteY14" fmla="*/ 913180 h 1687643"/>
                <a:gd name="connsiteX15" fmla="*/ 8052735 w 10006273"/>
                <a:gd name="connsiteY15" fmla="*/ 1067469 h 1687643"/>
                <a:gd name="connsiteX16" fmla="*/ 8096289 w 10006273"/>
                <a:gd name="connsiteY16" fmla="*/ 1105319 h 1687643"/>
                <a:gd name="connsiteX17" fmla="*/ 8147222 w 10006273"/>
                <a:gd name="connsiteY17" fmla="*/ 1004873 h 1687643"/>
                <a:gd name="connsiteX18" fmla="*/ 8750032 w 10006273"/>
                <a:gd name="connsiteY18" fmla="*/ 661785 h 1687643"/>
                <a:gd name="connsiteX19" fmla="*/ 9476996 w 10006273"/>
                <a:gd name="connsiteY19" fmla="*/ 1439955 h 1687643"/>
                <a:gd name="connsiteX20" fmla="*/ 9991037 w 10006273"/>
                <a:gd name="connsiteY20" fmla="*/ 1667876 h 1687643"/>
                <a:gd name="connsiteX21" fmla="*/ 10006273 w 10006273"/>
                <a:gd name="connsiteY21" fmla="*/ 1687643 h 1687643"/>
                <a:gd name="connsiteX22" fmla="*/ 0 w 10006273"/>
                <a:gd name="connsiteY22" fmla="*/ 1687643 h 1687643"/>
                <a:gd name="connsiteX23" fmla="*/ 7488 w 10006273"/>
                <a:gd name="connsiteY23" fmla="*/ 1621361 h 1687643"/>
                <a:gd name="connsiteX24" fmla="*/ 622780 w 10006273"/>
                <a:gd name="connsiteY24" fmla="*/ 1173884 h 1687643"/>
                <a:gd name="connsiteX25" fmla="*/ 867246 w 10006273"/>
                <a:gd name="connsiteY25" fmla="*/ 1217925 h 1687643"/>
                <a:gd name="connsiteX26" fmla="*/ 878836 w 10006273"/>
                <a:gd name="connsiteY26" fmla="*/ 1223538 h 1687643"/>
                <a:gd name="connsiteX27" fmla="*/ 879319 w 10006273"/>
                <a:gd name="connsiteY27" fmla="*/ 1218820 h 1687643"/>
                <a:gd name="connsiteX28" fmla="*/ 1625837 w 10006273"/>
                <a:gd name="connsiteY28" fmla="*/ 620529 h 1687643"/>
                <a:gd name="connsiteX29" fmla="*/ 1922442 w 10006273"/>
                <a:gd name="connsiteY29" fmla="*/ 679413 h 1687643"/>
                <a:gd name="connsiteX30" fmla="*/ 1948172 w 10006273"/>
                <a:gd name="connsiteY30" fmla="*/ 693146 h 1687643"/>
                <a:gd name="connsiteX31" fmla="*/ 1988649 w 10006273"/>
                <a:gd name="connsiteY31" fmla="*/ 576793 h 1687643"/>
                <a:gd name="connsiteX32" fmla="*/ 2762382 w 10006273"/>
                <a:gd name="connsiteY32" fmla="*/ 119154 h 1687643"/>
                <a:gd name="connsiteX33" fmla="*/ 3231879 w 10006273"/>
                <a:gd name="connsiteY33" fmla="*/ 247123 h 1687643"/>
                <a:gd name="connsiteX34" fmla="*/ 3261727 w 10006273"/>
                <a:gd name="connsiteY34" fmla="*/ 269097 h 1687643"/>
                <a:gd name="connsiteX35" fmla="*/ 3307619 w 10006273"/>
                <a:gd name="connsiteY35" fmla="*/ 219465 h 1687643"/>
                <a:gd name="connsiteX36" fmla="*/ 3901393 w 10006273"/>
                <a:gd name="connsiteY36" fmla="*/ 0 h 168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6273" h="1687643">
                  <a:moveTo>
                    <a:pt x="3901393" y="0"/>
                  </a:moveTo>
                  <a:cubicBezTo>
                    <a:pt x="4191247" y="0"/>
                    <a:pt x="4446800" y="131044"/>
                    <a:pt x="4597705" y="330359"/>
                  </a:cubicBezTo>
                  <a:lnTo>
                    <a:pt x="4651088" y="418120"/>
                  </a:lnTo>
                  <a:lnTo>
                    <a:pt x="4741116" y="410022"/>
                  </a:lnTo>
                  <a:cubicBezTo>
                    <a:pt x="5045426" y="410022"/>
                    <a:pt x="5306523" y="575118"/>
                    <a:pt x="5418052" y="810408"/>
                  </a:cubicBezTo>
                  <a:lnTo>
                    <a:pt x="5443558" y="883727"/>
                  </a:lnTo>
                  <a:lnTo>
                    <a:pt x="5541524" y="892540"/>
                  </a:lnTo>
                  <a:cubicBezTo>
                    <a:pt x="5613072" y="905604"/>
                    <a:pt x="5680188" y="929524"/>
                    <a:pt x="5740617" y="962288"/>
                  </a:cubicBezTo>
                  <a:lnTo>
                    <a:pt x="5802167" y="1002333"/>
                  </a:lnTo>
                  <a:lnTo>
                    <a:pt x="5807662" y="953696"/>
                  </a:lnTo>
                  <a:cubicBezTo>
                    <a:pt x="5876167" y="654969"/>
                    <a:pt x="6172377" y="430255"/>
                    <a:pt x="6527406" y="430255"/>
                  </a:cubicBezTo>
                  <a:cubicBezTo>
                    <a:pt x="6882435" y="430255"/>
                    <a:pt x="7178645" y="654969"/>
                    <a:pt x="7247150" y="953696"/>
                  </a:cubicBezTo>
                  <a:lnTo>
                    <a:pt x="7247251" y="954587"/>
                  </a:lnTo>
                  <a:lnTo>
                    <a:pt x="7247278" y="954576"/>
                  </a:lnTo>
                  <a:cubicBezTo>
                    <a:pt x="7335173" y="927920"/>
                    <a:pt x="7431808" y="913180"/>
                    <a:pt x="7533245" y="913180"/>
                  </a:cubicBezTo>
                  <a:cubicBezTo>
                    <a:pt x="7736119" y="913180"/>
                    <a:pt x="7919786" y="972141"/>
                    <a:pt x="8052735" y="1067469"/>
                  </a:cubicBezTo>
                  <a:lnTo>
                    <a:pt x="8096289" y="1105319"/>
                  </a:lnTo>
                  <a:lnTo>
                    <a:pt x="8147222" y="1004873"/>
                  </a:lnTo>
                  <a:cubicBezTo>
                    <a:pt x="8277863" y="797878"/>
                    <a:pt x="8499100" y="661785"/>
                    <a:pt x="8750032" y="661785"/>
                  </a:cubicBezTo>
                  <a:cubicBezTo>
                    <a:pt x="9151523" y="661785"/>
                    <a:pt x="9476996" y="1010184"/>
                    <a:pt x="9476996" y="1439955"/>
                  </a:cubicBezTo>
                  <a:cubicBezTo>
                    <a:pt x="9677742" y="1439955"/>
                    <a:pt x="9859482" y="1527055"/>
                    <a:pt x="9991037" y="1667876"/>
                  </a:cubicBezTo>
                  <a:lnTo>
                    <a:pt x="10006273" y="1687643"/>
                  </a:lnTo>
                  <a:lnTo>
                    <a:pt x="0" y="1687643"/>
                  </a:lnTo>
                  <a:lnTo>
                    <a:pt x="7488" y="1621361"/>
                  </a:lnTo>
                  <a:cubicBezTo>
                    <a:pt x="66051" y="1365986"/>
                    <a:pt x="319274" y="1173884"/>
                    <a:pt x="622780" y="1173884"/>
                  </a:cubicBezTo>
                  <a:cubicBezTo>
                    <a:pt x="709496" y="1173884"/>
                    <a:pt x="792107" y="1189566"/>
                    <a:pt x="867246" y="1217925"/>
                  </a:cubicBezTo>
                  <a:lnTo>
                    <a:pt x="878836" y="1223538"/>
                  </a:lnTo>
                  <a:lnTo>
                    <a:pt x="879319" y="1218820"/>
                  </a:lnTo>
                  <a:cubicBezTo>
                    <a:pt x="950373" y="877375"/>
                    <a:pt x="1257602" y="620529"/>
                    <a:pt x="1625837" y="620529"/>
                  </a:cubicBezTo>
                  <a:cubicBezTo>
                    <a:pt x="1731048" y="620529"/>
                    <a:pt x="1831278" y="641496"/>
                    <a:pt x="1922442" y="679413"/>
                  </a:cubicBezTo>
                  <a:lnTo>
                    <a:pt x="1948172" y="693146"/>
                  </a:lnTo>
                  <a:lnTo>
                    <a:pt x="1988649" y="576793"/>
                  </a:lnTo>
                  <a:cubicBezTo>
                    <a:pt x="2116126" y="307857"/>
                    <a:pt x="2414558" y="119154"/>
                    <a:pt x="2762382" y="119154"/>
                  </a:cubicBezTo>
                  <a:cubicBezTo>
                    <a:pt x="2936295" y="119154"/>
                    <a:pt x="3097859" y="166330"/>
                    <a:pt x="3231879" y="247123"/>
                  </a:cubicBezTo>
                  <a:lnTo>
                    <a:pt x="3261727" y="269097"/>
                  </a:lnTo>
                  <a:lnTo>
                    <a:pt x="3307619" y="219465"/>
                  </a:lnTo>
                  <a:cubicBezTo>
                    <a:pt x="3459580" y="83868"/>
                    <a:pt x="3669510" y="0"/>
                    <a:pt x="39013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BE6D6994-2AC4-44A8-BF81-046B8E94B863}"/>
              </a:ext>
            </a:extLst>
          </p:cNvPr>
          <p:cNvGrpSpPr>
            <a:grpSpLocks/>
          </p:cNvGrpSpPr>
          <p:nvPr userDrawn="1"/>
        </p:nvGrpSpPr>
        <p:grpSpPr>
          <a:xfrm>
            <a:off x="0" y="8782879"/>
            <a:ext cx="5164494" cy="1637474"/>
            <a:chOff x="0" y="5779052"/>
            <a:chExt cx="3205332" cy="109164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D8A195-B9C9-4AB9-903E-7D9254BD471B}"/>
                </a:ext>
              </a:extLst>
            </p:cNvPr>
            <p:cNvSpPr>
              <a:spLocks/>
            </p:cNvSpPr>
            <p:nvPr/>
          </p:nvSpPr>
          <p:spPr>
            <a:xfrm>
              <a:off x="63500" y="57790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3765DA-0C74-42D3-B53A-1AE2551F0691}"/>
                </a:ext>
              </a:extLst>
            </p:cNvPr>
            <p:cNvSpPr>
              <a:spLocks/>
            </p:cNvSpPr>
            <p:nvPr/>
          </p:nvSpPr>
          <p:spPr>
            <a:xfrm>
              <a:off x="0" y="5817152"/>
              <a:ext cx="3141832" cy="1053549"/>
            </a:xfrm>
            <a:custGeom>
              <a:avLst/>
              <a:gdLst>
                <a:gd name="connsiteX0" fmla="*/ 1787761 w 3141832"/>
                <a:gd name="connsiteY0" fmla="*/ 0 h 1053549"/>
                <a:gd name="connsiteX1" fmla="*/ 2362200 w 3141832"/>
                <a:gd name="connsiteY1" fmla="*/ 463137 h 1053549"/>
                <a:gd name="connsiteX2" fmla="*/ 2353215 w 3141832"/>
                <a:gd name="connsiteY2" fmla="*/ 520641 h 1053549"/>
                <a:gd name="connsiteX3" fmla="*/ 2451624 w 3141832"/>
                <a:gd name="connsiteY3" fmla="*/ 496013 h 1053549"/>
                <a:gd name="connsiteX4" fmla="*/ 2567393 w 3141832"/>
                <a:gd name="connsiteY4" fmla="*/ 486603 h 1053549"/>
                <a:gd name="connsiteX5" fmla="*/ 3141832 w 3141832"/>
                <a:gd name="connsiteY5" fmla="*/ 949740 h 1053549"/>
                <a:gd name="connsiteX6" fmla="*/ 3130161 w 3141832"/>
                <a:gd name="connsiteY6" fmla="*/ 1043078 h 1053549"/>
                <a:gd name="connsiteX7" fmla="*/ 3126130 w 3141832"/>
                <a:gd name="connsiteY7" fmla="*/ 1053549 h 1053549"/>
                <a:gd name="connsiteX8" fmla="*/ 0 w 3141832"/>
                <a:gd name="connsiteY8" fmla="*/ 1053549 h 1053549"/>
                <a:gd name="connsiteX9" fmla="*/ 0 w 3141832"/>
                <a:gd name="connsiteY9" fmla="*/ 597209 h 1053549"/>
                <a:gd name="connsiteX10" fmla="*/ 33768 w 3141832"/>
                <a:gd name="connsiteY10" fmla="*/ 571192 h 1053549"/>
                <a:gd name="connsiteX11" fmla="*/ 330326 w 3141832"/>
                <a:gd name="connsiteY11" fmla="*/ 486603 h 1053549"/>
                <a:gd name="connsiteX12" fmla="*/ 401591 w 3141832"/>
                <a:gd name="connsiteY12" fmla="*/ 493312 h 1053549"/>
                <a:gd name="connsiteX13" fmla="*/ 443908 w 3141832"/>
                <a:gd name="connsiteY13" fmla="*/ 420508 h 1053549"/>
                <a:gd name="connsiteX14" fmla="*/ 883734 w 3141832"/>
                <a:gd name="connsiteY14" fmla="*/ 202135 h 1053549"/>
                <a:gd name="connsiteX15" fmla="*/ 1180292 w 3141832"/>
                <a:gd name="connsiteY15" fmla="*/ 286724 h 1053549"/>
                <a:gd name="connsiteX16" fmla="*/ 1239434 w 3141832"/>
                <a:gd name="connsiteY16" fmla="*/ 332290 h 1053549"/>
                <a:gd name="connsiteX17" fmla="*/ 1258464 w 3141832"/>
                <a:gd name="connsiteY17" fmla="*/ 282863 h 1053549"/>
                <a:gd name="connsiteX18" fmla="*/ 1787761 w 3141832"/>
                <a:gd name="connsiteY18" fmla="*/ 0 h 105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1832" h="1053549">
                  <a:moveTo>
                    <a:pt x="1787761" y="0"/>
                  </a:moveTo>
                  <a:cubicBezTo>
                    <a:pt x="2105015" y="0"/>
                    <a:pt x="2362200" y="207353"/>
                    <a:pt x="2362200" y="463137"/>
                  </a:cubicBezTo>
                  <a:lnTo>
                    <a:pt x="2353215" y="520641"/>
                  </a:lnTo>
                  <a:lnTo>
                    <a:pt x="2451624" y="496013"/>
                  </a:lnTo>
                  <a:cubicBezTo>
                    <a:pt x="2489018" y="489843"/>
                    <a:pt x="2527736" y="486603"/>
                    <a:pt x="2567393" y="486603"/>
                  </a:cubicBezTo>
                  <a:cubicBezTo>
                    <a:pt x="2884647" y="486603"/>
                    <a:pt x="3141832" y="693956"/>
                    <a:pt x="3141832" y="949740"/>
                  </a:cubicBezTo>
                  <a:cubicBezTo>
                    <a:pt x="3141832" y="981713"/>
                    <a:pt x="3137814" y="1012930"/>
                    <a:pt x="3130161" y="1043078"/>
                  </a:cubicBezTo>
                  <a:lnTo>
                    <a:pt x="3126130" y="1053549"/>
                  </a:lnTo>
                  <a:lnTo>
                    <a:pt x="0" y="1053549"/>
                  </a:lnTo>
                  <a:lnTo>
                    <a:pt x="0" y="597209"/>
                  </a:lnTo>
                  <a:lnTo>
                    <a:pt x="33768" y="571192"/>
                  </a:lnTo>
                  <a:cubicBezTo>
                    <a:pt x="118422" y="517787"/>
                    <a:pt x="220474" y="486603"/>
                    <a:pt x="330326" y="486603"/>
                  </a:cubicBezTo>
                  <a:lnTo>
                    <a:pt x="401591" y="493312"/>
                  </a:lnTo>
                  <a:lnTo>
                    <a:pt x="443908" y="420508"/>
                  </a:lnTo>
                  <a:cubicBezTo>
                    <a:pt x="539227" y="288757"/>
                    <a:pt x="700648" y="202135"/>
                    <a:pt x="883734" y="202135"/>
                  </a:cubicBezTo>
                  <a:cubicBezTo>
                    <a:pt x="993586" y="202135"/>
                    <a:pt x="1095638" y="233319"/>
                    <a:pt x="1180292" y="286724"/>
                  </a:cubicBezTo>
                  <a:lnTo>
                    <a:pt x="1239434" y="332290"/>
                  </a:lnTo>
                  <a:lnTo>
                    <a:pt x="1258464" y="282863"/>
                  </a:lnTo>
                  <a:cubicBezTo>
                    <a:pt x="1345669" y="116636"/>
                    <a:pt x="1549821" y="0"/>
                    <a:pt x="1787761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27" name="PHẠM DUYÊN 10 - 9Slide.vn">
            <a:extLst>
              <a:ext uri="{FF2B5EF4-FFF2-40B4-BE49-F238E27FC236}">
                <a16:creationId xmlns:a16="http://schemas.microsoft.com/office/drawing/2014/main" id="{E4970698-85DD-4661-804D-80AF01CC41A8}"/>
              </a:ext>
            </a:extLst>
          </p:cNvPr>
          <p:cNvGrpSpPr>
            <a:grpSpLocks/>
          </p:cNvGrpSpPr>
          <p:nvPr userDrawn="1"/>
        </p:nvGrpSpPr>
        <p:grpSpPr>
          <a:xfrm>
            <a:off x="7279814" y="8801100"/>
            <a:ext cx="7228680" cy="1485900"/>
            <a:chOff x="4940748" y="6017019"/>
            <a:chExt cx="4819120" cy="9906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C7BD65-7205-4D41-B5BB-71B3E4410213}"/>
                </a:ext>
              </a:extLst>
            </p:cNvPr>
            <p:cNvSpPr>
              <a:spLocks/>
            </p:cNvSpPr>
            <p:nvPr/>
          </p:nvSpPr>
          <p:spPr>
            <a:xfrm>
              <a:off x="4945189" y="6017019"/>
              <a:ext cx="4814679" cy="9906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A9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A65A5A-43FB-4AEC-BE5C-51A2BB32449F}"/>
                </a:ext>
              </a:extLst>
            </p:cNvPr>
            <p:cNvSpPr>
              <a:spLocks/>
            </p:cNvSpPr>
            <p:nvPr/>
          </p:nvSpPr>
          <p:spPr>
            <a:xfrm>
              <a:off x="4940748" y="6093219"/>
              <a:ext cx="4736471" cy="914400"/>
            </a:xfrm>
            <a:custGeom>
              <a:avLst/>
              <a:gdLst>
                <a:gd name="connsiteX0" fmla="*/ 2931939 w 4814679"/>
                <a:gd name="connsiteY0" fmla="*/ 0 h 990600"/>
                <a:gd name="connsiteX1" fmla="*/ 3628251 w 4814679"/>
                <a:gd name="connsiteY1" fmla="*/ 330359 h 990600"/>
                <a:gd name="connsiteX2" fmla="*/ 3681634 w 4814679"/>
                <a:gd name="connsiteY2" fmla="*/ 418120 h 990600"/>
                <a:gd name="connsiteX3" fmla="*/ 3771662 w 4814679"/>
                <a:gd name="connsiteY3" fmla="*/ 410022 h 990600"/>
                <a:gd name="connsiteX4" fmla="*/ 4448598 w 4814679"/>
                <a:gd name="connsiteY4" fmla="*/ 810408 h 990600"/>
                <a:gd name="connsiteX5" fmla="*/ 4474104 w 4814679"/>
                <a:gd name="connsiteY5" fmla="*/ 883727 h 990600"/>
                <a:gd name="connsiteX6" fmla="*/ 4572070 w 4814679"/>
                <a:gd name="connsiteY6" fmla="*/ 892540 h 990600"/>
                <a:gd name="connsiteX7" fmla="*/ 4771163 w 4814679"/>
                <a:gd name="connsiteY7" fmla="*/ 962288 h 990600"/>
                <a:gd name="connsiteX8" fmla="*/ 4814679 w 4814679"/>
                <a:gd name="connsiteY8" fmla="*/ 990600 h 990600"/>
                <a:gd name="connsiteX9" fmla="*/ 0 w 4814679"/>
                <a:gd name="connsiteY9" fmla="*/ 990600 h 990600"/>
                <a:gd name="connsiteX10" fmla="*/ 4701 w 4814679"/>
                <a:gd name="connsiteY10" fmla="*/ 981290 h 990600"/>
                <a:gd name="connsiteX11" fmla="*/ 656383 w 4814679"/>
                <a:gd name="connsiteY11" fmla="*/ 620529 h 990600"/>
                <a:gd name="connsiteX12" fmla="*/ 952988 w 4814679"/>
                <a:gd name="connsiteY12" fmla="*/ 679413 h 990600"/>
                <a:gd name="connsiteX13" fmla="*/ 978718 w 4814679"/>
                <a:gd name="connsiteY13" fmla="*/ 693146 h 990600"/>
                <a:gd name="connsiteX14" fmla="*/ 1019195 w 4814679"/>
                <a:gd name="connsiteY14" fmla="*/ 576793 h 990600"/>
                <a:gd name="connsiteX15" fmla="*/ 1792928 w 4814679"/>
                <a:gd name="connsiteY15" fmla="*/ 119154 h 990600"/>
                <a:gd name="connsiteX16" fmla="*/ 2262425 w 4814679"/>
                <a:gd name="connsiteY16" fmla="*/ 247123 h 990600"/>
                <a:gd name="connsiteX17" fmla="*/ 2292273 w 4814679"/>
                <a:gd name="connsiteY17" fmla="*/ 269097 h 990600"/>
                <a:gd name="connsiteX18" fmla="*/ 2338165 w 4814679"/>
                <a:gd name="connsiteY18" fmla="*/ 219465 h 990600"/>
                <a:gd name="connsiteX19" fmla="*/ 2931939 w 4814679"/>
                <a:gd name="connsiteY19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14679" h="990600">
                  <a:moveTo>
                    <a:pt x="2931939" y="0"/>
                  </a:moveTo>
                  <a:cubicBezTo>
                    <a:pt x="3221793" y="0"/>
                    <a:pt x="3477346" y="131044"/>
                    <a:pt x="3628251" y="330359"/>
                  </a:cubicBezTo>
                  <a:lnTo>
                    <a:pt x="3681634" y="418120"/>
                  </a:lnTo>
                  <a:lnTo>
                    <a:pt x="3771662" y="410022"/>
                  </a:lnTo>
                  <a:cubicBezTo>
                    <a:pt x="4075972" y="410022"/>
                    <a:pt x="4337069" y="575118"/>
                    <a:pt x="4448598" y="810408"/>
                  </a:cubicBezTo>
                  <a:lnTo>
                    <a:pt x="4474104" y="883727"/>
                  </a:lnTo>
                  <a:lnTo>
                    <a:pt x="4572070" y="892540"/>
                  </a:lnTo>
                  <a:cubicBezTo>
                    <a:pt x="4643618" y="905604"/>
                    <a:pt x="4710734" y="929524"/>
                    <a:pt x="4771163" y="962288"/>
                  </a:cubicBezTo>
                  <a:lnTo>
                    <a:pt x="4814679" y="990600"/>
                  </a:lnTo>
                  <a:lnTo>
                    <a:pt x="0" y="990600"/>
                  </a:lnTo>
                  <a:lnTo>
                    <a:pt x="4701" y="981290"/>
                  </a:lnTo>
                  <a:cubicBezTo>
                    <a:pt x="138347" y="765005"/>
                    <a:pt x="380207" y="620529"/>
                    <a:pt x="656383" y="620529"/>
                  </a:cubicBezTo>
                  <a:cubicBezTo>
                    <a:pt x="761594" y="620529"/>
                    <a:pt x="861824" y="641496"/>
                    <a:pt x="952988" y="679413"/>
                  </a:cubicBezTo>
                  <a:lnTo>
                    <a:pt x="978718" y="693146"/>
                  </a:lnTo>
                  <a:lnTo>
                    <a:pt x="1019195" y="576793"/>
                  </a:lnTo>
                  <a:cubicBezTo>
                    <a:pt x="1146672" y="307857"/>
                    <a:pt x="1445104" y="119154"/>
                    <a:pt x="1792928" y="119154"/>
                  </a:cubicBezTo>
                  <a:cubicBezTo>
                    <a:pt x="1966841" y="119154"/>
                    <a:pt x="2128405" y="166330"/>
                    <a:pt x="2262425" y="247123"/>
                  </a:cubicBezTo>
                  <a:lnTo>
                    <a:pt x="2292273" y="269097"/>
                  </a:lnTo>
                  <a:lnTo>
                    <a:pt x="2338165" y="219465"/>
                  </a:lnTo>
                  <a:cubicBezTo>
                    <a:pt x="2490126" y="83868"/>
                    <a:pt x="2700056" y="0"/>
                    <a:pt x="2931939" y="0"/>
                  </a:cubicBezTo>
                  <a:close/>
                </a:path>
              </a:pathLst>
            </a:custGeom>
            <a:solidFill>
              <a:srgbClr val="FFA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00"/>
            </a:p>
          </p:txBody>
        </p:sp>
      </p:grpSp>
      <p:pic>
        <p:nvPicPr>
          <p:cNvPr id="30" name="Picture 21">
            <a:extLst>
              <a:ext uri="{FF2B5EF4-FFF2-40B4-BE49-F238E27FC236}">
                <a16:creationId xmlns:a16="http://schemas.microsoft.com/office/drawing/2014/main" id="{7C71FA98-2CD2-4458-835B-24B13DCB3B2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727" y="1947170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1" name="Picture 21">
            <a:extLst>
              <a:ext uri="{FF2B5EF4-FFF2-40B4-BE49-F238E27FC236}">
                <a16:creationId xmlns:a16="http://schemas.microsoft.com/office/drawing/2014/main" id="{AEA4CD99-498A-4078-A871-DDD5BBA5B16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2049" y="394535"/>
            <a:ext cx="1239479" cy="598689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2" name="Picture 23">
            <a:extLst>
              <a:ext uri="{FF2B5EF4-FFF2-40B4-BE49-F238E27FC236}">
                <a16:creationId xmlns:a16="http://schemas.microsoft.com/office/drawing/2014/main" id="{41648F35-A26A-4013-A542-C2E4C33687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V="1">
            <a:off x="1114572" y="8533134"/>
            <a:ext cx="262197" cy="249744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8C73DBFE-9502-40A2-8B1F-1593AA52B1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5865415" y="7832792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D6277B81-44AE-4BD8-853E-ADBC6E8E95C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927035" y="8305737"/>
            <a:ext cx="980223" cy="446061"/>
          </a:xfrm>
          <a:prstGeom prst="rect">
            <a:avLst/>
          </a:prstGeom>
          <a:effectLst>
            <a:outerShdw blurRad="50800" dist="38100" dir="5400000" algn="t" rotWithShape="0">
              <a:srgbClr val="FFAB57">
                <a:alpha val="40000"/>
              </a:srgbClr>
            </a:outerShdw>
          </a:effectLst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746B64CD-149D-429A-AF92-05BB8CAC69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 rot="437292">
            <a:off x="16247470" y="3250361"/>
            <a:ext cx="1424852" cy="3433377"/>
          </a:xfrm>
          <a:prstGeom prst="rect">
            <a:avLst/>
          </a:prstGeom>
        </p:spPr>
      </p:pic>
      <p:pic>
        <p:nvPicPr>
          <p:cNvPr id="36" name="Picture 26">
            <a:extLst>
              <a:ext uri="{FF2B5EF4-FFF2-40B4-BE49-F238E27FC236}">
                <a16:creationId xmlns:a16="http://schemas.microsoft.com/office/drawing/2014/main" id="{1A5F5EEB-D17B-4BF4-A954-71BF2F9BD5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94432">
            <a:off x="16579590" y="257437"/>
            <a:ext cx="1046103" cy="996413"/>
          </a:xfrm>
          <a:prstGeom prst="rect">
            <a:avLst/>
          </a:prstGeom>
        </p:spPr>
      </p:pic>
      <p:grpSp>
        <p:nvGrpSpPr>
          <p:cNvPr id="37" name="PHẠM DUYÊN 4 - 9Slide.vn">
            <a:extLst>
              <a:ext uri="{FF2B5EF4-FFF2-40B4-BE49-F238E27FC236}">
                <a16:creationId xmlns:a16="http://schemas.microsoft.com/office/drawing/2014/main" id="{F2F36E7B-7CED-4EBD-8864-01DE2EB1CFAF}"/>
              </a:ext>
            </a:extLst>
          </p:cNvPr>
          <p:cNvGrpSpPr/>
          <p:nvPr userDrawn="1"/>
        </p:nvGrpSpPr>
        <p:grpSpPr>
          <a:xfrm>
            <a:off x="1580264" y="7021720"/>
            <a:ext cx="395183" cy="395183"/>
            <a:chOff x="4812029" y="3408045"/>
            <a:chExt cx="163829" cy="163829"/>
          </a:xfrm>
          <a:solidFill>
            <a:srgbClr val="E6C29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5115149-3CE2-484C-A8BF-B2BF9DF6BC10}"/>
                </a:ext>
              </a:extLst>
            </p:cNvPr>
            <p:cNvSpPr/>
            <p:nvPr/>
          </p:nvSpPr>
          <p:spPr>
            <a:xfrm>
              <a:off x="4877752" y="3408045"/>
              <a:ext cx="34289" cy="163829"/>
            </a:xfrm>
            <a:custGeom>
              <a:avLst/>
              <a:gdLst>
                <a:gd name="connsiteX0" fmla="*/ 17145 w 34289"/>
                <a:gd name="connsiteY0" fmla="*/ 0 h 163829"/>
                <a:gd name="connsiteX1" fmla="*/ 30480 w 34289"/>
                <a:gd name="connsiteY1" fmla="*/ 40958 h 163829"/>
                <a:gd name="connsiteX2" fmla="*/ 34290 w 34289"/>
                <a:gd name="connsiteY2" fmla="*/ 81915 h 163829"/>
                <a:gd name="connsiteX3" fmla="*/ 30480 w 34289"/>
                <a:gd name="connsiteY3" fmla="*/ 122873 h 163829"/>
                <a:gd name="connsiteX4" fmla="*/ 17145 w 34289"/>
                <a:gd name="connsiteY4" fmla="*/ 163830 h 163829"/>
                <a:gd name="connsiteX5" fmla="*/ 3810 w 34289"/>
                <a:gd name="connsiteY5" fmla="*/ 122873 h 163829"/>
                <a:gd name="connsiteX6" fmla="*/ 0 w 34289"/>
                <a:gd name="connsiteY6" fmla="*/ 81915 h 163829"/>
                <a:gd name="connsiteX7" fmla="*/ 3810 w 34289"/>
                <a:gd name="connsiteY7" fmla="*/ 40958 h 163829"/>
                <a:gd name="connsiteX8" fmla="*/ 17145 w 34289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8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3" y="136208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7"/>
                    <a:pt x="0" y="96202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5715" y="27622"/>
                    <a:pt x="9525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72FC0D-7F34-445B-9514-EE0D5F00FDBB}"/>
                </a:ext>
              </a:extLst>
            </p:cNvPr>
            <p:cNvSpPr/>
            <p:nvPr/>
          </p:nvSpPr>
          <p:spPr>
            <a:xfrm>
              <a:off x="4812029" y="3471862"/>
              <a:ext cx="163829" cy="34290"/>
            </a:xfrm>
            <a:custGeom>
              <a:avLst/>
              <a:gdLst>
                <a:gd name="connsiteX0" fmla="*/ 163830 w 163829"/>
                <a:gd name="connsiteY0" fmla="*/ 17145 h 34290"/>
                <a:gd name="connsiteX1" fmla="*/ 122873 w 163829"/>
                <a:gd name="connsiteY1" fmla="*/ 30480 h 34290"/>
                <a:gd name="connsiteX2" fmla="*/ 81915 w 163829"/>
                <a:gd name="connsiteY2" fmla="*/ 34290 h 34290"/>
                <a:gd name="connsiteX3" fmla="*/ 40958 w 163829"/>
                <a:gd name="connsiteY3" fmla="*/ 30480 h 34290"/>
                <a:gd name="connsiteX4" fmla="*/ 0 w 163829"/>
                <a:gd name="connsiteY4" fmla="*/ 17145 h 34290"/>
                <a:gd name="connsiteX5" fmla="*/ 40958 w 163829"/>
                <a:gd name="connsiteY5" fmla="*/ 3810 h 34290"/>
                <a:gd name="connsiteX6" fmla="*/ 81915 w 163829"/>
                <a:gd name="connsiteY6" fmla="*/ 0 h 34290"/>
                <a:gd name="connsiteX7" fmla="*/ 122873 w 163829"/>
                <a:gd name="connsiteY7" fmla="*/ 3810 h 34290"/>
                <a:gd name="connsiteX8" fmla="*/ 163830 w 163829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29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3" y="3810"/>
                  </a:cubicBezTo>
                  <a:cubicBezTo>
                    <a:pt x="137160" y="6667"/>
                    <a:pt x="150495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9D10546A-FA26-4A95-9693-8AF4E226F7EC}"/>
              </a:ext>
            </a:extLst>
          </p:cNvPr>
          <p:cNvGrpSpPr/>
          <p:nvPr userDrawn="1"/>
        </p:nvGrpSpPr>
        <p:grpSpPr>
          <a:xfrm>
            <a:off x="468402" y="9139574"/>
            <a:ext cx="229758" cy="229758"/>
            <a:chOff x="4335779" y="4312919"/>
            <a:chExt cx="95250" cy="95250"/>
          </a:xfrm>
          <a:solidFill>
            <a:srgbClr val="E6C293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555337-DC56-4626-8CC1-0FA75112B573}"/>
                </a:ext>
              </a:extLst>
            </p:cNvPr>
            <p:cNvSpPr/>
            <p:nvPr/>
          </p:nvSpPr>
          <p:spPr>
            <a:xfrm>
              <a:off x="4373879" y="4312919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3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8" y="63818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8" y="79058"/>
                    <a:pt x="1905" y="71438"/>
                  </a:cubicBezTo>
                  <a:cubicBezTo>
                    <a:pt x="0" y="63818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8" y="16193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5DA125-4809-4E22-AE3A-8FB419D25201}"/>
                </a:ext>
              </a:extLst>
            </p:cNvPr>
            <p:cNvSpPr/>
            <p:nvPr/>
          </p:nvSpPr>
          <p:spPr>
            <a:xfrm>
              <a:off x="4335779" y="435101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79058" y="2858"/>
                    <a:pt x="86678" y="4763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43" name="PHẠM DUYÊN 9 - 9Slide.vn">
            <a:extLst>
              <a:ext uri="{FF2B5EF4-FFF2-40B4-BE49-F238E27FC236}">
                <a16:creationId xmlns:a16="http://schemas.microsoft.com/office/drawing/2014/main" id="{58C31B89-991B-4FB9-BE98-B66B1B95E330}"/>
              </a:ext>
            </a:extLst>
          </p:cNvPr>
          <p:cNvGrpSpPr/>
          <p:nvPr userDrawn="1"/>
        </p:nvGrpSpPr>
        <p:grpSpPr>
          <a:xfrm>
            <a:off x="2927843" y="4561971"/>
            <a:ext cx="266517" cy="266520"/>
            <a:chOff x="5389245" y="2352675"/>
            <a:chExt cx="110489" cy="110490"/>
          </a:xfrm>
          <a:solidFill>
            <a:srgbClr val="E6C293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5A2B7F1-5ABD-45DF-89EF-7530C1C236DC}"/>
                </a:ext>
              </a:extLst>
            </p:cNvPr>
            <p:cNvSpPr/>
            <p:nvPr/>
          </p:nvSpPr>
          <p:spPr>
            <a:xfrm>
              <a:off x="5432107" y="2352675"/>
              <a:ext cx="24764" cy="110490"/>
            </a:xfrm>
            <a:custGeom>
              <a:avLst/>
              <a:gdLst>
                <a:gd name="connsiteX0" fmla="*/ 12383 w 24764"/>
                <a:gd name="connsiteY0" fmla="*/ 0 h 110490"/>
                <a:gd name="connsiteX1" fmla="*/ 21908 w 24764"/>
                <a:gd name="connsiteY1" fmla="*/ 27622 h 110490"/>
                <a:gd name="connsiteX2" fmla="*/ 24765 w 24764"/>
                <a:gd name="connsiteY2" fmla="*/ 55245 h 110490"/>
                <a:gd name="connsiteX3" fmla="*/ 21908 w 24764"/>
                <a:gd name="connsiteY3" fmla="*/ 82867 h 110490"/>
                <a:gd name="connsiteX4" fmla="*/ 12383 w 24764"/>
                <a:gd name="connsiteY4" fmla="*/ 110490 h 110490"/>
                <a:gd name="connsiteX5" fmla="*/ 2858 w 24764"/>
                <a:gd name="connsiteY5" fmla="*/ 82867 h 110490"/>
                <a:gd name="connsiteX6" fmla="*/ 0 w 24764"/>
                <a:gd name="connsiteY6" fmla="*/ 55245 h 110490"/>
                <a:gd name="connsiteX7" fmla="*/ 2858 w 24764"/>
                <a:gd name="connsiteY7" fmla="*/ 27622 h 110490"/>
                <a:gd name="connsiteX8" fmla="*/ 12383 w 24764"/>
                <a:gd name="connsiteY8" fmla="*/ 0 h 1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4" h="110490">
                  <a:moveTo>
                    <a:pt x="12383" y="0"/>
                  </a:moveTo>
                  <a:cubicBezTo>
                    <a:pt x="17145" y="9525"/>
                    <a:pt x="20002" y="18097"/>
                    <a:pt x="21908" y="27622"/>
                  </a:cubicBezTo>
                  <a:cubicBezTo>
                    <a:pt x="23813" y="37147"/>
                    <a:pt x="24765" y="45720"/>
                    <a:pt x="24765" y="55245"/>
                  </a:cubicBezTo>
                  <a:cubicBezTo>
                    <a:pt x="24765" y="64770"/>
                    <a:pt x="23813" y="73342"/>
                    <a:pt x="21908" y="82867"/>
                  </a:cubicBezTo>
                  <a:cubicBezTo>
                    <a:pt x="20002" y="92392"/>
                    <a:pt x="17145" y="100965"/>
                    <a:pt x="12383" y="110490"/>
                  </a:cubicBezTo>
                  <a:cubicBezTo>
                    <a:pt x="7620" y="100965"/>
                    <a:pt x="4763" y="92392"/>
                    <a:pt x="2858" y="82867"/>
                  </a:cubicBezTo>
                  <a:cubicBezTo>
                    <a:pt x="952" y="73342"/>
                    <a:pt x="0" y="64770"/>
                    <a:pt x="0" y="55245"/>
                  </a:cubicBezTo>
                  <a:cubicBezTo>
                    <a:pt x="0" y="45720"/>
                    <a:pt x="952" y="37147"/>
                    <a:pt x="2858" y="27622"/>
                  </a:cubicBezTo>
                  <a:cubicBezTo>
                    <a:pt x="4763" y="18097"/>
                    <a:pt x="7620" y="9525"/>
                    <a:pt x="12383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50EE1F-A977-41DA-A534-F720AA7911D9}"/>
                </a:ext>
              </a:extLst>
            </p:cNvPr>
            <p:cNvSpPr/>
            <p:nvPr/>
          </p:nvSpPr>
          <p:spPr>
            <a:xfrm>
              <a:off x="5389245" y="2395537"/>
              <a:ext cx="110489" cy="24765"/>
            </a:xfrm>
            <a:custGeom>
              <a:avLst/>
              <a:gdLst>
                <a:gd name="connsiteX0" fmla="*/ 110490 w 110489"/>
                <a:gd name="connsiteY0" fmla="*/ 12383 h 24765"/>
                <a:gd name="connsiteX1" fmla="*/ 82867 w 110489"/>
                <a:gd name="connsiteY1" fmla="*/ 21908 h 24765"/>
                <a:gd name="connsiteX2" fmla="*/ 55245 w 110489"/>
                <a:gd name="connsiteY2" fmla="*/ 24765 h 24765"/>
                <a:gd name="connsiteX3" fmla="*/ 27622 w 110489"/>
                <a:gd name="connsiteY3" fmla="*/ 21908 h 24765"/>
                <a:gd name="connsiteX4" fmla="*/ 0 w 110489"/>
                <a:gd name="connsiteY4" fmla="*/ 12383 h 24765"/>
                <a:gd name="connsiteX5" fmla="*/ 27622 w 110489"/>
                <a:gd name="connsiteY5" fmla="*/ 2858 h 24765"/>
                <a:gd name="connsiteX6" fmla="*/ 55245 w 110489"/>
                <a:gd name="connsiteY6" fmla="*/ 0 h 24765"/>
                <a:gd name="connsiteX7" fmla="*/ 82867 w 110489"/>
                <a:gd name="connsiteY7" fmla="*/ 2858 h 24765"/>
                <a:gd name="connsiteX8" fmla="*/ 110490 w 110489"/>
                <a:gd name="connsiteY8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489" h="24765">
                  <a:moveTo>
                    <a:pt x="110490" y="12383"/>
                  </a:moveTo>
                  <a:cubicBezTo>
                    <a:pt x="100965" y="17145"/>
                    <a:pt x="92392" y="20003"/>
                    <a:pt x="82867" y="21908"/>
                  </a:cubicBezTo>
                  <a:cubicBezTo>
                    <a:pt x="73342" y="23813"/>
                    <a:pt x="64770" y="24765"/>
                    <a:pt x="55245" y="24765"/>
                  </a:cubicBezTo>
                  <a:cubicBezTo>
                    <a:pt x="45720" y="24765"/>
                    <a:pt x="37147" y="23813"/>
                    <a:pt x="27622" y="21908"/>
                  </a:cubicBezTo>
                  <a:cubicBezTo>
                    <a:pt x="18097" y="20003"/>
                    <a:pt x="9525" y="17145"/>
                    <a:pt x="0" y="12383"/>
                  </a:cubicBezTo>
                  <a:cubicBezTo>
                    <a:pt x="9525" y="7620"/>
                    <a:pt x="18097" y="4763"/>
                    <a:pt x="27622" y="2858"/>
                  </a:cubicBezTo>
                  <a:cubicBezTo>
                    <a:pt x="37147" y="953"/>
                    <a:pt x="45720" y="0"/>
                    <a:pt x="55245" y="0"/>
                  </a:cubicBezTo>
                  <a:cubicBezTo>
                    <a:pt x="64770" y="0"/>
                    <a:pt x="73342" y="953"/>
                    <a:pt x="82867" y="2858"/>
                  </a:cubicBezTo>
                  <a:cubicBezTo>
                    <a:pt x="92392" y="4763"/>
                    <a:pt x="100965" y="7620"/>
                    <a:pt x="110490" y="12383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46" name="PHẠM DUYÊN 13 - 9Slide.vn">
            <a:extLst>
              <a:ext uri="{FF2B5EF4-FFF2-40B4-BE49-F238E27FC236}">
                <a16:creationId xmlns:a16="http://schemas.microsoft.com/office/drawing/2014/main" id="{884B2D2C-E4D2-4BB8-91C1-16019FC91C66}"/>
              </a:ext>
            </a:extLst>
          </p:cNvPr>
          <p:cNvSpPr/>
          <p:nvPr userDrawn="1"/>
        </p:nvSpPr>
        <p:spPr>
          <a:xfrm>
            <a:off x="588483" y="62715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A0A7CF6C-BB24-4D86-8584-1C526666F24C}"/>
              </a:ext>
            </a:extLst>
          </p:cNvPr>
          <p:cNvSpPr/>
          <p:nvPr userDrawn="1"/>
        </p:nvSpPr>
        <p:spPr>
          <a:xfrm>
            <a:off x="2340777" y="4152338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3ABCAA51-1C95-4AE2-B972-E9A3280AAFF3}"/>
              </a:ext>
            </a:extLst>
          </p:cNvPr>
          <p:cNvSpPr/>
          <p:nvPr userDrawn="1"/>
        </p:nvSpPr>
        <p:spPr>
          <a:xfrm>
            <a:off x="2421390" y="5864466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9" name="PHẠM DUYÊN 20 - 9Slide.vn">
            <a:extLst>
              <a:ext uri="{FF2B5EF4-FFF2-40B4-BE49-F238E27FC236}">
                <a16:creationId xmlns:a16="http://schemas.microsoft.com/office/drawing/2014/main" id="{EBC685D9-3696-4678-B3CE-62E0E68E5288}"/>
              </a:ext>
            </a:extLst>
          </p:cNvPr>
          <p:cNvSpPr/>
          <p:nvPr userDrawn="1"/>
        </p:nvSpPr>
        <p:spPr>
          <a:xfrm>
            <a:off x="3536861" y="3467290"/>
            <a:ext cx="142164" cy="147047"/>
          </a:xfrm>
          <a:custGeom>
            <a:avLst/>
            <a:gdLst>
              <a:gd name="connsiteX0" fmla="*/ 29648 w 58936"/>
              <a:gd name="connsiteY0" fmla="*/ 60960 h 60960"/>
              <a:gd name="connsiteX1" fmla="*/ 29648 w 58936"/>
              <a:gd name="connsiteY1" fmla="*/ 0 h 60960"/>
              <a:gd name="connsiteX2" fmla="*/ 29648 w 58936"/>
              <a:gd name="connsiteY2" fmla="*/ 60960 h 60960"/>
              <a:gd name="connsiteX3" fmla="*/ 29648 w 58936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36" h="60960">
                <a:moveTo>
                  <a:pt x="29648" y="60960"/>
                </a:moveTo>
                <a:cubicBezTo>
                  <a:pt x="68700" y="60960"/>
                  <a:pt x="68700" y="0"/>
                  <a:pt x="29648" y="0"/>
                </a:cubicBezTo>
                <a:cubicBezTo>
                  <a:pt x="-9405" y="0"/>
                  <a:pt x="-10357" y="60960"/>
                  <a:pt x="29648" y="60960"/>
                </a:cubicBezTo>
                <a:lnTo>
                  <a:pt x="29648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0" name="PHẠM DUYÊN 21 - 9Slide.vn">
            <a:extLst>
              <a:ext uri="{FF2B5EF4-FFF2-40B4-BE49-F238E27FC236}">
                <a16:creationId xmlns:a16="http://schemas.microsoft.com/office/drawing/2014/main" id="{AB6008F0-2B3B-42E5-95C6-8FD3A0C7138F}"/>
              </a:ext>
            </a:extLst>
          </p:cNvPr>
          <p:cNvSpPr/>
          <p:nvPr userDrawn="1"/>
        </p:nvSpPr>
        <p:spPr>
          <a:xfrm>
            <a:off x="1565255" y="521736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51" name="PHẠM DUYÊN 22 - 9Slide.vn">
            <a:extLst>
              <a:ext uri="{FF2B5EF4-FFF2-40B4-BE49-F238E27FC236}">
                <a16:creationId xmlns:a16="http://schemas.microsoft.com/office/drawing/2014/main" id="{CC079DB5-9BFB-4D8D-90B1-0E1B1661E7BF}"/>
              </a:ext>
            </a:extLst>
          </p:cNvPr>
          <p:cNvSpPr/>
          <p:nvPr userDrawn="1"/>
        </p:nvSpPr>
        <p:spPr>
          <a:xfrm>
            <a:off x="902585" y="807929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52" name="PHẠM DUYÊN 5 - 9Slide.vn">
            <a:extLst>
              <a:ext uri="{FF2B5EF4-FFF2-40B4-BE49-F238E27FC236}">
                <a16:creationId xmlns:a16="http://schemas.microsoft.com/office/drawing/2014/main" id="{9B24D4D3-6E39-4EF6-A15C-25902815B446}"/>
              </a:ext>
            </a:extLst>
          </p:cNvPr>
          <p:cNvGrpSpPr/>
          <p:nvPr userDrawn="1"/>
        </p:nvGrpSpPr>
        <p:grpSpPr>
          <a:xfrm>
            <a:off x="11485448" y="268873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FF02501-3D0A-46F7-99D9-784AB511A097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AF69D6-CD9D-4D6A-A7F7-616610FECEEA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5" name="PHẠM DUYÊN 6 - 9Slide.vn">
            <a:extLst>
              <a:ext uri="{FF2B5EF4-FFF2-40B4-BE49-F238E27FC236}">
                <a16:creationId xmlns:a16="http://schemas.microsoft.com/office/drawing/2014/main" id="{B55C8946-DEEB-417F-B96B-DAF01057DFD9}"/>
              </a:ext>
            </a:extLst>
          </p:cNvPr>
          <p:cNvGrpSpPr/>
          <p:nvPr userDrawn="1"/>
        </p:nvGrpSpPr>
        <p:grpSpPr>
          <a:xfrm>
            <a:off x="14680490" y="2927330"/>
            <a:ext cx="395186" cy="395183"/>
            <a:chOff x="7239000" y="3792855"/>
            <a:chExt cx="163830" cy="163829"/>
          </a:xfrm>
          <a:solidFill>
            <a:srgbClr val="E6C293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81B241-76CF-4E9C-9166-EA86A853B053}"/>
                </a:ext>
              </a:extLst>
            </p:cNvPr>
            <p:cNvSpPr/>
            <p:nvPr/>
          </p:nvSpPr>
          <p:spPr>
            <a:xfrm>
              <a:off x="7303769" y="3792855"/>
              <a:ext cx="34290" cy="163829"/>
            </a:xfrm>
            <a:custGeom>
              <a:avLst/>
              <a:gdLst>
                <a:gd name="connsiteX0" fmla="*/ 17145 w 34290"/>
                <a:gd name="connsiteY0" fmla="*/ 0 h 163829"/>
                <a:gd name="connsiteX1" fmla="*/ 30480 w 34290"/>
                <a:gd name="connsiteY1" fmla="*/ 40957 h 163829"/>
                <a:gd name="connsiteX2" fmla="*/ 34290 w 34290"/>
                <a:gd name="connsiteY2" fmla="*/ 81915 h 163829"/>
                <a:gd name="connsiteX3" fmla="*/ 30480 w 34290"/>
                <a:gd name="connsiteY3" fmla="*/ 122872 h 163829"/>
                <a:gd name="connsiteX4" fmla="*/ 17145 w 34290"/>
                <a:gd name="connsiteY4" fmla="*/ 163830 h 163829"/>
                <a:gd name="connsiteX5" fmla="*/ 3810 w 34290"/>
                <a:gd name="connsiteY5" fmla="*/ 122872 h 163829"/>
                <a:gd name="connsiteX6" fmla="*/ 0 w 34290"/>
                <a:gd name="connsiteY6" fmla="*/ 81915 h 163829"/>
                <a:gd name="connsiteX7" fmla="*/ 3810 w 34290"/>
                <a:gd name="connsiteY7" fmla="*/ 40957 h 163829"/>
                <a:gd name="connsiteX8" fmla="*/ 17145 w 34290"/>
                <a:gd name="connsiteY8" fmla="*/ 0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" h="163829">
                  <a:moveTo>
                    <a:pt x="17145" y="0"/>
                  </a:moveTo>
                  <a:cubicBezTo>
                    <a:pt x="24765" y="13335"/>
                    <a:pt x="27623" y="26670"/>
                    <a:pt x="30480" y="40957"/>
                  </a:cubicBezTo>
                  <a:cubicBezTo>
                    <a:pt x="33338" y="54292"/>
                    <a:pt x="34290" y="67627"/>
                    <a:pt x="34290" y="81915"/>
                  </a:cubicBezTo>
                  <a:cubicBezTo>
                    <a:pt x="34290" y="95250"/>
                    <a:pt x="33338" y="108585"/>
                    <a:pt x="30480" y="122872"/>
                  </a:cubicBezTo>
                  <a:cubicBezTo>
                    <a:pt x="27623" y="136207"/>
                    <a:pt x="23813" y="149542"/>
                    <a:pt x="17145" y="163830"/>
                  </a:cubicBezTo>
                  <a:cubicBezTo>
                    <a:pt x="9525" y="150495"/>
                    <a:pt x="5715" y="137160"/>
                    <a:pt x="3810" y="122872"/>
                  </a:cubicBezTo>
                  <a:cubicBezTo>
                    <a:pt x="953" y="109538"/>
                    <a:pt x="0" y="96202"/>
                    <a:pt x="0" y="81915"/>
                  </a:cubicBezTo>
                  <a:cubicBezTo>
                    <a:pt x="0" y="68580"/>
                    <a:pt x="953" y="55245"/>
                    <a:pt x="3810" y="40957"/>
                  </a:cubicBezTo>
                  <a:cubicBezTo>
                    <a:pt x="6668" y="27622"/>
                    <a:pt x="10478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CBA107E-5130-4952-B207-F6BE16D54A9A}"/>
                </a:ext>
              </a:extLst>
            </p:cNvPr>
            <p:cNvSpPr/>
            <p:nvPr/>
          </p:nvSpPr>
          <p:spPr>
            <a:xfrm>
              <a:off x="7239000" y="3856672"/>
              <a:ext cx="163830" cy="34290"/>
            </a:xfrm>
            <a:custGeom>
              <a:avLst/>
              <a:gdLst>
                <a:gd name="connsiteX0" fmla="*/ 163830 w 163830"/>
                <a:gd name="connsiteY0" fmla="*/ 17145 h 34290"/>
                <a:gd name="connsiteX1" fmla="*/ 122872 w 163830"/>
                <a:gd name="connsiteY1" fmla="*/ 30480 h 34290"/>
                <a:gd name="connsiteX2" fmla="*/ 81915 w 163830"/>
                <a:gd name="connsiteY2" fmla="*/ 34290 h 34290"/>
                <a:gd name="connsiteX3" fmla="*/ 40957 w 163830"/>
                <a:gd name="connsiteY3" fmla="*/ 30480 h 34290"/>
                <a:gd name="connsiteX4" fmla="*/ 0 w 163830"/>
                <a:gd name="connsiteY4" fmla="*/ 17145 h 34290"/>
                <a:gd name="connsiteX5" fmla="*/ 40957 w 163830"/>
                <a:gd name="connsiteY5" fmla="*/ 3810 h 34290"/>
                <a:gd name="connsiteX6" fmla="*/ 81915 w 163830"/>
                <a:gd name="connsiteY6" fmla="*/ 0 h 34290"/>
                <a:gd name="connsiteX7" fmla="*/ 122872 w 163830"/>
                <a:gd name="connsiteY7" fmla="*/ 3810 h 34290"/>
                <a:gd name="connsiteX8" fmla="*/ 163830 w 163830"/>
                <a:gd name="connsiteY8" fmla="*/ 17145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90">
                  <a:moveTo>
                    <a:pt x="163830" y="17145"/>
                  </a:moveTo>
                  <a:cubicBezTo>
                    <a:pt x="150495" y="24765"/>
                    <a:pt x="137160" y="27622"/>
                    <a:pt x="122872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7" y="30480"/>
                  </a:cubicBezTo>
                  <a:cubicBezTo>
                    <a:pt x="27622" y="27622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7" y="3810"/>
                  </a:cubicBezTo>
                  <a:cubicBezTo>
                    <a:pt x="54293" y="953"/>
                    <a:pt x="67628" y="0"/>
                    <a:pt x="81915" y="0"/>
                  </a:cubicBezTo>
                  <a:cubicBezTo>
                    <a:pt x="95250" y="0"/>
                    <a:pt x="108585" y="953"/>
                    <a:pt x="122872" y="3810"/>
                  </a:cubicBezTo>
                  <a:cubicBezTo>
                    <a:pt x="136207" y="6668"/>
                    <a:pt x="149543" y="10478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58" name="PHẠM DUYÊN 7 - 9Slide.vn">
            <a:extLst>
              <a:ext uri="{FF2B5EF4-FFF2-40B4-BE49-F238E27FC236}">
                <a16:creationId xmlns:a16="http://schemas.microsoft.com/office/drawing/2014/main" id="{7B2B267F-C22F-4D3A-98CC-257F79123D78}"/>
              </a:ext>
            </a:extLst>
          </p:cNvPr>
          <p:cNvGrpSpPr/>
          <p:nvPr userDrawn="1"/>
        </p:nvGrpSpPr>
        <p:grpSpPr>
          <a:xfrm>
            <a:off x="12482895" y="154184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6E6BAB-12E0-403A-9371-6B5F2C4F51A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E620C7A-B37B-4C9A-B151-EC968ACAA8D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81D5E6BF-3C8C-4AE2-A152-C66700464CD5}"/>
              </a:ext>
            </a:extLst>
          </p:cNvPr>
          <p:cNvSpPr/>
          <p:nvPr userDrawn="1"/>
        </p:nvSpPr>
        <p:spPr>
          <a:xfrm>
            <a:off x="13008251" y="2916684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E56D02D8-E29E-408F-A598-5F2E3A963E6F}"/>
              </a:ext>
            </a:extLst>
          </p:cNvPr>
          <p:cNvSpPr/>
          <p:nvPr userDrawn="1"/>
        </p:nvSpPr>
        <p:spPr>
          <a:xfrm>
            <a:off x="14580425" y="2950041"/>
            <a:ext cx="72372" cy="73521"/>
          </a:xfrm>
          <a:custGeom>
            <a:avLst/>
            <a:gdLst>
              <a:gd name="connsiteX0" fmla="*/ 15002 w 30003"/>
              <a:gd name="connsiteY0" fmla="*/ 30480 h 30479"/>
              <a:gd name="connsiteX1" fmla="*/ 15002 w 30003"/>
              <a:gd name="connsiteY1" fmla="*/ 0 h 30479"/>
              <a:gd name="connsiteX2" fmla="*/ 15002 w 30003"/>
              <a:gd name="connsiteY2" fmla="*/ 30480 h 30479"/>
              <a:gd name="connsiteX3" fmla="*/ 15002 w 30003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" h="30479">
                <a:moveTo>
                  <a:pt x="15002" y="30480"/>
                </a:moveTo>
                <a:cubicBezTo>
                  <a:pt x="35004" y="30480"/>
                  <a:pt x="35004" y="0"/>
                  <a:pt x="15002" y="0"/>
                </a:cubicBezTo>
                <a:cubicBezTo>
                  <a:pt x="-5001" y="0"/>
                  <a:pt x="-5001" y="30480"/>
                  <a:pt x="15002" y="30480"/>
                </a:cubicBezTo>
                <a:lnTo>
                  <a:pt x="15002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3" name="PHẠM DUYÊN 12 - 9Slide.vn">
            <a:extLst>
              <a:ext uri="{FF2B5EF4-FFF2-40B4-BE49-F238E27FC236}">
                <a16:creationId xmlns:a16="http://schemas.microsoft.com/office/drawing/2014/main" id="{B628B6BA-ECB9-4FD3-B94E-9B3DD62D4837}"/>
              </a:ext>
            </a:extLst>
          </p:cNvPr>
          <p:cNvSpPr/>
          <p:nvPr userDrawn="1"/>
        </p:nvSpPr>
        <p:spPr>
          <a:xfrm>
            <a:off x="13794893" y="54842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4AE5CA26-76FB-4A1D-9C4A-E8F12919C972}"/>
              </a:ext>
            </a:extLst>
          </p:cNvPr>
          <p:cNvSpPr/>
          <p:nvPr userDrawn="1"/>
        </p:nvSpPr>
        <p:spPr>
          <a:xfrm>
            <a:off x="13826580" y="5104692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5" name="PHẠM DUYÊN 16 - 9Slide.vn">
            <a:extLst>
              <a:ext uri="{FF2B5EF4-FFF2-40B4-BE49-F238E27FC236}">
                <a16:creationId xmlns:a16="http://schemas.microsoft.com/office/drawing/2014/main" id="{EE6408C4-B7CC-406D-A817-E8E894957098}"/>
              </a:ext>
            </a:extLst>
          </p:cNvPr>
          <p:cNvSpPr/>
          <p:nvPr userDrawn="1"/>
        </p:nvSpPr>
        <p:spPr>
          <a:xfrm>
            <a:off x="13664250" y="224498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E6C29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6" name="PHẠM DUYÊN 18 - 9Slide.vn">
            <a:extLst>
              <a:ext uri="{FF2B5EF4-FFF2-40B4-BE49-F238E27FC236}">
                <a16:creationId xmlns:a16="http://schemas.microsoft.com/office/drawing/2014/main" id="{AB3346B3-E025-4FC9-870F-C6A6A1390BB0}"/>
              </a:ext>
            </a:extLst>
          </p:cNvPr>
          <p:cNvSpPr/>
          <p:nvPr userDrawn="1"/>
        </p:nvSpPr>
        <p:spPr>
          <a:xfrm>
            <a:off x="14115665" y="131102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7" name="PHẠM DUYÊN 19 - 9Slide.vn">
            <a:extLst>
              <a:ext uri="{FF2B5EF4-FFF2-40B4-BE49-F238E27FC236}">
                <a16:creationId xmlns:a16="http://schemas.microsoft.com/office/drawing/2014/main" id="{52B676F7-5DA3-4026-BD7D-8DD730AA4773}"/>
              </a:ext>
            </a:extLst>
          </p:cNvPr>
          <p:cNvSpPr/>
          <p:nvPr userDrawn="1"/>
        </p:nvSpPr>
        <p:spPr>
          <a:xfrm>
            <a:off x="14680490" y="429080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68" name="PHẠM DUYÊN 23 - 9Slide.vn">
            <a:extLst>
              <a:ext uri="{FF2B5EF4-FFF2-40B4-BE49-F238E27FC236}">
                <a16:creationId xmlns:a16="http://schemas.microsoft.com/office/drawing/2014/main" id="{E62333BA-6CD7-42F5-BA67-96760D3ECDF8}"/>
              </a:ext>
            </a:extLst>
          </p:cNvPr>
          <p:cNvSpPr/>
          <p:nvPr userDrawn="1"/>
        </p:nvSpPr>
        <p:spPr>
          <a:xfrm>
            <a:off x="12692481" y="65946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69" name="PHẠM DUYÊN 5 - 9Slide.vn">
            <a:extLst>
              <a:ext uri="{FF2B5EF4-FFF2-40B4-BE49-F238E27FC236}">
                <a16:creationId xmlns:a16="http://schemas.microsoft.com/office/drawing/2014/main" id="{AF750214-2812-45E6-AE45-9199F2B8A2FF}"/>
              </a:ext>
            </a:extLst>
          </p:cNvPr>
          <p:cNvGrpSpPr/>
          <p:nvPr userDrawn="1"/>
        </p:nvGrpSpPr>
        <p:grpSpPr>
          <a:xfrm>
            <a:off x="8549377" y="8284199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37D47E-0B55-4FE1-AEA2-42A13929D940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48187FE-0DFB-446C-8333-800C32ABA812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6C610914-C65E-4363-B874-47F9579C41D8}"/>
              </a:ext>
            </a:extLst>
          </p:cNvPr>
          <p:cNvGrpSpPr/>
          <p:nvPr userDrawn="1"/>
        </p:nvGrpSpPr>
        <p:grpSpPr>
          <a:xfrm>
            <a:off x="11507565" y="949036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D4E6F55-4B83-4928-94E2-6A8B375B70CD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4EFFF1-1433-4A81-BF49-9CF00CA5AF49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75" name="PHẠM DUYÊN 12 - 9Slide.vn">
            <a:extLst>
              <a:ext uri="{FF2B5EF4-FFF2-40B4-BE49-F238E27FC236}">
                <a16:creationId xmlns:a16="http://schemas.microsoft.com/office/drawing/2014/main" id="{C6EEC17C-00CC-43EC-B1DE-E1FF32F52186}"/>
              </a:ext>
            </a:extLst>
          </p:cNvPr>
          <p:cNvSpPr/>
          <p:nvPr userDrawn="1"/>
        </p:nvSpPr>
        <p:spPr>
          <a:xfrm>
            <a:off x="12819563" y="849693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6" name="PHẠM DUYÊN 18 - 9Slide.vn">
            <a:extLst>
              <a:ext uri="{FF2B5EF4-FFF2-40B4-BE49-F238E27FC236}">
                <a16:creationId xmlns:a16="http://schemas.microsoft.com/office/drawing/2014/main" id="{956BDDBD-6C91-4554-B8C4-B93DF2FAA09D}"/>
              </a:ext>
            </a:extLst>
          </p:cNvPr>
          <p:cNvSpPr/>
          <p:nvPr userDrawn="1"/>
        </p:nvSpPr>
        <p:spPr>
          <a:xfrm>
            <a:off x="13140335" y="925953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77" name="PHẠM DUYÊN 23 - 9Slide.vn">
            <a:extLst>
              <a:ext uri="{FF2B5EF4-FFF2-40B4-BE49-F238E27FC236}">
                <a16:creationId xmlns:a16="http://schemas.microsoft.com/office/drawing/2014/main" id="{CB6EEFE1-1A05-47B1-A828-2E9856E228A4}"/>
              </a:ext>
            </a:extLst>
          </p:cNvPr>
          <p:cNvSpPr/>
          <p:nvPr userDrawn="1"/>
        </p:nvSpPr>
        <p:spPr>
          <a:xfrm>
            <a:off x="11717151" y="8607987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78" name="PHẠM DUYÊN 7 - 9Slide.vn">
            <a:extLst>
              <a:ext uri="{FF2B5EF4-FFF2-40B4-BE49-F238E27FC236}">
                <a16:creationId xmlns:a16="http://schemas.microsoft.com/office/drawing/2014/main" id="{EB4AE8EC-D283-4557-8BDE-E4D18C8ADBEA}"/>
              </a:ext>
            </a:extLst>
          </p:cNvPr>
          <p:cNvGrpSpPr/>
          <p:nvPr userDrawn="1"/>
        </p:nvGrpSpPr>
        <p:grpSpPr>
          <a:xfrm>
            <a:off x="5836313" y="9478818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708B04-7205-4955-A78A-70C383B268EA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E504C3-416F-4C6A-A541-7C729447306B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81" name="PHẠM DUYÊN 12 - 9Slide.vn">
            <a:extLst>
              <a:ext uri="{FF2B5EF4-FFF2-40B4-BE49-F238E27FC236}">
                <a16:creationId xmlns:a16="http://schemas.microsoft.com/office/drawing/2014/main" id="{53FCA826-1735-46C7-B4A5-764515C11E0C}"/>
              </a:ext>
            </a:extLst>
          </p:cNvPr>
          <p:cNvSpPr/>
          <p:nvPr userDrawn="1"/>
        </p:nvSpPr>
        <p:spPr>
          <a:xfrm>
            <a:off x="7148310" y="8485389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2" name="PHẠM DUYÊN 18 - 9Slide.vn">
            <a:extLst>
              <a:ext uri="{FF2B5EF4-FFF2-40B4-BE49-F238E27FC236}">
                <a16:creationId xmlns:a16="http://schemas.microsoft.com/office/drawing/2014/main" id="{4B0809F5-1442-4142-96B8-220994FD438F}"/>
              </a:ext>
            </a:extLst>
          </p:cNvPr>
          <p:cNvSpPr/>
          <p:nvPr userDrawn="1"/>
        </p:nvSpPr>
        <p:spPr>
          <a:xfrm>
            <a:off x="7469082" y="9247989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83" name="PHẠM DUYÊN 23 - 9Slide.vn">
            <a:extLst>
              <a:ext uri="{FF2B5EF4-FFF2-40B4-BE49-F238E27FC236}">
                <a16:creationId xmlns:a16="http://schemas.microsoft.com/office/drawing/2014/main" id="{DB277E2F-A715-4A6D-9456-F3874F5823D3}"/>
              </a:ext>
            </a:extLst>
          </p:cNvPr>
          <p:cNvSpPr/>
          <p:nvPr userDrawn="1"/>
        </p:nvSpPr>
        <p:spPr>
          <a:xfrm>
            <a:off x="7286475" y="8877683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84" name="PHẠM DUYÊN 5 - 9Slide.vn">
            <a:extLst>
              <a:ext uri="{FF2B5EF4-FFF2-40B4-BE49-F238E27FC236}">
                <a16:creationId xmlns:a16="http://schemas.microsoft.com/office/drawing/2014/main" id="{63BEE9BA-8B22-4FB1-AD34-D4C45C825A32}"/>
              </a:ext>
            </a:extLst>
          </p:cNvPr>
          <p:cNvGrpSpPr/>
          <p:nvPr userDrawn="1"/>
        </p:nvGrpSpPr>
        <p:grpSpPr>
          <a:xfrm>
            <a:off x="2942383" y="229816"/>
            <a:ext cx="395186" cy="395186"/>
            <a:chOff x="6532244" y="1945004"/>
            <a:chExt cx="163830" cy="163830"/>
          </a:xfrm>
          <a:solidFill>
            <a:srgbClr val="E6C293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6A8A333-9B57-4646-9DE5-86C0DCFDEF9A}"/>
                </a:ext>
              </a:extLst>
            </p:cNvPr>
            <p:cNvSpPr/>
            <p:nvPr/>
          </p:nvSpPr>
          <p:spPr>
            <a:xfrm>
              <a:off x="6597967" y="1945004"/>
              <a:ext cx="34289" cy="163830"/>
            </a:xfrm>
            <a:custGeom>
              <a:avLst/>
              <a:gdLst>
                <a:gd name="connsiteX0" fmla="*/ 17145 w 34289"/>
                <a:gd name="connsiteY0" fmla="*/ 0 h 163830"/>
                <a:gd name="connsiteX1" fmla="*/ 30480 w 34289"/>
                <a:gd name="connsiteY1" fmla="*/ 40958 h 163830"/>
                <a:gd name="connsiteX2" fmla="*/ 34290 w 34289"/>
                <a:gd name="connsiteY2" fmla="*/ 81915 h 163830"/>
                <a:gd name="connsiteX3" fmla="*/ 30480 w 34289"/>
                <a:gd name="connsiteY3" fmla="*/ 122873 h 163830"/>
                <a:gd name="connsiteX4" fmla="*/ 17145 w 34289"/>
                <a:gd name="connsiteY4" fmla="*/ 163830 h 163830"/>
                <a:gd name="connsiteX5" fmla="*/ 3810 w 34289"/>
                <a:gd name="connsiteY5" fmla="*/ 122873 h 163830"/>
                <a:gd name="connsiteX6" fmla="*/ 0 w 34289"/>
                <a:gd name="connsiteY6" fmla="*/ 81915 h 163830"/>
                <a:gd name="connsiteX7" fmla="*/ 3810 w 34289"/>
                <a:gd name="connsiteY7" fmla="*/ 40958 h 163830"/>
                <a:gd name="connsiteX8" fmla="*/ 17145 w 34289"/>
                <a:gd name="connsiteY8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89" h="163830">
                  <a:moveTo>
                    <a:pt x="17145" y="0"/>
                  </a:moveTo>
                  <a:cubicBezTo>
                    <a:pt x="24765" y="13335"/>
                    <a:pt x="27622" y="26670"/>
                    <a:pt x="30480" y="40958"/>
                  </a:cubicBezTo>
                  <a:cubicBezTo>
                    <a:pt x="33338" y="54293"/>
                    <a:pt x="34290" y="67628"/>
                    <a:pt x="34290" y="81915"/>
                  </a:cubicBezTo>
                  <a:cubicBezTo>
                    <a:pt x="34290" y="95250"/>
                    <a:pt x="33338" y="108585"/>
                    <a:pt x="30480" y="122873"/>
                  </a:cubicBezTo>
                  <a:cubicBezTo>
                    <a:pt x="27622" y="136208"/>
                    <a:pt x="23813" y="149543"/>
                    <a:pt x="17145" y="163830"/>
                  </a:cubicBezTo>
                  <a:cubicBezTo>
                    <a:pt x="9525" y="150495"/>
                    <a:pt x="5715" y="137160"/>
                    <a:pt x="3810" y="122873"/>
                  </a:cubicBezTo>
                  <a:cubicBezTo>
                    <a:pt x="952" y="109538"/>
                    <a:pt x="0" y="96203"/>
                    <a:pt x="0" y="81915"/>
                  </a:cubicBezTo>
                  <a:cubicBezTo>
                    <a:pt x="0" y="68580"/>
                    <a:pt x="952" y="55245"/>
                    <a:pt x="3810" y="40958"/>
                  </a:cubicBezTo>
                  <a:cubicBezTo>
                    <a:pt x="6667" y="26670"/>
                    <a:pt x="10477" y="13335"/>
                    <a:pt x="1714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9A35888-FB6E-4229-9CE8-2CC3D3F4D9E5}"/>
                </a:ext>
              </a:extLst>
            </p:cNvPr>
            <p:cNvSpPr/>
            <p:nvPr/>
          </p:nvSpPr>
          <p:spPr>
            <a:xfrm>
              <a:off x="6532244" y="2008822"/>
              <a:ext cx="163830" cy="34289"/>
            </a:xfrm>
            <a:custGeom>
              <a:avLst/>
              <a:gdLst>
                <a:gd name="connsiteX0" fmla="*/ 163830 w 163830"/>
                <a:gd name="connsiteY0" fmla="*/ 17145 h 34289"/>
                <a:gd name="connsiteX1" fmla="*/ 122873 w 163830"/>
                <a:gd name="connsiteY1" fmla="*/ 30480 h 34289"/>
                <a:gd name="connsiteX2" fmla="*/ 81915 w 163830"/>
                <a:gd name="connsiteY2" fmla="*/ 34290 h 34289"/>
                <a:gd name="connsiteX3" fmla="*/ 40958 w 163830"/>
                <a:gd name="connsiteY3" fmla="*/ 30480 h 34289"/>
                <a:gd name="connsiteX4" fmla="*/ 0 w 163830"/>
                <a:gd name="connsiteY4" fmla="*/ 17145 h 34289"/>
                <a:gd name="connsiteX5" fmla="*/ 40958 w 163830"/>
                <a:gd name="connsiteY5" fmla="*/ 3810 h 34289"/>
                <a:gd name="connsiteX6" fmla="*/ 81915 w 163830"/>
                <a:gd name="connsiteY6" fmla="*/ 0 h 34289"/>
                <a:gd name="connsiteX7" fmla="*/ 122873 w 163830"/>
                <a:gd name="connsiteY7" fmla="*/ 3810 h 34289"/>
                <a:gd name="connsiteX8" fmla="*/ 163830 w 163830"/>
                <a:gd name="connsiteY8" fmla="*/ 17145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830" h="34289">
                  <a:moveTo>
                    <a:pt x="163830" y="17145"/>
                  </a:moveTo>
                  <a:cubicBezTo>
                    <a:pt x="150495" y="24765"/>
                    <a:pt x="137160" y="27623"/>
                    <a:pt x="122873" y="30480"/>
                  </a:cubicBezTo>
                  <a:cubicBezTo>
                    <a:pt x="109538" y="33338"/>
                    <a:pt x="96203" y="34290"/>
                    <a:pt x="81915" y="34290"/>
                  </a:cubicBezTo>
                  <a:cubicBezTo>
                    <a:pt x="68580" y="34290"/>
                    <a:pt x="55245" y="33338"/>
                    <a:pt x="40958" y="30480"/>
                  </a:cubicBezTo>
                  <a:cubicBezTo>
                    <a:pt x="27623" y="27623"/>
                    <a:pt x="14288" y="23813"/>
                    <a:pt x="0" y="17145"/>
                  </a:cubicBezTo>
                  <a:cubicBezTo>
                    <a:pt x="13335" y="9525"/>
                    <a:pt x="26670" y="5715"/>
                    <a:pt x="40958" y="3810"/>
                  </a:cubicBezTo>
                  <a:cubicBezTo>
                    <a:pt x="54293" y="952"/>
                    <a:pt x="67628" y="0"/>
                    <a:pt x="81915" y="0"/>
                  </a:cubicBezTo>
                  <a:cubicBezTo>
                    <a:pt x="95250" y="0"/>
                    <a:pt x="108585" y="952"/>
                    <a:pt x="122873" y="3810"/>
                  </a:cubicBezTo>
                  <a:cubicBezTo>
                    <a:pt x="137160" y="6667"/>
                    <a:pt x="150495" y="10477"/>
                    <a:pt x="163830" y="1714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grpSp>
        <p:nvGrpSpPr>
          <p:cNvPr id="87" name="PHẠM DUYÊN 7 - 9Slide.vn">
            <a:extLst>
              <a:ext uri="{FF2B5EF4-FFF2-40B4-BE49-F238E27FC236}">
                <a16:creationId xmlns:a16="http://schemas.microsoft.com/office/drawing/2014/main" id="{B35F37C5-F999-4C35-BCCE-656F28143CEB}"/>
              </a:ext>
            </a:extLst>
          </p:cNvPr>
          <p:cNvGrpSpPr/>
          <p:nvPr userDrawn="1"/>
        </p:nvGrpSpPr>
        <p:grpSpPr>
          <a:xfrm>
            <a:off x="3767384" y="2287632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262D3C5-721B-4C01-BF88-CBA5EB9C27B5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E1A4DCC-1D79-4DF4-840D-4AC986688AA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0" name="PHẠM DUYÊN 12 - 9Slide.vn">
            <a:extLst>
              <a:ext uri="{FF2B5EF4-FFF2-40B4-BE49-F238E27FC236}">
                <a16:creationId xmlns:a16="http://schemas.microsoft.com/office/drawing/2014/main" id="{F61B9249-390E-4201-A34E-B93A152B7AF5}"/>
              </a:ext>
            </a:extLst>
          </p:cNvPr>
          <p:cNvSpPr/>
          <p:nvPr userDrawn="1"/>
        </p:nvSpPr>
        <p:spPr>
          <a:xfrm>
            <a:off x="5079381" y="1294203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1" name="PHẠM DUYÊN 18 - 9Slide.vn">
            <a:extLst>
              <a:ext uri="{FF2B5EF4-FFF2-40B4-BE49-F238E27FC236}">
                <a16:creationId xmlns:a16="http://schemas.microsoft.com/office/drawing/2014/main" id="{BEF74A19-5B6A-4094-B4D5-0C6D8CF04511}"/>
              </a:ext>
            </a:extLst>
          </p:cNvPr>
          <p:cNvSpPr/>
          <p:nvPr userDrawn="1"/>
        </p:nvSpPr>
        <p:spPr>
          <a:xfrm>
            <a:off x="5400153" y="2056803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2" name="PHẠM DUYÊN 23 - 9Slide.vn">
            <a:extLst>
              <a:ext uri="{FF2B5EF4-FFF2-40B4-BE49-F238E27FC236}">
                <a16:creationId xmlns:a16="http://schemas.microsoft.com/office/drawing/2014/main" id="{AAD86DD3-D9FB-4E95-B711-BB6045B56941}"/>
              </a:ext>
            </a:extLst>
          </p:cNvPr>
          <p:cNvSpPr/>
          <p:nvPr userDrawn="1"/>
        </p:nvSpPr>
        <p:spPr>
          <a:xfrm>
            <a:off x="3976970" y="1405251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3" name="PHẠM DUYÊN 7 - 9Slide.vn">
            <a:extLst>
              <a:ext uri="{FF2B5EF4-FFF2-40B4-BE49-F238E27FC236}">
                <a16:creationId xmlns:a16="http://schemas.microsoft.com/office/drawing/2014/main" id="{391B2508-4D93-4AEF-A6B6-A3BD534C5B7B}"/>
              </a:ext>
            </a:extLst>
          </p:cNvPr>
          <p:cNvGrpSpPr/>
          <p:nvPr userDrawn="1"/>
        </p:nvGrpSpPr>
        <p:grpSpPr>
          <a:xfrm>
            <a:off x="7237379" y="135948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CB3D9CA-7FC6-4092-8470-F04A58A56F83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0511568-DCEC-4155-9957-4AE3AF70BF90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96" name="PHẠM DUYÊN 12 - 9Slide.vn">
            <a:extLst>
              <a:ext uri="{FF2B5EF4-FFF2-40B4-BE49-F238E27FC236}">
                <a16:creationId xmlns:a16="http://schemas.microsoft.com/office/drawing/2014/main" id="{C298398D-4125-4E23-9506-6D4EF2365F4C}"/>
              </a:ext>
            </a:extLst>
          </p:cNvPr>
          <p:cNvSpPr/>
          <p:nvPr userDrawn="1"/>
        </p:nvSpPr>
        <p:spPr>
          <a:xfrm>
            <a:off x="8549376" y="36605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7" name="PHẠM DUYÊN 18 - 9Slide.vn">
            <a:extLst>
              <a:ext uri="{FF2B5EF4-FFF2-40B4-BE49-F238E27FC236}">
                <a16:creationId xmlns:a16="http://schemas.microsoft.com/office/drawing/2014/main" id="{63E4D500-B2DD-4001-8E25-E1A2A108020E}"/>
              </a:ext>
            </a:extLst>
          </p:cNvPr>
          <p:cNvSpPr/>
          <p:nvPr userDrawn="1"/>
        </p:nvSpPr>
        <p:spPr>
          <a:xfrm>
            <a:off x="8870148" y="112865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98" name="PHẠM DUYÊN 23 - 9Slide.vn">
            <a:extLst>
              <a:ext uri="{FF2B5EF4-FFF2-40B4-BE49-F238E27FC236}">
                <a16:creationId xmlns:a16="http://schemas.microsoft.com/office/drawing/2014/main" id="{DE28496F-20C0-47EB-AC3A-9CE2601A935F}"/>
              </a:ext>
            </a:extLst>
          </p:cNvPr>
          <p:cNvSpPr/>
          <p:nvPr userDrawn="1"/>
        </p:nvSpPr>
        <p:spPr>
          <a:xfrm>
            <a:off x="7446965" y="47710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99" name="PHẠM DUYÊN 7 - 9Slide.vn">
            <a:extLst>
              <a:ext uri="{FF2B5EF4-FFF2-40B4-BE49-F238E27FC236}">
                <a16:creationId xmlns:a16="http://schemas.microsoft.com/office/drawing/2014/main" id="{A4C27355-BAEC-4670-9A53-8F9C6E83FABD}"/>
              </a:ext>
            </a:extLst>
          </p:cNvPr>
          <p:cNvGrpSpPr/>
          <p:nvPr userDrawn="1"/>
        </p:nvGrpSpPr>
        <p:grpSpPr>
          <a:xfrm>
            <a:off x="16180925" y="2371689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191E946-92E4-42FB-8B1F-028DFDD51FCE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5C65B00-AC8D-4B10-9C71-66C2E701CCF8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2" name="PHẠM DUYÊN 12 - 9Slide.vn">
            <a:extLst>
              <a:ext uri="{FF2B5EF4-FFF2-40B4-BE49-F238E27FC236}">
                <a16:creationId xmlns:a16="http://schemas.microsoft.com/office/drawing/2014/main" id="{32851523-DF78-4416-B969-187CBBB14DB8}"/>
              </a:ext>
            </a:extLst>
          </p:cNvPr>
          <p:cNvSpPr/>
          <p:nvPr userDrawn="1"/>
        </p:nvSpPr>
        <p:spPr>
          <a:xfrm>
            <a:off x="17492922" y="1378260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B40F4597-1EEC-4ECA-82B1-135D236D74A1}"/>
              </a:ext>
            </a:extLst>
          </p:cNvPr>
          <p:cNvSpPr/>
          <p:nvPr userDrawn="1"/>
        </p:nvSpPr>
        <p:spPr>
          <a:xfrm>
            <a:off x="17813694" y="2140860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4" name="PHẠM DUYÊN 23 - 9Slide.vn">
            <a:extLst>
              <a:ext uri="{FF2B5EF4-FFF2-40B4-BE49-F238E27FC236}">
                <a16:creationId xmlns:a16="http://schemas.microsoft.com/office/drawing/2014/main" id="{70F3C07F-3C02-478E-BD41-9F94AC341E25}"/>
              </a:ext>
            </a:extLst>
          </p:cNvPr>
          <p:cNvSpPr/>
          <p:nvPr userDrawn="1"/>
        </p:nvSpPr>
        <p:spPr>
          <a:xfrm>
            <a:off x="16390511" y="1489308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05" name="PHẠM DUYÊN 7 - 9Slide.vn">
            <a:extLst>
              <a:ext uri="{FF2B5EF4-FFF2-40B4-BE49-F238E27FC236}">
                <a16:creationId xmlns:a16="http://schemas.microsoft.com/office/drawing/2014/main" id="{B14AF00B-A0A3-45BE-B319-4DFF2E43862C}"/>
              </a:ext>
            </a:extLst>
          </p:cNvPr>
          <p:cNvGrpSpPr/>
          <p:nvPr userDrawn="1"/>
        </p:nvGrpSpPr>
        <p:grpSpPr>
          <a:xfrm>
            <a:off x="9074003" y="10024233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3D69A3C-0B96-46AD-9E56-1DBC8B04B000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B3ABA58-AA30-4DB7-85C2-DBB69B195054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08" name="PHẠM DUYÊN 12 - 9Slide.vn">
            <a:extLst>
              <a:ext uri="{FF2B5EF4-FFF2-40B4-BE49-F238E27FC236}">
                <a16:creationId xmlns:a16="http://schemas.microsoft.com/office/drawing/2014/main" id="{DBDDF31B-485F-4C6A-83C0-719A4D8CA900}"/>
              </a:ext>
            </a:extLst>
          </p:cNvPr>
          <p:cNvSpPr/>
          <p:nvPr userDrawn="1"/>
        </p:nvSpPr>
        <p:spPr>
          <a:xfrm>
            <a:off x="10386000" y="9030804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09" name="PHẠM DUYÊN 18 - 9Slide.vn">
            <a:extLst>
              <a:ext uri="{FF2B5EF4-FFF2-40B4-BE49-F238E27FC236}">
                <a16:creationId xmlns:a16="http://schemas.microsoft.com/office/drawing/2014/main" id="{D8F59220-835B-4C1C-BD0E-2D86984348E0}"/>
              </a:ext>
            </a:extLst>
          </p:cNvPr>
          <p:cNvSpPr/>
          <p:nvPr userDrawn="1"/>
        </p:nvSpPr>
        <p:spPr>
          <a:xfrm>
            <a:off x="10706772" y="9793404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0" name="PHẠM DUYÊN 23 - 9Slide.vn">
            <a:extLst>
              <a:ext uri="{FF2B5EF4-FFF2-40B4-BE49-F238E27FC236}">
                <a16:creationId xmlns:a16="http://schemas.microsoft.com/office/drawing/2014/main" id="{AE4A34B7-1FE9-4537-A4E2-C9C0B41A9C3C}"/>
              </a:ext>
            </a:extLst>
          </p:cNvPr>
          <p:cNvSpPr/>
          <p:nvPr userDrawn="1"/>
        </p:nvSpPr>
        <p:spPr>
          <a:xfrm>
            <a:off x="9283589" y="9141852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grpSp>
        <p:nvGrpSpPr>
          <p:cNvPr id="111" name="PHẠM DUYÊN 7 - 9Slide.vn">
            <a:extLst>
              <a:ext uri="{FF2B5EF4-FFF2-40B4-BE49-F238E27FC236}">
                <a16:creationId xmlns:a16="http://schemas.microsoft.com/office/drawing/2014/main" id="{7828219B-5E7D-426C-857D-F78D7218D111}"/>
              </a:ext>
            </a:extLst>
          </p:cNvPr>
          <p:cNvGrpSpPr/>
          <p:nvPr userDrawn="1"/>
        </p:nvGrpSpPr>
        <p:grpSpPr>
          <a:xfrm>
            <a:off x="1509041" y="10077576"/>
            <a:ext cx="229758" cy="229758"/>
            <a:chOff x="6885622" y="2824162"/>
            <a:chExt cx="95250" cy="95250"/>
          </a:xfrm>
          <a:solidFill>
            <a:srgbClr val="E6C293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DF42184-8E31-4CF9-ADC0-5AF1F9F2F79C}"/>
                </a:ext>
              </a:extLst>
            </p:cNvPr>
            <p:cNvSpPr/>
            <p:nvPr/>
          </p:nvSpPr>
          <p:spPr>
            <a:xfrm>
              <a:off x="6924675" y="2824162"/>
              <a:ext cx="19050" cy="95250"/>
            </a:xfrm>
            <a:custGeom>
              <a:avLst/>
              <a:gdLst>
                <a:gd name="connsiteX0" fmla="*/ 9525 w 19050"/>
                <a:gd name="connsiteY0" fmla="*/ 0 h 95250"/>
                <a:gd name="connsiteX1" fmla="*/ 17145 w 19050"/>
                <a:gd name="connsiteY1" fmla="*/ 23813 h 95250"/>
                <a:gd name="connsiteX2" fmla="*/ 19050 w 19050"/>
                <a:gd name="connsiteY2" fmla="*/ 47625 h 95250"/>
                <a:gd name="connsiteX3" fmla="*/ 17145 w 19050"/>
                <a:gd name="connsiteY3" fmla="*/ 71438 h 95250"/>
                <a:gd name="connsiteX4" fmla="*/ 9525 w 19050"/>
                <a:gd name="connsiteY4" fmla="*/ 95250 h 95250"/>
                <a:gd name="connsiteX5" fmla="*/ 1905 w 19050"/>
                <a:gd name="connsiteY5" fmla="*/ 71438 h 95250"/>
                <a:gd name="connsiteX6" fmla="*/ 0 w 19050"/>
                <a:gd name="connsiteY6" fmla="*/ 47625 h 95250"/>
                <a:gd name="connsiteX7" fmla="*/ 1905 w 19050"/>
                <a:gd name="connsiteY7" fmla="*/ 23813 h 95250"/>
                <a:gd name="connsiteX8" fmla="*/ 9525 w 19050"/>
                <a:gd name="connsiteY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95250">
                  <a:moveTo>
                    <a:pt x="9525" y="0"/>
                  </a:moveTo>
                  <a:cubicBezTo>
                    <a:pt x="13335" y="7620"/>
                    <a:pt x="16193" y="16192"/>
                    <a:pt x="17145" y="23813"/>
                  </a:cubicBezTo>
                  <a:cubicBezTo>
                    <a:pt x="19050" y="31433"/>
                    <a:pt x="19050" y="40005"/>
                    <a:pt x="19050" y="47625"/>
                  </a:cubicBezTo>
                  <a:cubicBezTo>
                    <a:pt x="19050" y="55245"/>
                    <a:pt x="18097" y="63817"/>
                    <a:pt x="17145" y="71438"/>
                  </a:cubicBezTo>
                  <a:cubicBezTo>
                    <a:pt x="15240" y="79058"/>
                    <a:pt x="13335" y="87630"/>
                    <a:pt x="9525" y="95250"/>
                  </a:cubicBezTo>
                  <a:cubicBezTo>
                    <a:pt x="5715" y="87630"/>
                    <a:pt x="2857" y="79058"/>
                    <a:pt x="1905" y="71438"/>
                  </a:cubicBezTo>
                  <a:cubicBezTo>
                    <a:pt x="0" y="63817"/>
                    <a:pt x="0" y="55245"/>
                    <a:pt x="0" y="47625"/>
                  </a:cubicBezTo>
                  <a:cubicBezTo>
                    <a:pt x="0" y="40005"/>
                    <a:pt x="953" y="31433"/>
                    <a:pt x="1905" y="23813"/>
                  </a:cubicBezTo>
                  <a:cubicBezTo>
                    <a:pt x="2857" y="15240"/>
                    <a:pt x="4763" y="7620"/>
                    <a:pt x="9525" y="0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59FE901-365D-4F9F-A6E7-C26C777CFADC}"/>
                </a:ext>
              </a:extLst>
            </p:cNvPr>
            <p:cNvSpPr/>
            <p:nvPr/>
          </p:nvSpPr>
          <p:spPr>
            <a:xfrm>
              <a:off x="6885622" y="2861309"/>
              <a:ext cx="95250" cy="19050"/>
            </a:xfrm>
            <a:custGeom>
              <a:avLst/>
              <a:gdLst>
                <a:gd name="connsiteX0" fmla="*/ 95250 w 95250"/>
                <a:gd name="connsiteY0" fmla="*/ 9525 h 19050"/>
                <a:gd name="connsiteX1" fmla="*/ 71438 w 95250"/>
                <a:gd name="connsiteY1" fmla="*/ 17145 h 19050"/>
                <a:gd name="connsiteX2" fmla="*/ 47625 w 95250"/>
                <a:gd name="connsiteY2" fmla="*/ 19050 h 19050"/>
                <a:gd name="connsiteX3" fmla="*/ 23813 w 95250"/>
                <a:gd name="connsiteY3" fmla="*/ 17145 h 19050"/>
                <a:gd name="connsiteX4" fmla="*/ 0 w 95250"/>
                <a:gd name="connsiteY4" fmla="*/ 9525 h 19050"/>
                <a:gd name="connsiteX5" fmla="*/ 23813 w 95250"/>
                <a:gd name="connsiteY5" fmla="*/ 1905 h 19050"/>
                <a:gd name="connsiteX6" fmla="*/ 47625 w 95250"/>
                <a:gd name="connsiteY6" fmla="*/ 0 h 19050"/>
                <a:gd name="connsiteX7" fmla="*/ 71438 w 95250"/>
                <a:gd name="connsiteY7" fmla="*/ 1905 h 19050"/>
                <a:gd name="connsiteX8" fmla="*/ 95250 w 95250"/>
                <a:gd name="connsiteY8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9050">
                  <a:moveTo>
                    <a:pt x="95250" y="9525"/>
                  </a:moveTo>
                  <a:cubicBezTo>
                    <a:pt x="87630" y="13335"/>
                    <a:pt x="79058" y="16193"/>
                    <a:pt x="71438" y="17145"/>
                  </a:cubicBezTo>
                  <a:cubicBezTo>
                    <a:pt x="63818" y="19050"/>
                    <a:pt x="55245" y="19050"/>
                    <a:pt x="47625" y="19050"/>
                  </a:cubicBezTo>
                  <a:cubicBezTo>
                    <a:pt x="40005" y="19050"/>
                    <a:pt x="31433" y="18098"/>
                    <a:pt x="23813" y="17145"/>
                  </a:cubicBezTo>
                  <a:cubicBezTo>
                    <a:pt x="16193" y="15240"/>
                    <a:pt x="7620" y="13335"/>
                    <a:pt x="0" y="9525"/>
                  </a:cubicBezTo>
                  <a:cubicBezTo>
                    <a:pt x="7620" y="5715"/>
                    <a:pt x="16193" y="2858"/>
                    <a:pt x="23813" y="1905"/>
                  </a:cubicBezTo>
                  <a:cubicBezTo>
                    <a:pt x="31433" y="0"/>
                    <a:pt x="40005" y="0"/>
                    <a:pt x="47625" y="0"/>
                  </a:cubicBezTo>
                  <a:cubicBezTo>
                    <a:pt x="55245" y="0"/>
                    <a:pt x="63818" y="953"/>
                    <a:pt x="71438" y="1905"/>
                  </a:cubicBezTo>
                  <a:cubicBezTo>
                    <a:pt x="80010" y="3810"/>
                    <a:pt x="87630" y="5715"/>
                    <a:pt x="95250" y="9525"/>
                  </a:cubicBezTo>
                  <a:close/>
                </a:path>
              </a:pathLst>
            </a:custGeom>
            <a:solidFill>
              <a:srgbClr val="E6C29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4" name="PHẠM DUYÊN 12 - 9Slide.vn">
            <a:extLst>
              <a:ext uri="{FF2B5EF4-FFF2-40B4-BE49-F238E27FC236}">
                <a16:creationId xmlns:a16="http://schemas.microsoft.com/office/drawing/2014/main" id="{48D8A541-81E0-43A9-A97B-C5EB9BBAC5B4}"/>
              </a:ext>
            </a:extLst>
          </p:cNvPr>
          <p:cNvSpPr/>
          <p:nvPr userDrawn="1"/>
        </p:nvSpPr>
        <p:spPr>
          <a:xfrm>
            <a:off x="2821038" y="9084147"/>
            <a:ext cx="70650" cy="73521"/>
          </a:xfrm>
          <a:custGeom>
            <a:avLst/>
            <a:gdLst>
              <a:gd name="connsiteX0" fmla="*/ 14288 w 29289"/>
              <a:gd name="connsiteY0" fmla="*/ 30480 h 30479"/>
              <a:gd name="connsiteX1" fmla="*/ 14288 w 29289"/>
              <a:gd name="connsiteY1" fmla="*/ 0 h 30479"/>
              <a:gd name="connsiteX2" fmla="*/ 14288 w 29289"/>
              <a:gd name="connsiteY2" fmla="*/ 30480 h 30479"/>
              <a:gd name="connsiteX3" fmla="*/ 14288 w 29289"/>
              <a:gd name="connsiteY3" fmla="*/ 30480 h 3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9" h="30479">
                <a:moveTo>
                  <a:pt x="14288" y="30480"/>
                </a:moveTo>
                <a:cubicBezTo>
                  <a:pt x="34290" y="30480"/>
                  <a:pt x="34290" y="0"/>
                  <a:pt x="14288" y="0"/>
                </a:cubicBezTo>
                <a:cubicBezTo>
                  <a:pt x="-4763" y="0"/>
                  <a:pt x="-4763" y="30480"/>
                  <a:pt x="14288" y="30480"/>
                </a:cubicBezTo>
                <a:lnTo>
                  <a:pt x="14288" y="3048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5" name="PHẠM DUYÊN 18 - 9Slide.vn">
            <a:extLst>
              <a:ext uri="{FF2B5EF4-FFF2-40B4-BE49-F238E27FC236}">
                <a16:creationId xmlns:a16="http://schemas.microsoft.com/office/drawing/2014/main" id="{82CD5521-39C0-4BF7-B4D1-77AD4D01B8C7}"/>
              </a:ext>
            </a:extLst>
          </p:cNvPr>
          <p:cNvSpPr/>
          <p:nvPr userDrawn="1"/>
        </p:nvSpPr>
        <p:spPr>
          <a:xfrm>
            <a:off x="3141810" y="9846747"/>
            <a:ext cx="141300" cy="147042"/>
          </a:xfrm>
          <a:custGeom>
            <a:avLst/>
            <a:gdLst>
              <a:gd name="connsiteX0" fmla="*/ 29289 w 58578"/>
              <a:gd name="connsiteY0" fmla="*/ 60960 h 60959"/>
              <a:gd name="connsiteX1" fmla="*/ 29289 w 58578"/>
              <a:gd name="connsiteY1" fmla="*/ 0 h 60959"/>
              <a:gd name="connsiteX2" fmla="*/ 29289 w 58578"/>
              <a:gd name="connsiteY2" fmla="*/ 60960 h 60959"/>
              <a:gd name="connsiteX3" fmla="*/ 29289 w 58578"/>
              <a:gd name="connsiteY3" fmla="*/ 60960 h 6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59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116" name="PHẠM DUYÊN 23 - 9Slide.vn">
            <a:extLst>
              <a:ext uri="{FF2B5EF4-FFF2-40B4-BE49-F238E27FC236}">
                <a16:creationId xmlns:a16="http://schemas.microsoft.com/office/drawing/2014/main" id="{1FA70B14-5A4D-4CB7-8F8C-A2BEAAB8E758}"/>
              </a:ext>
            </a:extLst>
          </p:cNvPr>
          <p:cNvSpPr/>
          <p:nvPr userDrawn="1"/>
        </p:nvSpPr>
        <p:spPr>
          <a:xfrm>
            <a:off x="1718627" y="9195195"/>
            <a:ext cx="141300" cy="147045"/>
          </a:xfrm>
          <a:custGeom>
            <a:avLst/>
            <a:gdLst>
              <a:gd name="connsiteX0" fmla="*/ 29289 w 58578"/>
              <a:gd name="connsiteY0" fmla="*/ 60960 h 60960"/>
              <a:gd name="connsiteX1" fmla="*/ 29289 w 58578"/>
              <a:gd name="connsiteY1" fmla="*/ 0 h 60960"/>
              <a:gd name="connsiteX2" fmla="*/ 29289 w 58578"/>
              <a:gd name="connsiteY2" fmla="*/ 60960 h 60960"/>
              <a:gd name="connsiteX3" fmla="*/ 29289 w 58578"/>
              <a:gd name="connsiteY3" fmla="*/ 6096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" h="60960">
                <a:moveTo>
                  <a:pt x="29289" y="60960"/>
                </a:moveTo>
                <a:cubicBezTo>
                  <a:pt x="68342" y="60960"/>
                  <a:pt x="68342" y="0"/>
                  <a:pt x="29289" y="0"/>
                </a:cubicBezTo>
                <a:cubicBezTo>
                  <a:pt x="-9763" y="0"/>
                  <a:pt x="-9763" y="60960"/>
                  <a:pt x="29289" y="60960"/>
                </a:cubicBezTo>
                <a:lnTo>
                  <a:pt x="29289" y="6096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13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6" presetClass="emph" presetSubtype="0" repeatCount="indefinite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indefinite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7" dur="25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2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26" presetClass="emph" presetSubtype="0" repeatCount="indefinite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6" presetClass="emph" presetSubtype="0" repeatCount="indefinite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26" presetClass="emph" presetSubtype="0" repeatCount="indefinite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4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6" presetClass="emph" presetSubtype="0" repeatCount="indefinite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7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26" presetClass="emph" presetSubtype="0" repeatCount="indefinite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3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5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6" dur="25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4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7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 tmFilter="0, 0; .2, .5; .8, .5; 1, 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0" dur="250" autoRev="1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 tmFilter="0, 0; .2, .5; .8, .5; 1, 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3" dur="250" autoRev="1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8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500" tmFilter="0, 0; .2, .5; .8, .5; 1, 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8" dur="250" autoRev="1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0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1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2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5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6" dur="500" tmFilter="0, 0; .2, .5; .8, .5; 1, 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7" dur="250" autoRev="1" fill="hold"/>
                                            <p:tgtEl>
                                              <p:spTgt spid="9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8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500" tmFilter="0, 0; .2, .5; .8, .5; 1, 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0" dur="250" autoRev="1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3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4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5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0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1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2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4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9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0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2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3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4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5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6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8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2" dur="500" tmFilter="0, 0; .2, .5; .8, .5; 1, 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3" dur="250" autoRev="1" fill="hold"/>
                                            <p:tgtEl>
                                              <p:spTgt spid="1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4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500" tmFilter="0, 0; .2, .5; .8, .5; 1, 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6" dur="250" autoRev="1" fill="hold"/>
                                            <p:tgtEl>
                                              <p:spTgt spid="1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7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8" dur="500" tmFilter="0, 0; .2, .5; .8, .5; 1, 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9" dur="250" autoRev="1" fill="hold"/>
                                            <p:tgtEl>
                                              <p:spTgt spid="1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0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2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5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5" presetID="26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6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7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8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500" tmFilter="0, 0; .2, .5; .8, .5; 1, 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0" dur="250" autoRev="1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1" presetID="26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2" dur="500" tmFilter="0, 0; .2, .5; .8, .5; 1, 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3" dur="250" autoRev="1" fill="hold"/>
                                            <p:tgtEl>
                                              <p:spTgt spid="1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4" presetID="26" presetClass="emph" presetSubtype="0" repeatCount="indefinite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500" tmFilter="0, 0; .2, .5; .8, .5; 1, 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6" dur="250" autoRev="1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7040EDF-B184-4F3B-86C3-3D84C9F11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348941"/>
            <a:ext cx="17373600" cy="95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#9Slide03 Sofia Pro Soft Bold" panose="020B0000000000000000" pitchFamily="34" charset="0"/>
              </a:defRPr>
            </a:lvl1pPr>
            <a:lvl2pPr>
              <a:defRPr sz="2400">
                <a:latin typeface="#9Slide03 Sofia Pro Soft Bold" panose="020B0000000000000000" pitchFamily="34" charset="0"/>
              </a:defRPr>
            </a:lvl2pPr>
            <a:lvl3pPr>
              <a:defRPr sz="2000">
                <a:latin typeface="#9Slide03 Sofia Pro Soft Bold" panose="020B0000000000000000" pitchFamily="34" charset="0"/>
              </a:defRPr>
            </a:lvl3pPr>
            <a:lvl4pPr>
              <a:defRPr sz="1800">
                <a:latin typeface="#9Slide03 Sofia Pro Soft Bold" panose="020B0000000000000000" pitchFamily="34" charset="0"/>
              </a:defRPr>
            </a:lvl4pPr>
            <a:lvl5pPr>
              <a:defRPr sz="1800">
                <a:latin typeface="#9Slide03 Sofia Pro Soft Bold" panose="020B0000000000000000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#9Slide03 Sofia Pro Soft Bold" panose="020B000000000000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#9Slide03 Sofia Pro Soft Bold" panose="020B0000000000000000" pitchFamily="34" charset="0"/>
              </a:defRPr>
            </a:lvl1pPr>
            <a:lvl2pPr>
              <a:defRPr sz="2000">
                <a:latin typeface="#9Slide03 Sofia Pro Soft Bold" panose="020B0000000000000000" pitchFamily="34" charset="0"/>
              </a:defRPr>
            </a:lvl2pPr>
            <a:lvl3pPr>
              <a:defRPr sz="1800">
                <a:latin typeface="#9Slide03 Sofia Pro Soft Bold" panose="020B0000000000000000" pitchFamily="34" charset="0"/>
              </a:defRPr>
            </a:lvl3pPr>
            <a:lvl4pPr>
              <a:defRPr sz="1600">
                <a:latin typeface="#9Slide03 Sofia Pro Soft Bold" panose="020B0000000000000000" pitchFamily="34" charset="0"/>
              </a:defRPr>
            </a:lvl4pPr>
            <a:lvl5pPr>
              <a:defRPr sz="1600">
                <a:latin typeface="#9Slide03 Sofia Pro Soft Bold" panose="020B0000000000000000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#9Slide03 Sofia Pro Soft Bold" panose="020B0000000000000000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BB8A6B0-7B44-97EE-7D69-B0D27D2B32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1D58C-949D-4D8E-BEFF-606C4148133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4A6401-5E8E-CDE3-B94A-5825D1F87536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44000">
                <a:srgbClr val="FFC081"/>
              </a:gs>
              <a:gs pos="99000">
                <a:srgbClr val="FFB265"/>
              </a:gs>
              <a:gs pos="0">
                <a:srgbClr val="FFCF9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ofia Pro Soft Bold" panose="020B00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49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66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FC5C01B-09A2-B044-091D-40D97B772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780159" cy="820263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Freeform 56">
            <a:extLst>
              <a:ext uri="{FF2B5EF4-FFF2-40B4-BE49-F238E27FC236}">
                <a16:creationId xmlns:a16="http://schemas.microsoft.com/office/drawing/2014/main" id="{9E0527A2-4AB7-5A46-D553-5CF4CC267BE1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71724" cy="242264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7">
            <a:extLst>
              <a:ext uri="{FF2B5EF4-FFF2-40B4-BE49-F238E27FC236}">
                <a16:creationId xmlns:a16="http://schemas.microsoft.com/office/drawing/2014/main" id="{D966D755-2AAC-6CE8-5C68-AA30CA48BC38}"/>
              </a:ext>
            </a:extLst>
          </p:cNvPr>
          <p:cNvSpPr>
            <a:spLocks/>
          </p:cNvSpPr>
          <p:nvPr/>
        </p:nvSpPr>
        <p:spPr bwMode="auto">
          <a:xfrm>
            <a:off x="3890019" y="751244"/>
            <a:ext cx="930749" cy="40250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8">
            <a:extLst>
              <a:ext uri="{FF2B5EF4-FFF2-40B4-BE49-F238E27FC236}">
                <a16:creationId xmlns:a16="http://schemas.microsoft.com/office/drawing/2014/main" id="{0B8275A6-8F8B-9842-3A5B-469E35B6723A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616870" cy="318568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9">
            <a:extLst>
              <a:ext uri="{FF2B5EF4-FFF2-40B4-BE49-F238E27FC236}">
                <a16:creationId xmlns:a16="http://schemas.microsoft.com/office/drawing/2014/main" id="{ABE954FE-90FA-990F-DCCB-AAEDAAB96280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549741" cy="261340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60">
            <a:extLst>
              <a:ext uri="{FF2B5EF4-FFF2-40B4-BE49-F238E27FC236}">
                <a16:creationId xmlns:a16="http://schemas.microsoft.com/office/drawing/2014/main" id="{0BED63EF-DA54-B4D4-F108-C7DD4004888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549741" cy="261340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61">
            <a:extLst>
              <a:ext uri="{FF2B5EF4-FFF2-40B4-BE49-F238E27FC236}">
                <a16:creationId xmlns:a16="http://schemas.microsoft.com/office/drawing/2014/main" id="{FF62D4AE-EC68-887D-9232-B770A5F1CCA8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549741" cy="263247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Freeform 104">
            <a:extLst>
              <a:ext uri="{FF2B5EF4-FFF2-40B4-BE49-F238E27FC236}">
                <a16:creationId xmlns:a16="http://schemas.microsoft.com/office/drawing/2014/main" id="{65BC1CC5-05A1-74F8-EC14-DEB9F95E0421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564255" cy="278508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13">
            <a:extLst>
              <a:ext uri="{FF2B5EF4-FFF2-40B4-BE49-F238E27FC236}">
                <a16:creationId xmlns:a16="http://schemas.microsoft.com/office/drawing/2014/main" id="{23DA9B16-B8BA-6912-7E6E-74DBF782C84B}"/>
              </a:ext>
            </a:extLst>
          </p:cNvPr>
          <p:cNvSpPr/>
          <p:nvPr/>
        </p:nvSpPr>
        <p:spPr>
          <a:xfrm>
            <a:off x="5103400" y="2927587"/>
            <a:ext cx="10742597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8" name="13">
            <a:extLst>
              <a:ext uri="{FF2B5EF4-FFF2-40B4-BE49-F238E27FC236}">
                <a16:creationId xmlns:a16="http://schemas.microsoft.com/office/drawing/2014/main" id="{2AF7C868-AF1D-4B38-18CA-5AC2B303A4C3}"/>
              </a:ext>
            </a:extLst>
          </p:cNvPr>
          <p:cNvSpPr/>
          <p:nvPr/>
        </p:nvSpPr>
        <p:spPr>
          <a:xfrm>
            <a:off x="5028040" y="4938038"/>
            <a:ext cx="93186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96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TOÁN 1</a:t>
            </a:r>
            <a:endParaRPr lang="zh-CN" altLang="en-US" sz="96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A56D947-3479-C4F0-7213-7EC77D5AABB2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DAF930-25DC-94CB-4E29-0668A2207C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88CFDCD-593C-7095-552C-68A8D45053A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D97685B-45FD-01A4-6CBC-AE3AFEB94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C02745-278B-A3DD-B6C0-6A1E594E02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C5854274-551B-6D79-7541-C5839F2F48C5}"/>
              </a:ext>
            </a:extLst>
          </p:cNvPr>
          <p:cNvSpPr txBox="1"/>
          <p:nvPr/>
        </p:nvSpPr>
        <p:spPr>
          <a:xfrm>
            <a:off x="1963615" y="723900"/>
            <a:ext cx="15333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hình vuông, hình tròn, hình tam giác, hình chữ nhật?</a:t>
            </a: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5D7B5905-D3A2-07F9-2D9C-E445B53F9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90507"/>
            <a:ext cx="3483632" cy="2916870"/>
          </a:xfrm>
          <a:prstGeom prst="rect">
            <a:avLst/>
          </a:prstGeom>
        </p:spPr>
      </p:pic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00B0E62D-CFBA-2085-E86E-304F986A69F7}"/>
              </a:ext>
            </a:extLst>
          </p:cNvPr>
          <p:cNvSpPr txBox="1"/>
          <p:nvPr/>
        </p:nvSpPr>
        <p:spPr>
          <a:xfrm>
            <a:off x="918364" y="3411117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E74FD4DD-208A-512A-46AA-E99504AF6878}"/>
              </a:ext>
            </a:extLst>
          </p:cNvPr>
          <p:cNvSpPr txBox="1"/>
          <p:nvPr/>
        </p:nvSpPr>
        <p:spPr>
          <a:xfrm>
            <a:off x="6783782" y="3411117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0E60BC9B-6FCE-CF32-B69E-863B9F982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476500"/>
            <a:ext cx="2479352" cy="3144884"/>
          </a:xfrm>
          <a:prstGeom prst="rect">
            <a:avLst/>
          </a:prstGeom>
        </p:spPr>
      </p:pic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76B5B1BC-C2B5-BEB1-833A-805BE7C8F449}"/>
              </a:ext>
            </a:extLst>
          </p:cNvPr>
          <p:cNvSpPr txBox="1"/>
          <p:nvPr/>
        </p:nvSpPr>
        <p:spPr>
          <a:xfrm>
            <a:off x="12649200" y="3411117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67BAFB1C-5FF2-8D88-1305-C48432749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2735328"/>
            <a:ext cx="3452058" cy="2627228"/>
          </a:xfrm>
          <a:prstGeom prst="rect">
            <a:avLst/>
          </a:prstGeom>
        </p:spPr>
      </p:pic>
      <p:graphicFrame>
        <p:nvGraphicFramePr>
          <p:cNvPr id="14" name="PHẠM DUYÊN 9 - 9Slide.vn">
            <a:extLst>
              <a:ext uri="{FF2B5EF4-FFF2-40B4-BE49-F238E27FC236}">
                <a16:creationId xmlns:a16="http://schemas.microsoft.com/office/drawing/2014/main" id="{B60C928E-1618-7244-87CB-CC647D567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5830"/>
              </p:ext>
            </p:extLst>
          </p:nvPr>
        </p:nvGraphicFramePr>
        <p:xfrm>
          <a:off x="950802" y="5844539"/>
          <a:ext cx="16386397" cy="37007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37113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925189"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tròn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chữ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nhật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tam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giác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vuông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925189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>
                          <a:latin typeface="+mn-lt"/>
                        </a:rPr>
                        <a:t>a)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5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GB" sz="5400" b="1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  <a:tr h="925189">
                <a:tc>
                  <a:txBody>
                    <a:bodyPr/>
                    <a:lstStyle/>
                    <a:p>
                      <a:pPr algn="ctr"/>
                      <a:r>
                        <a:rPr lang="en-GB" sz="4400">
                          <a:latin typeface="+mn-lt"/>
                        </a:rPr>
                        <a:t>b</a:t>
                      </a:r>
                      <a:r>
                        <a:rPr lang="en-GB" sz="4400" dirty="0">
                          <a:latin typeface="+mn-lt"/>
                        </a:rPr>
                        <a:t>)</a:t>
                      </a:r>
                      <a:endParaRPr lang="en-GB" sz="440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5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5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377346"/>
                  </a:ext>
                </a:extLst>
              </a:tr>
              <a:tr h="925189">
                <a:tc>
                  <a:txBody>
                    <a:bodyPr/>
                    <a:lstStyle/>
                    <a:p>
                      <a:pPr algn="ctr"/>
                      <a:r>
                        <a:rPr lang="en-GB" sz="4400">
                          <a:latin typeface="+mn-lt"/>
                        </a:rPr>
                        <a:t>c)</a:t>
                      </a:r>
                      <a:endParaRPr lang="en-GB" sz="440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5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5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31886"/>
                  </a:ext>
                </a:extLst>
              </a:tr>
            </a:tbl>
          </a:graphicData>
        </a:graphic>
      </p:graphicFrame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D903D7EA-7BD9-8ACD-8BA5-205841B59EA6}"/>
              </a:ext>
            </a:extLst>
          </p:cNvPr>
          <p:cNvSpPr/>
          <p:nvPr/>
        </p:nvSpPr>
        <p:spPr>
          <a:xfrm>
            <a:off x="7772107" y="684049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3137F3C6-DFBE-6AC6-6EF1-E1C57DB097E7}"/>
              </a:ext>
            </a:extLst>
          </p:cNvPr>
          <p:cNvSpPr/>
          <p:nvPr/>
        </p:nvSpPr>
        <p:spPr>
          <a:xfrm>
            <a:off x="15144457" y="684049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9C998790-635A-1EAE-7A5C-6BD0C9866CB9}"/>
              </a:ext>
            </a:extLst>
          </p:cNvPr>
          <p:cNvSpPr/>
          <p:nvPr/>
        </p:nvSpPr>
        <p:spPr>
          <a:xfrm>
            <a:off x="4114800" y="777394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66123ACA-AED2-C7B0-E63E-4CD84B5DBD6C}"/>
              </a:ext>
            </a:extLst>
          </p:cNvPr>
          <p:cNvSpPr/>
          <p:nvPr/>
        </p:nvSpPr>
        <p:spPr>
          <a:xfrm>
            <a:off x="11449343" y="777394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039520D0-9812-8A49-2FC9-8AF6580FF6C4}"/>
              </a:ext>
            </a:extLst>
          </p:cNvPr>
          <p:cNvSpPr/>
          <p:nvPr/>
        </p:nvSpPr>
        <p:spPr>
          <a:xfrm>
            <a:off x="4114800" y="870739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3AFC4FF3-3657-4878-25AE-226C5CAF5465}"/>
              </a:ext>
            </a:extLst>
          </p:cNvPr>
          <p:cNvSpPr/>
          <p:nvPr/>
        </p:nvSpPr>
        <p:spPr>
          <a:xfrm>
            <a:off x="11449343" y="870739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1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C6DC9F16-09C0-CD7F-879C-145B1198D7E6}"/>
              </a:ext>
            </a:extLst>
          </p:cNvPr>
          <p:cNvSpPr/>
          <p:nvPr/>
        </p:nvSpPr>
        <p:spPr>
          <a:xfrm>
            <a:off x="1693934" y="2781299"/>
            <a:ext cx="14900133" cy="6648451"/>
          </a:xfrm>
          <a:custGeom>
            <a:avLst/>
            <a:gdLst>
              <a:gd name="connsiteX0" fmla="*/ 0 w 14900133"/>
              <a:gd name="connsiteY0" fmla="*/ 708459 h 6648451"/>
              <a:gd name="connsiteX1" fmla="*/ 708459 w 14900133"/>
              <a:gd name="connsiteY1" fmla="*/ 0 h 6648451"/>
              <a:gd name="connsiteX2" fmla="*/ 1112955 w 14900133"/>
              <a:gd name="connsiteY2" fmla="*/ 0 h 6648451"/>
              <a:gd name="connsiteX3" fmla="*/ 1517452 w 14900133"/>
              <a:gd name="connsiteY3" fmla="*/ 0 h 6648451"/>
              <a:gd name="connsiteX4" fmla="*/ 2056781 w 14900133"/>
              <a:gd name="connsiteY4" fmla="*/ 0 h 6648451"/>
              <a:gd name="connsiteX5" fmla="*/ 2596109 w 14900133"/>
              <a:gd name="connsiteY5" fmla="*/ 0 h 6648451"/>
              <a:gd name="connsiteX6" fmla="*/ 3270270 w 14900133"/>
              <a:gd name="connsiteY6" fmla="*/ 0 h 6648451"/>
              <a:gd name="connsiteX7" fmla="*/ 4214095 w 14900133"/>
              <a:gd name="connsiteY7" fmla="*/ 0 h 6648451"/>
              <a:gd name="connsiteX8" fmla="*/ 4618591 w 14900133"/>
              <a:gd name="connsiteY8" fmla="*/ 0 h 6648451"/>
              <a:gd name="connsiteX9" fmla="*/ 5292752 w 14900133"/>
              <a:gd name="connsiteY9" fmla="*/ 0 h 6648451"/>
              <a:gd name="connsiteX10" fmla="*/ 5966913 w 14900133"/>
              <a:gd name="connsiteY10" fmla="*/ 0 h 6648451"/>
              <a:gd name="connsiteX11" fmla="*/ 6371409 w 14900133"/>
              <a:gd name="connsiteY11" fmla="*/ 0 h 6648451"/>
              <a:gd name="connsiteX12" fmla="*/ 6775906 w 14900133"/>
              <a:gd name="connsiteY12" fmla="*/ 0 h 6648451"/>
              <a:gd name="connsiteX13" fmla="*/ 7315234 w 14900133"/>
              <a:gd name="connsiteY13" fmla="*/ 0 h 6648451"/>
              <a:gd name="connsiteX14" fmla="*/ 8124227 w 14900133"/>
              <a:gd name="connsiteY14" fmla="*/ 0 h 6648451"/>
              <a:gd name="connsiteX15" fmla="*/ 8393892 w 14900133"/>
              <a:gd name="connsiteY15" fmla="*/ 0 h 6648451"/>
              <a:gd name="connsiteX16" fmla="*/ 9337717 w 14900133"/>
              <a:gd name="connsiteY16" fmla="*/ 0 h 6648451"/>
              <a:gd name="connsiteX17" fmla="*/ 10011877 w 14900133"/>
              <a:gd name="connsiteY17" fmla="*/ 0 h 6648451"/>
              <a:gd name="connsiteX18" fmla="*/ 10955702 w 14900133"/>
              <a:gd name="connsiteY18" fmla="*/ 0 h 6648451"/>
              <a:gd name="connsiteX19" fmla="*/ 11225367 w 14900133"/>
              <a:gd name="connsiteY19" fmla="*/ 0 h 6648451"/>
              <a:gd name="connsiteX20" fmla="*/ 12169192 w 14900133"/>
              <a:gd name="connsiteY20" fmla="*/ 0 h 6648451"/>
              <a:gd name="connsiteX21" fmla="*/ 12573688 w 14900133"/>
              <a:gd name="connsiteY21" fmla="*/ 0 h 6648451"/>
              <a:gd name="connsiteX22" fmla="*/ 13382681 w 14900133"/>
              <a:gd name="connsiteY22" fmla="*/ 0 h 6648451"/>
              <a:gd name="connsiteX23" fmla="*/ 14191674 w 14900133"/>
              <a:gd name="connsiteY23" fmla="*/ 0 h 6648451"/>
              <a:gd name="connsiteX24" fmla="*/ 14900133 w 14900133"/>
              <a:gd name="connsiteY24" fmla="*/ 708459 h 6648451"/>
              <a:gd name="connsiteX25" fmla="*/ 14900133 w 14900133"/>
              <a:gd name="connsiteY25" fmla="*/ 1310085 h 6648451"/>
              <a:gd name="connsiteX26" fmla="*/ 14900133 w 14900133"/>
              <a:gd name="connsiteY26" fmla="*/ 1859396 h 6648451"/>
              <a:gd name="connsiteX27" fmla="*/ 14900133 w 14900133"/>
              <a:gd name="connsiteY27" fmla="*/ 2408707 h 6648451"/>
              <a:gd name="connsiteX28" fmla="*/ 14900133 w 14900133"/>
              <a:gd name="connsiteY28" fmla="*/ 3062649 h 6648451"/>
              <a:gd name="connsiteX29" fmla="*/ 14900133 w 14900133"/>
              <a:gd name="connsiteY29" fmla="*/ 3559644 h 6648451"/>
              <a:gd name="connsiteX30" fmla="*/ 14900133 w 14900133"/>
              <a:gd name="connsiteY30" fmla="*/ 4265901 h 6648451"/>
              <a:gd name="connsiteX31" fmla="*/ 14900133 w 14900133"/>
              <a:gd name="connsiteY31" fmla="*/ 5024474 h 6648451"/>
              <a:gd name="connsiteX32" fmla="*/ 14900133 w 14900133"/>
              <a:gd name="connsiteY32" fmla="*/ 5939992 h 6648451"/>
              <a:gd name="connsiteX33" fmla="*/ 14191674 w 14900133"/>
              <a:gd name="connsiteY33" fmla="*/ 6648451 h 6648451"/>
              <a:gd name="connsiteX34" fmla="*/ 13382681 w 14900133"/>
              <a:gd name="connsiteY34" fmla="*/ 6648451 h 6648451"/>
              <a:gd name="connsiteX35" fmla="*/ 12708520 w 14900133"/>
              <a:gd name="connsiteY35" fmla="*/ 6648451 h 6648451"/>
              <a:gd name="connsiteX36" fmla="*/ 12438856 w 14900133"/>
              <a:gd name="connsiteY36" fmla="*/ 6648451 h 6648451"/>
              <a:gd name="connsiteX37" fmla="*/ 12169192 w 14900133"/>
              <a:gd name="connsiteY37" fmla="*/ 6648451 h 6648451"/>
              <a:gd name="connsiteX38" fmla="*/ 11899527 w 14900133"/>
              <a:gd name="connsiteY38" fmla="*/ 6648451 h 6648451"/>
              <a:gd name="connsiteX39" fmla="*/ 11629863 w 14900133"/>
              <a:gd name="connsiteY39" fmla="*/ 6648451 h 6648451"/>
              <a:gd name="connsiteX40" fmla="*/ 10820870 w 14900133"/>
              <a:gd name="connsiteY40" fmla="*/ 6648451 h 6648451"/>
              <a:gd name="connsiteX41" fmla="*/ 10416374 w 14900133"/>
              <a:gd name="connsiteY41" fmla="*/ 6648451 h 6648451"/>
              <a:gd name="connsiteX42" fmla="*/ 9877045 w 14900133"/>
              <a:gd name="connsiteY42" fmla="*/ 6648451 h 6648451"/>
              <a:gd name="connsiteX43" fmla="*/ 9202884 w 14900133"/>
              <a:gd name="connsiteY43" fmla="*/ 6648451 h 6648451"/>
              <a:gd name="connsiteX44" fmla="*/ 8259059 w 14900133"/>
              <a:gd name="connsiteY44" fmla="*/ 6648451 h 6648451"/>
              <a:gd name="connsiteX45" fmla="*/ 7989395 w 14900133"/>
              <a:gd name="connsiteY45" fmla="*/ 6648451 h 6648451"/>
              <a:gd name="connsiteX46" fmla="*/ 7584899 w 14900133"/>
              <a:gd name="connsiteY46" fmla="*/ 6648451 h 6648451"/>
              <a:gd name="connsiteX47" fmla="*/ 7315234 w 14900133"/>
              <a:gd name="connsiteY47" fmla="*/ 6648451 h 6648451"/>
              <a:gd name="connsiteX48" fmla="*/ 6506241 w 14900133"/>
              <a:gd name="connsiteY48" fmla="*/ 6648451 h 6648451"/>
              <a:gd name="connsiteX49" fmla="*/ 5697249 w 14900133"/>
              <a:gd name="connsiteY49" fmla="*/ 6648451 h 6648451"/>
              <a:gd name="connsiteX50" fmla="*/ 5157920 w 14900133"/>
              <a:gd name="connsiteY50" fmla="*/ 6648451 h 6648451"/>
              <a:gd name="connsiteX51" fmla="*/ 4753423 w 14900133"/>
              <a:gd name="connsiteY51" fmla="*/ 6648451 h 6648451"/>
              <a:gd name="connsiteX52" fmla="*/ 4483759 w 14900133"/>
              <a:gd name="connsiteY52" fmla="*/ 6648451 h 6648451"/>
              <a:gd name="connsiteX53" fmla="*/ 4214095 w 14900133"/>
              <a:gd name="connsiteY53" fmla="*/ 6648451 h 6648451"/>
              <a:gd name="connsiteX54" fmla="*/ 3405102 w 14900133"/>
              <a:gd name="connsiteY54" fmla="*/ 6648451 h 6648451"/>
              <a:gd name="connsiteX55" fmla="*/ 2865773 w 14900133"/>
              <a:gd name="connsiteY55" fmla="*/ 6648451 h 6648451"/>
              <a:gd name="connsiteX56" fmla="*/ 2596109 w 14900133"/>
              <a:gd name="connsiteY56" fmla="*/ 6648451 h 6648451"/>
              <a:gd name="connsiteX57" fmla="*/ 2056780 w 14900133"/>
              <a:gd name="connsiteY57" fmla="*/ 6648451 h 6648451"/>
              <a:gd name="connsiteX58" fmla="*/ 708459 w 14900133"/>
              <a:gd name="connsiteY58" fmla="*/ 6648451 h 6648451"/>
              <a:gd name="connsiteX59" fmla="*/ 0 w 14900133"/>
              <a:gd name="connsiteY59" fmla="*/ 5939992 h 6648451"/>
              <a:gd name="connsiteX60" fmla="*/ 0 w 14900133"/>
              <a:gd name="connsiteY60" fmla="*/ 5390681 h 6648451"/>
              <a:gd name="connsiteX61" fmla="*/ 0 w 14900133"/>
              <a:gd name="connsiteY61" fmla="*/ 4789055 h 6648451"/>
              <a:gd name="connsiteX62" fmla="*/ 0 w 14900133"/>
              <a:gd name="connsiteY62" fmla="*/ 4239744 h 6648451"/>
              <a:gd name="connsiteX63" fmla="*/ 0 w 14900133"/>
              <a:gd name="connsiteY63" fmla="*/ 3690433 h 6648451"/>
              <a:gd name="connsiteX64" fmla="*/ 0 w 14900133"/>
              <a:gd name="connsiteY64" fmla="*/ 3193437 h 6648451"/>
              <a:gd name="connsiteX65" fmla="*/ 0 w 14900133"/>
              <a:gd name="connsiteY65" fmla="*/ 2434865 h 6648451"/>
              <a:gd name="connsiteX66" fmla="*/ 0 w 14900133"/>
              <a:gd name="connsiteY66" fmla="*/ 1676293 h 6648451"/>
              <a:gd name="connsiteX67" fmla="*/ 0 w 14900133"/>
              <a:gd name="connsiteY67" fmla="*/ 708459 h 664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900133" h="6648451" fill="none" extrusionOk="0">
                <a:moveTo>
                  <a:pt x="0" y="708459"/>
                </a:moveTo>
                <a:cubicBezTo>
                  <a:pt x="18671" y="314296"/>
                  <a:pt x="341960" y="40297"/>
                  <a:pt x="708459" y="0"/>
                </a:cubicBezTo>
                <a:cubicBezTo>
                  <a:pt x="893594" y="2751"/>
                  <a:pt x="987486" y="-6072"/>
                  <a:pt x="1112955" y="0"/>
                </a:cubicBezTo>
                <a:cubicBezTo>
                  <a:pt x="1238424" y="6072"/>
                  <a:pt x="1365202" y="-15906"/>
                  <a:pt x="1517452" y="0"/>
                </a:cubicBezTo>
                <a:cubicBezTo>
                  <a:pt x="1669702" y="15906"/>
                  <a:pt x="1857960" y="-1000"/>
                  <a:pt x="2056781" y="0"/>
                </a:cubicBezTo>
                <a:cubicBezTo>
                  <a:pt x="2255602" y="1000"/>
                  <a:pt x="2420429" y="-17311"/>
                  <a:pt x="2596109" y="0"/>
                </a:cubicBezTo>
                <a:cubicBezTo>
                  <a:pt x="2771789" y="17311"/>
                  <a:pt x="3090239" y="3509"/>
                  <a:pt x="3270270" y="0"/>
                </a:cubicBezTo>
                <a:cubicBezTo>
                  <a:pt x="3450301" y="-3509"/>
                  <a:pt x="3796575" y="-42668"/>
                  <a:pt x="4214095" y="0"/>
                </a:cubicBezTo>
                <a:cubicBezTo>
                  <a:pt x="4631615" y="42668"/>
                  <a:pt x="4462427" y="-317"/>
                  <a:pt x="4618591" y="0"/>
                </a:cubicBezTo>
                <a:cubicBezTo>
                  <a:pt x="4774755" y="317"/>
                  <a:pt x="4964968" y="-16016"/>
                  <a:pt x="5292752" y="0"/>
                </a:cubicBezTo>
                <a:cubicBezTo>
                  <a:pt x="5620536" y="16016"/>
                  <a:pt x="5797779" y="-24230"/>
                  <a:pt x="5966913" y="0"/>
                </a:cubicBezTo>
                <a:cubicBezTo>
                  <a:pt x="6136047" y="24230"/>
                  <a:pt x="6192887" y="-36"/>
                  <a:pt x="6371409" y="0"/>
                </a:cubicBezTo>
                <a:cubicBezTo>
                  <a:pt x="6549931" y="36"/>
                  <a:pt x="6586839" y="7999"/>
                  <a:pt x="6775906" y="0"/>
                </a:cubicBezTo>
                <a:cubicBezTo>
                  <a:pt x="6964973" y="-7999"/>
                  <a:pt x="7198837" y="23669"/>
                  <a:pt x="7315234" y="0"/>
                </a:cubicBezTo>
                <a:cubicBezTo>
                  <a:pt x="7431631" y="-23669"/>
                  <a:pt x="7959565" y="14908"/>
                  <a:pt x="8124227" y="0"/>
                </a:cubicBezTo>
                <a:cubicBezTo>
                  <a:pt x="8288889" y="-14908"/>
                  <a:pt x="8300062" y="-897"/>
                  <a:pt x="8393892" y="0"/>
                </a:cubicBezTo>
                <a:cubicBezTo>
                  <a:pt x="8487722" y="897"/>
                  <a:pt x="8957375" y="30890"/>
                  <a:pt x="9337717" y="0"/>
                </a:cubicBezTo>
                <a:cubicBezTo>
                  <a:pt x="9718060" y="-30890"/>
                  <a:pt x="9706757" y="-25195"/>
                  <a:pt x="10011877" y="0"/>
                </a:cubicBezTo>
                <a:cubicBezTo>
                  <a:pt x="10316997" y="25195"/>
                  <a:pt x="10722368" y="-37241"/>
                  <a:pt x="10955702" y="0"/>
                </a:cubicBezTo>
                <a:cubicBezTo>
                  <a:pt x="11189037" y="37241"/>
                  <a:pt x="11097315" y="-788"/>
                  <a:pt x="11225367" y="0"/>
                </a:cubicBezTo>
                <a:cubicBezTo>
                  <a:pt x="11353419" y="788"/>
                  <a:pt x="11782627" y="24451"/>
                  <a:pt x="12169192" y="0"/>
                </a:cubicBezTo>
                <a:cubicBezTo>
                  <a:pt x="12555757" y="-24451"/>
                  <a:pt x="12463522" y="10807"/>
                  <a:pt x="12573688" y="0"/>
                </a:cubicBezTo>
                <a:cubicBezTo>
                  <a:pt x="12683854" y="-10807"/>
                  <a:pt x="13180523" y="-22100"/>
                  <a:pt x="13382681" y="0"/>
                </a:cubicBezTo>
                <a:cubicBezTo>
                  <a:pt x="13584839" y="22100"/>
                  <a:pt x="13876779" y="35670"/>
                  <a:pt x="14191674" y="0"/>
                </a:cubicBezTo>
                <a:cubicBezTo>
                  <a:pt x="14549052" y="9052"/>
                  <a:pt x="14907891" y="294621"/>
                  <a:pt x="14900133" y="708459"/>
                </a:cubicBezTo>
                <a:cubicBezTo>
                  <a:pt x="14870240" y="879144"/>
                  <a:pt x="14911749" y="1070743"/>
                  <a:pt x="14900133" y="1310085"/>
                </a:cubicBezTo>
                <a:cubicBezTo>
                  <a:pt x="14888517" y="1549427"/>
                  <a:pt x="14922082" y="1652671"/>
                  <a:pt x="14900133" y="1859396"/>
                </a:cubicBezTo>
                <a:cubicBezTo>
                  <a:pt x="14878184" y="2066121"/>
                  <a:pt x="14872790" y="2271083"/>
                  <a:pt x="14900133" y="2408707"/>
                </a:cubicBezTo>
                <a:cubicBezTo>
                  <a:pt x="14927476" y="2546331"/>
                  <a:pt x="14920478" y="2892696"/>
                  <a:pt x="14900133" y="3062649"/>
                </a:cubicBezTo>
                <a:cubicBezTo>
                  <a:pt x="14879788" y="3232602"/>
                  <a:pt x="14898690" y="3454767"/>
                  <a:pt x="14900133" y="3559644"/>
                </a:cubicBezTo>
                <a:cubicBezTo>
                  <a:pt x="14901576" y="3664521"/>
                  <a:pt x="14907484" y="3969677"/>
                  <a:pt x="14900133" y="4265901"/>
                </a:cubicBezTo>
                <a:cubicBezTo>
                  <a:pt x="14892782" y="4562125"/>
                  <a:pt x="14935897" y="4763481"/>
                  <a:pt x="14900133" y="5024474"/>
                </a:cubicBezTo>
                <a:cubicBezTo>
                  <a:pt x="14864369" y="5285467"/>
                  <a:pt x="14945220" y="5499869"/>
                  <a:pt x="14900133" y="5939992"/>
                </a:cubicBezTo>
                <a:cubicBezTo>
                  <a:pt x="14860789" y="6333808"/>
                  <a:pt x="14585033" y="6559735"/>
                  <a:pt x="14191674" y="6648451"/>
                </a:cubicBezTo>
                <a:cubicBezTo>
                  <a:pt x="13858184" y="6632730"/>
                  <a:pt x="13624087" y="6638503"/>
                  <a:pt x="13382681" y="6648451"/>
                </a:cubicBezTo>
                <a:cubicBezTo>
                  <a:pt x="13141275" y="6658399"/>
                  <a:pt x="13038837" y="6678667"/>
                  <a:pt x="12708520" y="6648451"/>
                </a:cubicBezTo>
                <a:cubicBezTo>
                  <a:pt x="12378203" y="6618235"/>
                  <a:pt x="12520871" y="6644837"/>
                  <a:pt x="12438856" y="6648451"/>
                </a:cubicBezTo>
                <a:cubicBezTo>
                  <a:pt x="12356841" y="6652065"/>
                  <a:pt x="12291654" y="6651503"/>
                  <a:pt x="12169192" y="6648451"/>
                </a:cubicBezTo>
                <a:cubicBezTo>
                  <a:pt x="12046730" y="6645399"/>
                  <a:pt x="12014658" y="6660028"/>
                  <a:pt x="11899527" y="6648451"/>
                </a:cubicBezTo>
                <a:cubicBezTo>
                  <a:pt x="11784397" y="6636874"/>
                  <a:pt x="11702346" y="6650645"/>
                  <a:pt x="11629863" y="6648451"/>
                </a:cubicBezTo>
                <a:cubicBezTo>
                  <a:pt x="11557380" y="6646257"/>
                  <a:pt x="11091817" y="6648176"/>
                  <a:pt x="10820870" y="6648451"/>
                </a:cubicBezTo>
                <a:cubicBezTo>
                  <a:pt x="10549923" y="6648726"/>
                  <a:pt x="10515800" y="6632884"/>
                  <a:pt x="10416374" y="6648451"/>
                </a:cubicBezTo>
                <a:cubicBezTo>
                  <a:pt x="10316948" y="6664018"/>
                  <a:pt x="10050120" y="6646828"/>
                  <a:pt x="9877045" y="6648451"/>
                </a:cubicBezTo>
                <a:cubicBezTo>
                  <a:pt x="9703970" y="6650074"/>
                  <a:pt x="9348869" y="6636531"/>
                  <a:pt x="9202884" y="6648451"/>
                </a:cubicBezTo>
                <a:cubicBezTo>
                  <a:pt x="9056899" y="6660371"/>
                  <a:pt x="8582201" y="6662448"/>
                  <a:pt x="8259059" y="6648451"/>
                </a:cubicBezTo>
                <a:cubicBezTo>
                  <a:pt x="7935917" y="6634454"/>
                  <a:pt x="8101647" y="6647760"/>
                  <a:pt x="7989395" y="6648451"/>
                </a:cubicBezTo>
                <a:cubicBezTo>
                  <a:pt x="7877143" y="6649142"/>
                  <a:pt x="7704401" y="6668069"/>
                  <a:pt x="7584899" y="6648451"/>
                </a:cubicBezTo>
                <a:cubicBezTo>
                  <a:pt x="7465397" y="6628833"/>
                  <a:pt x="7447883" y="6646275"/>
                  <a:pt x="7315234" y="6648451"/>
                </a:cubicBezTo>
                <a:cubicBezTo>
                  <a:pt x="7182586" y="6650627"/>
                  <a:pt x="6739853" y="6615146"/>
                  <a:pt x="6506241" y="6648451"/>
                </a:cubicBezTo>
                <a:cubicBezTo>
                  <a:pt x="6272629" y="6681756"/>
                  <a:pt x="5931869" y="6629508"/>
                  <a:pt x="5697249" y="6648451"/>
                </a:cubicBezTo>
                <a:cubicBezTo>
                  <a:pt x="5462629" y="6667394"/>
                  <a:pt x="5409130" y="6656575"/>
                  <a:pt x="5157920" y="6648451"/>
                </a:cubicBezTo>
                <a:cubicBezTo>
                  <a:pt x="4906710" y="6640327"/>
                  <a:pt x="4837417" y="6633996"/>
                  <a:pt x="4753423" y="6648451"/>
                </a:cubicBezTo>
                <a:cubicBezTo>
                  <a:pt x="4669429" y="6662906"/>
                  <a:pt x="4603276" y="6640081"/>
                  <a:pt x="4483759" y="6648451"/>
                </a:cubicBezTo>
                <a:cubicBezTo>
                  <a:pt x="4364242" y="6656821"/>
                  <a:pt x="4304196" y="6657769"/>
                  <a:pt x="4214095" y="6648451"/>
                </a:cubicBezTo>
                <a:cubicBezTo>
                  <a:pt x="4123994" y="6639133"/>
                  <a:pt x="3695941" y="6672040"/>
                  <a:pt x="3405102" y="6648451"/>
                </a:cubicBezTo>
                <a:cubicBezTo>
                  <a:pt x="3114263" y="6624862"/>
                  <a:pt x="3069403" y="6631368"/>
                  <a:pt x="2865773" y="6648451"/>
                </a:cubicBezTo>
                <a:cubicBezTo>
                  <a:pt x="2662143" y="6665534"/>
                  <a:pt x="2683626" y="6661412"/>
                  <a:pt x="2596109" y="6648451"/>
                </a:cubicBezTo>
                <a:cubicBezTo>
                  <a:pt x="2508592" y="6635490"/>
                  <a:pt x="2231387" y="6668608"/>
                  <a:pt x="2056780" y="6648451"/>
                </a:cubicBezTo>
                <a:cubicBezTo>
                  <a:pt x="1882173" y="6628294"/>
                  <a:pt x="1288200" y="6628456"/>
                  <a:pt x="708459" y="6648451"/>
                </a:cubicBezTo>
                <a:cubicBezTo>
                  <a:pt x="315159" y="6683619"/>
                  <a:pt x="31885" y="6340374"/>
                  <a:pt x="0" y="5939992"/>
                </a:cubicBezTo>
                <a:cubicBezTo>
                  <a:pt x="-1801" y="5746316"/>
                  <a:pt x="19431" y="5568112"/>
                  <a:pt x="0" y="5390681"/>
                </a:cubicBezTo>
                <a:cubicBezTo>
                  <a:pt x="-19431" y="5213250"/>
                  <a:pt x="26071" y="4926498"/>
                  <a:pt x="0" y="4789055"/>
                </a:cubicBezTo>
                <a:cubicBezTo>
                  <a:pt x="-26071" y="4651612"/>
                  <a:pt x="-6548" y="4445778"/>
                  <a:pt x="0" y="4239744"/>
                </a:cubicBezTo>
                <a:cubicBezTo>
                  <a:pt x="6548" y="4033710"/>
                  <a:pt x="12587" y="3838496"/>
                  <a:pt x="0" y="3690433"/>
                </a:cubicBezTo>
                <a:cubicBezTo>
                  <a:pt x="-12587" y="3542370"/>
                  <a:pt x="45" y="3373153"/>
                  <a:pt x="0" y="3193437"/>
                </a:cubicBezTo>
                <a:cubicBezTo>
                  <a:pt x="-45" y="3013721"/>
                  <a:pt x="-37736" y="2762408"/>
                  <a:pt x="0" y="2434865"/>
                </a:cubicBezTo>
                <a:cubicBezTo>
                  <a:pt x="37736" y="2107322"/>
                  <a:pt x="6273" y="2000149"/>
                  <a:pt x="0" y="1676293"/>
                </a:cubicBezTo>
                <a:cubicBezTo>
                  <a:pt x="-6273" y="1352437"/>
                  <a:pt x="-13610" y="916777"/>
                  <a:pt x="0" y="708459"/>
                </a:cubicBezTo>
                <a:close/>
              </a:path>
              <a:path w="14900133" h="6648451" stroke="0" extrusionOk="0">
                <a:moveTo>
                  <a:pt x="0" y="708459"/>
                </a:moveTo>
                <a:cubicBezTo>
                  <a:pt x="61808" y="258833"/>
                  <a:pt x="342043" y="-19308"/>
                  <a:pt x="708459" y="0"/>
                </a:cubicBezTo>
                <a:cubicBezTo>
                  <a:pt x="776431" y="3571"/>
                  <a:pt x="901557" y="3668"/>
                  <a:pt x="978123" y="0"/>
                </a:cubicBezTo>
                <a:cubicBezTo>
                  <a:pt x="1054689" y="-3668"/>
                  <a:pt x="1479945" y="18389"/>
                  <a:pt x="1652284" y="0"/>
                </a:cubicBezTo>
                <a:cubicBezTo>
                  <a:pt x="1824623" y="-18389"/>
                  <a:pt x="2061727" y="24074"/>
                  <a:pt x="2191613" y="0"/>
                </a:cubicBezTo>
                <a:cubicBezTo>
                  <a:pt x="2321499" y="-24074"/>
                  <a:pt x="2609388" y="-23678"/>
                  <a:pt x="2730941" y="0"/>
                </a:cubicBezTo>
                <a:cubicBezTo>
                  <a:pt x="2852494" y="23678"/>
                  <a:pt x="2866212" y="11264"/>
                  <a:pt x="3000606" y="0"/>
                </a:cubicBezTo>
                <a:cubicBezTo>
                  <a:pt x="3135000" y="-11264"/>
                  <a:pt x="3224297" y="9863"/>
                  <a:pt x="3405102" y="0"/>
                </a:cubicBezTo>
                <a:cubicBezTo>
                  <a:pt x="3585907" y="-9863"/>
                  <a:pt x="3826263" y="-19602"/>
                  <a:pt x="4079263" y="0"/>
                </a:cubicBezTo>
                <a:cubicBezTo>
                  <a:pt x="4332263" y="19602"/>
                  <a:pt x="4498172" y="21605"/>
                  <a:pt x="4888256" y="0"/>
                </a:cubicBezTo>
                <a:cubicBezTo>
                  <a:pt x="5278340" y="-21605"/>
                  <a:pt x="5203752" y="-6764"/>
                  <a:pt x="5427584" y="0"/>
                </a:cubicBezTo>
                <a:cubicBezTo>
                  <a:pt x="5651416" y="6764"/>
                  <a:pt x="5848318" y="32135"/>
                  <a:pt x="6101745" y="0"/>
                </a:cubicBezTo>
                <a:cubicBezTo>
                  <a:pt x="6355172" y="-32135"/>
                  <a:pt x="6731114" y="-29812"/>
                  <a:pt x="7045570" y="0"/>
                </a:cubicBezTo>
                <a:cubicBezTo>
                  <a:pt x="7360027" y="29812"/>
                  <a:pt x="7688260" y="-20828"/>
                  <a:pt x="7854563" y="0"/>
                </a:cubicBezTo>
                <a:cubicBezTo>
                  <a:pt x="8020866" y="20828"/>
                  <a:pt x="8155507" y="-26367"/>
                  <a:pt x="8393892" y="0"/>
                </a:cubicBezTo>
                <a:cubicBezTo>
                  <a:pt x="8632277" y="26367"/>
                  <a:pt x="8716121" y="16538"/>
                  <a:pt x="8798388" y="0"/>
                </a:cubicBezTo>
                <a:cubicBezTo>
                  <a:pt x="8880655" y="-16538"/>
                  <a:pt x="8953113" y="7352"/>
                  <a:pt x="9068052" y="0"/>
                </a:cubicBezTo>
                <a:cubicBezTo>
                  <a:pt x="9182991" y="-7352"/>
                  <a:pt x="9775220" y="-33452"/>
                  <a:pt x="10011877" y="0"/>
                </a:cubicBezTo>
                <a:cubicBezTo>
                  <a:pt x="10248534" y="33452"/>
                  <a:pt x="10495930" y="-31991"/>
                  <a:pt x="10686038" y="0"/>
                </a:cubicBezTo>
                <a:cubicBezTo>
                  <a:pt x="10876146" y="31991"/>
                  <a:pt x="11171926" y="38392"/>
                  <a:pt x="11629863" y="0"/>
                </a:cubicBezTo>
                <a:cubicBezTo>
                  <a:pt x="12087801" y="-38392"/>
                  <a:pt x="12190382" y="9629"/>
                  <a:pt x="12438856" y="0"/>
                </a:cubicBezTo>
                <a:cubicBezTo>
                  <a:pt x="12687330" y="-9629"/>
                  <a:pt x="12653085" y="11001"/>
                  <a:pt x="12708520" y="0"/>
                </a:cubicBezTo>
                <a:cubicBezTo>
                  <a:pt x="12763955" y="-11001"/>
                  <a:pt x="13259621" y="-29024"/>
                  <a:pt x="13517513" y="0"/>
                </a:cubicBezTo>
                <a:cubicBezTo>
                  <a:pt x="13775405" y="29024"/>
                  <a:pt x="13858938" y="-17349"/>
                  <a:pt x="14191674" y="0"/>
                </a:cubicBezTo>
                <a:cubicBezTo>
                  <a:pt x="14650214" y="33334"/>
                  <a:pt x="14933968" y="228336"/>
                  <a:pt x="14900133" y="708459"/>
                </a:cubicBezTo>
                <a:cubicBezTo>
                  <a:pt x="14926229" y="877338"/>
                  <a:pt x="14912725" y="1142419"/>
                  <a:pt x="14900133" y="1362401"/>
                </a:cubicBezTo>
                <a:cubicBezTo>
                  <a:pt x="14887541" y="1582383"/>
                  <a:pt x="14906032" y="1726577"/>
                  <a:pt x="14900133" y="1911712"/>
                </a:cubicBezTo>
                <a:cubicBezTo>
                  <a:pt x="14894234" y="2096847"/>
                  <a:pt x="14863929" y="2436748"/>
                  <a:pt x="14900133" y="2670284"/>
                </a:cubicBezTo>
                <a:cubicBezTo>
                  <a:pt x="14936337" y="2903820"/>
                  <a:pt x="14909805" y="3172326"/>
                  <a:pt x="14900133" y="3376541"/>
                </a:cubicBezTo>
                <a:cubicBezTo>
                  <a:pt x="14890461" y="3580756"/>
                  <a:pt x="14878772" y="3701201"/>
                  <a:pt x="14900133" y="3925852"/>
                </a:cubicBezTo>
                <a:cubicBezTo>
                  <a:pt x="14921494" y="4150503"/>
                  <a:pt x="14883484" y="4324830"/>
                  <a:pt x="14900133" y="4475163"/>
                </a:cubicBezTo>
                <a:cubicBezTo>
                  <a:pt x="14916782" y="4625496"/>
                  <a:pt x="14885847" y="4829835"/>
                  <a:pt x="14900133" y="5181420"/>
                </a:cubicBezTo>
                <a:cubicBezTo>
                  <a:pt x="14914419" y="5533005"/>
                  <a:pt x="14924101" y="5737601"/>
                  <a:pt x="14900133" y="5939992"/>
                </a:cubicBezTo>
                <a:cubicBezTo>
                  <a:pt x="14942736" y="6326954"/>
                  <a:pt x="14602370" y="6666076"/>
                  <a:pt x="14191674" y="6648451"/>
                </a:cubicBezTo>
                <a:cubicBezTo>
                  <a:pt x="13968957" y="6620899"/>
                  <a:pt x="13562312" y="6662883"/>
                  <a:pt x="13247849" y="6648451"/>
                </a:cubicBezTo>
                <a:cubicBezTo>
                  <a:pt x="12933386" y="6634019"/>
                  <a:pt x="12620295" y="6668919"/>
                  <a:pt x="12438856" y="6648451"/>
                </a:cubicBezTo>
                <a:cubicBezTo>
                  <a:pt x="12257417" y="6627983"/>
                  <a:pt x="11901710" y="6681806"/>
                  <a:pt x="11764695" y="6648451"/>
                </a:cubicBezTo>
                <a:cubicBezTo>
                  <a:pt x="11627680" y="6615096"/>
                  <a:pt x="11138702" y="6648161"/>
                  <a:pt x="10820870" y="6648451"/>
                </a:cubicBezTo>
                <a:cubicBezTo>
                  <a:pt x="10503038" y="6648741"/>
                  <a:pt x="10622021" y="6643491"/>
                  <a:pt x="10551206" y="6648451"/>
                </a:cubicBezTo>
                <a:cubicBezTo>
                  <a:pt x="10480391" y="6653411"/>
                  <a:pt x="10390173" y="6651986"/>
                  <a:pt x="10281542" y="6648451"/>
                </a:cubicBezTo>
                <a:cubicBezTo>
                  <a:pt x="10172911" y="6644916"/>
                  <a:pt x="9807327" y="6634240"/>
                  <a:pt x="9607381" y="6648451"/>
                </a:cubicBezTo>
                <a:cubicBezTo>
                  <a:pt x="9407435" y="6662662"/>
                  <a:pt x="9002667" y="6655446"/>
                  <a:pt x="8663556" y="6648451"/>
                </a:cubicBezTo>
                <a:cubicBezTo>
                  <a:pt x="8324446" y="6641456"/>
                  <a:pt x="7908902" y="6601844"/>
                  <a:pt x="7719731" y="6648451"/>
                </a:cubicBezTo>
                <a:cubicBezTo>
                  <a:pt x="7530560" y="6695058"/>
                  <a:pt x="7562282" y="6642150"/>
                  <a:pt x="7450067" y="6648451"/>
                </a:cubicBezTo>
                <a:cubicBezTo>
                  <a:pt x="7337852" y="6654752"/>
                  <a:pt x="6812616" y="6618328"/>
                  <a:pt x="6641074" y="6648451"/>
                </a:cubicBezTo>
                <a:cubicBezTo>
                  <a:pt x="6469532" y="6678574"/>
                  <a:pt x="6321999" y="6654191"/>
                  <a:pt x="6101745" y="6648451"/>
                </a:cubicBezTo>
                <a:cubicBezTo>
                  <a:pt x="5881491" y="6642711"/>
                  <a:pt x="5636174" y="6669911"/>
                  <a:pt x="5427584" y="6648451"/>
                </a:cubicBezTo>
                <a:cubicBezTo>
                  <a:pt x="5218994" y="6626991"/>
                  <a:pt x="4962882" y="6675456"/>
                  <a:pt x="4618591" y="6648451"/>
                </a:cubicBezTo>
                <a:cubicBezTo>
                  <a:pt x="4274300" y="6621446"/>
                  <a:pt x="4329423" y="6643329"/>
                  <a:pt x="4214095" y="6648451"/>
                </a:cubicBezTo>
                <a:cubicBezTo>
                  <a:pt x="4098767" y="6653573"/>
                  <a:pt x="4040223" y="6640573"/>
                  <a:pt x="3944431" y="6648451"/>
                </a:cubicBezTo>
                <a:cubicBezTo>
                  <a:pt x="3848639" y="6656329"/>
                  <a:pt x="3311993" y="6629188"/>
                  <a:pt x="3000606" y="6648451"/>
                </a:cubicBezTo>
                <a:cubicBezTo>
                  <a:pt x="2689220" y="6667714"/>
                  <a:pt x="2844479" y="6640286"/>
                  <a:pt x="2730941" y="6648451"/>
                </a:cubicBezTo>
                <a:cubicBezTo>
                  <a:pt x="2617403" y="6656616"/>
                  <a:pt x="2044387" y="6652864"/>
                  <a:pt x="1787116" y="6648451"/>
                </a:cubicBezTo>
                <a:cubicBezTo>
                  <a:pt x="1529845" y="6644038"/>
                  <a:pt x="1132404" y="6700810"/>
                  <a:pt x="708459" y="6648451"/>
                </a:cubicBezTo>
                <a:cubicBezTo>
                  <a:pt x="284613" y="6566789"/>
                  <a:pt x="36174" y="6291706"/>
                  <a:pt x="0" y="5939992"/>
                </a:cubicBezTo>
                <a:cubicBezTo>
                  <a:pt x="25390" y="5660826"/>
                  <a:pt x="18668" y="5478639"/>
                  <a:pt x="0" y="5286050"/>
                </a:cubicBezTo>
                <a:cubicBezTo>
                  <a:pt x="-18668" y="5093461"/>
                  <a:pt x="6701" y="4854260"/>
                  <a:pt x="0" y="4736739"/>
                </a:cubicBezTo>
                <a:cubicBezTo>
                  <a:pt x="-6701" y="4619218"/>
                  <a:pt x="-1373" y="4349012"/>
                  <a:pt x="0" y="4135113"/>
                </a:cubicBezTo>
                <a:cubicBezTo>
                  <a:pt x="1373" y="3921214"/>
                  <a:pt x="-21062" y="3840860"/>
                  <a:pt x="0" y="3638117"/>
                </a:cubicBezTo>
                <a:cubicBezTo>
                  <a:pt x="21062" y="3435374"/>
                  <a:pt x="-31176" y="3239713"/>
                  <a:pt x="0" y="2879545"/>
                </a:cubicBezTo>
                <a:cubicBezTo>
                  <a:pt x="31176" y="2519377"/>
                  <a:pt x="11737" y="2528381"/>
                  <a:pt x="0" y="2277919"/>
                </a:cubicBezTo>
                <a:cubicBezTo>
                  <a:pt x="-11737" y="2027457"/>
                  <a:pt x="-25175" y="1728750"/>
                  <a:pt x="0" y="1519347"/>
                </a:cubicBezTo>
                <a:cubicBezTo>
                  <a:pt x="25175" y="1309944"/>
                  <a:pt x="35732" y="934103"/>
                  <a:pt x="0" y="708459"/>
                </a:cubicBezTo>
                <a:close/>
              </a:path>
            </a:pathLst>
          </a:custGeom>
          <a:solidFill>
            <a:srgbClr val="FDFEFF"/>
          </a:solidFill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54294924">
                  <a:prstGeom prst="roundRect">
                    <a:avLst>
                      <a:gd name="adj" fmla="val 1065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HẠM DUYÊN 2 - 9Slide.vn">
            <a:extLst>
              <a:ext uri="{FF2B5EF4-FFF2-40B4-BE49-F238E27FC236}">
                <a16:creationId xmlns:a16="http://schemas.microsoft.com/office/drawing/2014/main" id="{F504AC94-BDDF-A1F3-73DF-938E6E68E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3450" r="78125" b="52539"/>
          <a:stretch>
            <a:fillRect/>
          </a:stretch>
        </p:blipFill>
        <p:spPr>
          <a:xfrm>
            <a:off x="2662238" y="3295650"/>
            <a:ext cx="2743200" cy="2819400"/>
          </a:xfrm>
          <a:custGeom>
            <a:avLst/>
            <a:gdLst>
              <a:gd name="connsiteX0" fmla="*/ 285759 w 2743200"/>
              <a:gd name="connsiteY0" fmla="*/ 0 h 2819400"/>
              <a:gd name="connsiteX1" fmla="*/ 2457441 w 2743200"/>
              <a:gd name="connsiteY1" fmla="*/ 0 h 2819400"/>
              <a:gd name="connsiteX2" fmla="*/ 2743200 w 2743200"/>
              <a:gd name="connsiteY2" fmla="*/ 285759 h 2819400"/>
              <a:gd name="connsiteX3" fmla="*/ 2743200 w 2743200"/>
              <a:gd name="connsiteY3" fmla="*/ 2533641 h 2819400"/>
              <a:gd name="connsiteX4" fmla="*/ 2457441 w 2743200"/>
              <a:gd name="connsiteY4" fmla="*/ 2819400 h 2819400"/>
              <a:gd name="connsiteX5" fmla="*/ 285759 w 2743200"/>
              <a:gd name="connsiteY5" fmla="*/ 2819400 h 2819400"/>
              <a:gd name="connsiteX6" fmla="*/ 0 w 2743200"/>
              <a:gd name="connsiteY6" fmla="*/ 2533641 h 2819400"/>
              <a:gd name="connsiteX7" fmla="*/ 0 w 2743200"/>
              <a:gd name="connsiteY7" fmla="*/ 285759 h 2819400"/>
              <a:gd name="connsiteX8" fmla="*/ 285759 w 2743200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2819400">
                <a:moveTo>
                  <a:pt x="285759" y="0"/>
                </a:moveTo>
                <a:lnTo>
                  <a:pt x="2457441" y="0"/>
                </a:lnTo>
                <a:cubicBezTo>
                  <a:pt x="2615261" y="0"/>
                  <a:pt x="2743200" y="127939"/>
                  <a:pt x="2743200" y="285759"/>
                </a:cubicBezTo>
                <a:lnTo>
                  <a:pt x="2743200" y="2533641"/>
                </a:lnTo>
                <a:cubicBezTo>
                  <a:pt x="2743200" y="2691461"/>
                  <a:pt x="2615261" y="2819400"/>
                  <a:pt x="2457441" y="2819400"/>
                </a:cubicBezTo>
                <a:lnTo>
                  <a:pt x="285759" y="2819400"/>
                </a:lnTo>
                <a:cubicBezTo>
                  <a:pt x="127939" y="2819400"/>
                  <a:pt x="0" y="2691461"/>
                  <a:pt x="0" y="2533641"/>
                </a:cubicBezTo>
                <a:lnTo>
                  <a:pt x="0" y="285759"/>
                </a:lnTo>
                <a:cubicBezTo>
                  <a:pt x="0" y="127939"/>
                  <a:pt x="127939" y="0"/>
                  <a:pt x="285759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26" name="PHẠM DUYÊN 3 - 9Slide.vn">
            <a:extLst>
              <a:ext uri="{FF2B5EF4-FFF2-40B4-BE49-F238E27FC236}">
                <a16:creationId xmlns:a16="http://schemas.microsoft.com/office/drawing/2014/main" id="{9CAE0970-3537-4EF2-C9D8-30DA918DD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3450" r="53261" b="52539"/>
          <a:stretch>
            <a:fillRect/>
          </a:stretch>
        </p:blipFill>
        <p:spPr>
          <a:xfrm>
            <a:off x="7427119" y="3295650"/>
            <a:ext cx="2743200" cy="2819400"/>
          </a:xfrm>
          <a:custGeom>
            <a:avLst/>
            <a:gdLst>
              <a:gd name="connsiteX0" fmla="*/ 285759 w 2743200"/>
              <a:gd name="connsiteY0" fmla="*/ 0 h 2819400"/>
              <a:gd name="connsiteX1" fmla="*/ 2457441 w 2743200"/>
              <a:gd name="connsiteY1" fmla="*/ 0 h 2819400"/>
              <a:gd name="connsiteX2" fmla="*/ 2743200 w 2743200"/>
              <a:gd name="connsiteY2" fmla="*/ 285759 h 2819400"/>
              <a:gd name="connsiteX3" fmla="*/ 2743200 w 2743200"/>
              <a:gd name="connsiteY3" fmla="*/ 2533641 h 2819400"/>
              <a:gd name="connsiteX4" fmla="*/ 2457441 w 2743200"/>
              <a:gd name="connsiteY4" fmla="*/ 2819400 h 2819400"/>
              <a:gd name="connsiteX5" fmla="*/ 285759 w 2743200"/>
              <a:gd name="connsiteY5" fmla="*/ 2819400 h 2819400"/>
              <a:gd name="connsiteX6" fmla="*/ 0 w 2743200"/>
              <a:gd name="connsiteY6" fmla="*/ 2533641 h 2819400"/>
              <a:gd name="connsiteX7" fmla="*/ 0 w 2743200"/>
              <a:gd name="connsiteY7" fmla="*/ 285759 h 2819400"/>
              <a:gd name="connsiteX8" fmla="*/ 285759 w 2743200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2819400">
                <a:moveTo>
                  <a:pt x="285759" y="0"/>
                </a:moveTo>
                <a:lnTo>
                  <a:pt x="2457441" y="0"/>
                </a:lnTo>
                <a:cubicBezTo>
                  <a:pt x="2615261" y="0"/>
                  <a:pt x="2743200" y="127939"/>
                  <a:pt x="2743200" y="285759"/>
                </a:cubicBezTo>
                <a:lnTo>
                  <a:pt x="2743200" y="2533641"/>
                </a:lnTo>
                <a:cubicBezTo>
                  <a:pt x="2743200" y="2691461"/>
                  <a:pt x="2615261" y="2819400"/>
                  <a:pt x="2457441" y="2819400"/>
                </a:cubicBezTo>
                <a:lnTo>
                  <a:pt x="285759" y="2819400"/>
                </a:lnTo>
                <a:cubicBezTo>
                  <a:pt x="127939" y="2819400"/>
                  <a:pt x="0" y="2691461"/>
                  <a:pt x="0" y="2533641"/>
                </a:cubicBezTo>
                <a:lnTo>
                  <a:pt x="0" y="285759"/>
                </a:lnTo>
                <a:cubicBezTo>
                  <a:pt x="0" y="127939"/>
                  <a:pt x="127939" y="0"/>
                  <a:pt x="285759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0918DECE-A377-DCB4-6555-BB32CB7FA1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50" r="25000" b="52539"/>
          <a:stretch>
            <a:fillRect/>
          </a:stretch>
        </p:blipFill>
        <p:spPr>
          <a:xfrm>
            <a:off x="12192000" y="3305175"/>
            <a:ext cx="3505200" cy="2819400"/>
          </a:xfrm>
          <a:custGeom>
            <a:avLst/>
            <a:gdLst>
              <a:gd name="connsiteX0" fmla="*/ 293697 w 3505200"/>
              <a:gd name="connsiteY0" fmla="*/ 0 h 2819400"/>
              <a:gd name="connsiteX1" fmla="*/ 3211503 w 3505200"/>
              <a:gd name="connsiteY1" fmla="*/ 0 h 2819400"/>
              <a:gd name="connsiteX2" fmla="*/ 3505200 w 3505200"/>
              <a:gd name="connsiteY2" fmla="*/ 293697 h 2819400"/>
              <a:gd name="connsiteX3" fmla="*/ 3505200 w 3505200"/>
              <a:gd name="connsiteY3" fmla="*/ 2525703 h 2819400"/>
              <a:gd name="connsiteX4" fmla="*/ 3211503 w 3505200"/>
              <a:gd name="connsiteY4" fmla="*/ 2819400 h 2819400"/>
              <a:gd name="connsiteX5" fmla="*/ 293697 w 3505200"/>
              <a:gd name="connsiteY5" fmla="*/ 2819400 h 2819400"/>
              <a:gd name="connsiteX6" fmla="*/ 0 w 3505200"/>
              <a:gd name="connsiteY6" fmla="*/ 2525703 h 2819400"/>
              <a:gd name="connsiteX7" fmla="*/ 0 w 3505200"/>
              <a:gd name="connsiteY7" fmla="*/ 293697 h 2819400"/>
              <a:gd name="connsiteX8" fmla="*/ 293697 w 3505200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5200" h="2819400">
                <a:moveTo>
                  <a:pt x="293697" y="0"/>
                </a:moveTo>
                <a:lnTo>
                  <a:pt x="3211503" y="0"/>
                </a:lnTo>
                <a:cubicBezTo>
                  <a:pt x="3373707" y="0"/>
                  <a:pt x="3505200" y="131493"/>
                  <a:pt x="3505200" y="293697"/>
                </a:cubicBezTo>
                <a:lnTo>
                  <a:pt x="3505200" y="2525703"/>
                </a:lnTo>
                <a:cubicBezTo>
                  <a:pt x="3505200" y="2687907"/>
                  <a:pt x="3373707" y="2819400"/>
                  <a:pt x="3211503" y="2819400"/>
                </a:cubicBezTo>
                <a:lnTo>
                  <a:pt x="293697" y="2819400"/>
                </a:lnTo>
                <a:cubicBezTo>
                  <a:pt x="131493" y="2819400"/>
                  <a:pt x="0" y="2687907"/>
                  <a:pt x="0" y="2525703"/>
                </a:cubicBezTo>
                <a:lnTo>
                  <a:pt x="0" y="293697"/>
                </a:lnTo>
                <a:cubicBezTo>
                  <a:pt x="0" y="131493"/>
                  <a:pt x="131493" y="0"/>
                  <a:pt x="293697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2C368C55-85B3-8703-A57C-02FB8CB0A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6" t="3450" r="2582" b="52539"/>
          <a:stretch>
            <a:fillRect/>
          </a:stretch>
        </p:blipFill>
        <p:spPr>
          <a:xfrm>
            <a:off x="5422107" y="6579452"/>
            <a:ext cx="2305050" cy="2320730"/>
          </a:xfrm>
          <a:custGeom>
            <a:avLst/>
            <a:gdLst>
              <a:gd name="connsiteX0" fmla="*/ 291712 w 2800350"/>
              <a:gd name="connsiteY0" fmla="*/ 0 h 2819400"/>
              <a:gd name="connsiteX1" fmla="*/ 2508638 w 2800350"/>
              <a:gd name="connsiteY1" fmla="*/ 0 h 2819400"/>
              <a:gd name="connsiteX2" fmla="*/ 2800350 w 2800350"/>
              <a:gd name="connsiteY2" fmla="*/ 291712 h 2819400"/>
              <a:gd name="connsiteX3" fmla="*/ 2800350 w 2800350"/>
              <a:gd name="connsiteY3" fmla="*/ 2527688 h 2819400"/>
              <a:gd name="connsiteX4" fmla="*/ 2508638 w 2800350"/>
              <a:gd name="connsiteY4" fmla="*/ 2819400 h 2819400"/>
              <a:gd name="connsiteX5" fmla="*/ 291712 w 2800350"/>
              <a:gd name="connsiteY5" fmla="*/ 2819400 h 2819400"/>
              <a:gd name="connsiteX6" fmla="*/ 0 w 2800350"/>
              <a:gd name="connsiteY6" fmla="*/ 2527688 h 2819400"/>
              <a:gd name="connsiteX7" fmla="*/ 0 w 2800350"/>
              <a:gd name="connsiteY7" fmla="*/ 291712 h 2819400"/>
              <a:gd name="connsiteX8" fmla="*/ 291712 w 2800350"/>
              <a:gd name="connsiteY8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350" h="2819400">
                <a:moveTo>
                  <a:pt x="291712" y="0"/>
                </a:moveTo>
                <a:lnTo>
                  <a:pt x="2508638" y="0"/>
                </a:lnTo>
                <a:cubicBezTo>
                  <a:pt x="2669746" y="0"/>
                  <a:pt x="2800350" y="130604"/>
                  <a:pt x="2800350" y="291712"/>
                </a:cubicBezTo>
                <a:lnTo>
                  <a:pt x="2800350" y="2527688"/>
                </a:lnTo>
                <a:cubicBezTo>
                  <a:pt x="2800350" y="2688796"/>
                  <a:pt x="2669746" y="2819400"/>
                  <a:pt x="2508638" y="2819400"/>
                </a:cubicBezTo>
                <a:lnTo>
                  <a:pt x="291712" y="2819400"/>
                </a:lnTo>
                <a:cubicBezTo>
                  <a:pt x="130604" y="2819400"/>
                  <a:pt x="0" y="2688796"/>
                  <a:pt x="0" y="2527688"/>
                </a:cubicBezTo>
                <a:lnTo>
                  <a:pt x="0" y="291712"/>
                </a:lnTo>
                <a:cubicBezTo>
                  <a:pt x="0" y="130604"/>
                  <a:pt x="130604" y="0"/>
                  <a:pt x="291712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23" name="PHẠM DUYÊN 6 - 9Slide.vn">
            <a:extLst>
              <a:ext uri="{FF2B5EF4-FFF2-40B4-BE49-F238E27FC236}">
                <a16:creationId xmlns:a16="http://schemas.microsoft.com/office/drawing/2014/main" id="{CEE5B268-42B5-4E45-CF5A-74D4F2AC4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60254" r="36685" b="3770"/>
          <a:stretch>
            <a:fillRect/>
          </a:stretch>
        </p:blipFill>
        <p:spPr>
          <a:xfrm>
            <a:off x="9518510" y="6490670"/>
            <a:ext cx="3987940" cy="2467850"/>
          </a:xfrm>
          <a:custGeom>
            <a:avLst/>
            <a:gdLst>
              <a:gd name="connsiteX0" fmla="*/ 240079 w 3724275"/>
              <a:gd name="connsiteY0" fmla="*/ 0 h 2304687"/>
              <a:gd name="connsiteX1" fmla="*/ 3484196 w 3724275"/>
              <a:gd name="connsiteY1" fmla="*/ 0 h 2304687"/>
              <a:gd name="connsiteX2" fmla="*/ 3724275 w 3724275"/>
              <a:gd name="connsiteY2" fmla="*/ 240079 h 2304687"/>
              <a:gd name="connsiteX3" fmla="*/ 3724275 w 3724275"/>
              <a:gd name="connsiteY3" fmla="*/ 2064608 h 2304687"/>
              <a:gd name="connsiteX4" fmla="*/ 3484196 w 3724275"/>
              <a:gd name="connsiteY4" fmla="*/ 2304687 h 2304687"/>
              <a:gd name="connsiteX5" fmla="*/ 240079 w 3724275"/>
              <a:gd name="connsiteY5" fmla="*/ 2304687 h 2304687"/>
              <a:gd name="connsiteX6" fmla="*/ 0 w 3724275"/>
              <a:gd name="connsiteY6" fmla="*/ 2064608 h 2304687"/>
              <a:gd name="connsiteX7" fmla="*/ 0 w 3724275"/>
              <a:gd name="connsiteY7" fmla="*/ 240079 h 2304687"/>
              <a:gd name="connsiteX8" fmla="*/ 240079 w 3724275"/>
              <a:gd name="connsiteY8" fmla="*/ 0 h 230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4275" h="2304687">
                <a:moveTo>
                  <a:pt x="240079" y="0"/>
                </a:moveTo>
                <a:lnTo>
                  <a:pt x="3484196" y="0"/>
                </a:lnTo>
                <a:cubicBezTo>
                  <a:pt x="3616788" y="0"/>
                  <a:pt x="3724275" y="107487"/>
                  <a:pt x="3724275" y="240079"/>
                </a:cubicBezTo>
                <a:lnTo>
                  <a:pt x="3724275" y="2064608"/>
                </a:lnTo>
                <a:cubicBezTo>
                  <a:pt x="3724275" y="2197200"/>
                  <a:pt x="3616788" y="2304687"/>
                  <a:pt x="3484196" y="2304687"/>
                </a:cubicBezTo>
                <a:lnTo>
                  <a:pt x="240079" y="2304687"/>
                </a:lnTo>
                <a:cubicBezTo>
                  <a:pt x="107487" y="2304687"/>
                  <a:pt x="0" y="2197200"/>
                  <a:pt x="0" y="2064608"/>
                </a:cubicBezTo>
                <a:lnTo>
                  <a:pt x="0" y="240079"/>
                </a:lnTo>
                <a:cubicBezTo>
                  <a:pt x="0" y="107487"/>
                  <a:pt x="107487" y="0"/>
                  <a:pt x="240079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11" name="PHẠM DUYÊN 7 - 9Slide.vn">
            <a:extLst>
              <a:ext uri="{FF2B5EF4-FFF2-40B4-BE49-F238E27FC236}">
                <a16:creationId xmlns:a16="http://schemas.microsoft.com/office/drawing/2014/main" id="{B54DC8F3-9BC8-F9EF-11D1-6F9DA23FD6FA}"/>
              </a:ext>
            </a:extLst>
          </p:cNvPr>
          <p:cNvGrpSpPr/>
          <p:nvPr/>
        </p:nvGrpSpPr>
        <p:grpSpPr>
          <a:xfrm>
            <a:off x="955163" y="1408380"/>
            <a:ext cx="1003383" cy="1035531"/>
            <a:chOff x="1559434" y="1176116"/>
            <a:chExt cx="668922" cy="6903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ED1A4D-3572-F4F0-1473-60C494D41E0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C2D4C-12D6-FED2-ECD0-D6C55997EA6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531F8FD-0E22-99A6-2B8F-3746ED5A766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DD48AA-AD2F-50B4-2378-3945449416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68FFCD06-FF35-F01A-D3E6-187D33AE3916}"/>
              </a:ext>
            </a:extLst>
          </p:cNvPr>
          <p:cNvSpPr txBox="1"/>
          <p:nvPr/>
        </p:nvSpPr>
        <p:spPr>
          <a:xfrm>
            <a:off x="2211265" y="1485900"/>
            <a:ext cx="11638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không là hình vuông?</a:t>
            </a:r>
          </a:p>
        </p:txBody>
      </p:sp>
      <p:cxnSp>
        <p:nvCxnSpPr>
          <p:cNvPr id="30" name="PHẠM DUYÊN 9 - 9Slide.vn">
            <a:extLst>
              <a:ext uri="{FF2B5EF4-FFF2-40B4-BE49-F238E27FC236}">
                <a16:creationId xmlns:a16="http://schemas.microsoft.com/office/drawing/2014/main" id="{1C287634-500E-FD4B-28C5-1E5C1E742FF4}"/>
              </a:ext>
            </a:extLst>
          </p:cNvPr>
          <p:cNvCxnSpPr>
            <a:cxnSpLocks/>
          </p:cNvCxnSpPr>
          <p:nvPr/>
        </p:nvCxnSpPr>
        <p:spPr>
          <a:xfrm>
            <a:off x="8017678" y="3524250"/>
            <a:ext cx="1754972" cy="234523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HẠM DUYÊN 10 - 9Slide.vn">
            <a:extLst>
              <a:ext uri="{FF2B5EF4-FFF2-40B4-BE49-F238E27FC236}">
                <a16:creationId xmlns:a16="http://schemas.microsoft.com/office/drawing/2014/main" id="{D55DCD0E-DDC0-C254-D8CD-283DB53627C2}"/>
              </a:ext>
            </a:extLst>
          </p:cNvPr>
          <p:cNvCxnSpPr>
            <a:cxnSpLocks/>
          </p:cNvCxnSpPr>
          <p:nvPr/>
        </p:nvCxnSpPr>
        <p:spPr>
          <a:xfrm>
            <a:off x="12894478" y="3333750"/>
            <a:ext cx="1754972" cy="234523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HẠM DUYÊN 11 - 9Slide.vn">
            <a:extLst>
              <a:ext uri="{FF2B5EF4-FFF2-40B4-BE49-F238E27FC236}">
                <a16:creationId xmlns:a16="http://schemas.microsoft.com/office/drawing/2014/main" id="{E939D61D-0951-3EE2-3E13-5192F8EC7C89}"/>
              </a:ext>
            </a:extLst>
          </p:cNvPr>
          <p:cNvCxnSpPr>
            <a:cxnSpLocks/>
          </p:cNvCxnSpPr>
          <p:nvPr/>
        </p:nvCxnSpPr>
        <p:spPr>
          <a:xfrm>
            <a:off x="10646578" y="6496050"/>
            <a:ext cx="1754972" cy="234523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HẠM DUYÊN 12 - 9Slide.vn">
            <a:extLst>
              <a:ext uri="{FF2B5EF4-FFF2-40B4-BE49-F238E27FC236}">
                <a16:creationId xmlns:a16="http://schemas.microsoft.com/office/drawing/2014/main" id="{F24218B9-DFE5-B064-5D76-5FE9D86CEBA5}"/>
              </a:ext>
            </a:extLst>
          </p:cNvPr>
          <p:cNvSpPr txBox="1"/>
          <p:nvPr/>
        </p:nvSpPr>
        <p:spPr>
          <a:xfrm>
            <a:off x="3128164" y="5030367"/>
            <a:ext cx="54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4800" spc="16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PHẠM DUYÊN 13 - 9Slide.vn">
            <a:extLst>
              <a:ext uri="{FF2B5EF4-FFF2-40B4-BE49-F238E27FC236}">
                <a16:creationId xmlns:a16="http://schemas.microsoft.com/office/drawing/2014/main" id="{3CD47F44-599C-E6F7-95C5-21C05C7F02BE}"/>
              </a:ext>
            </a:extLst>
          </p:cNvPr>
          <p:cNvSpPr txBox="1"/>
          <p:nvPr/>
        </p:nvSpPr>
        <p:spPr>
          <a:xfrm>
            <a:off x="8087521" y="4897017"/>
            <a:ext cx="54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4800" spc="16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PHẠM DUYÊN 14 - 9Slide.vn">
            <a:extLst>
              <a:ext uri="{FF2B5EF4-FFF2-40B4-BE49-F238E27FC236}">
                <a16:creationId xmlns:a16="http://schemas.microsoft.com/office/drawing/2014/main" id="{2B40F105-8EA4-ED31-CA10-6C4D985129F3}"/>
              </a:ext>
            </a:extLst>
          </p:cNvPr>
          <p:cNvSpPr txBox="1"/>
          <p:nvPr/>
        </p:nvSpPr>
        <p:spPr>
          <a:xfrm>
            <a:off x="13050800" y="4630317"/>
            <a:ext cx="54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4800" spc="16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PHẠM DUYÊN 15 - 9Slide.vn">
            <a:extLst>
              <a:ext uri="{FF2B5EF4-FFF2-40B4-BE49-F238E27FC236}">
                <a16:creationId xmlns:a16="http://schemas.microsoft.com/office/drawing/2014/main" id="{44068B33-0BD1-8978-F7B4-F8A174F03908}"/>
              </a:ext>
            </a:extLst>
          </p:cNvPr>
          <p:cNvSpPr txBox="1"/>
          <p:nvPr/>
        </p:nvSpPr>
        <p:spPr>
          <a:xfrm>
            <a:off x="5868950" y="7887867"/>
            <a:ext cx="54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4800" spc="16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PHẠM DUYÊN 16 - 9Slide.vn">
            <a:extLst>
              <a:ext uri="{FF2B5EF4-FFF2-40B4-BE49-F238E27FC236}">
                <a16:creationId xmlns:a16="http://schemas.microsoft.com/office/drawing/2014/main" id="{4E22FF57-1180-0CA5-E5AC-C48CFE95F1E5}"/>
              </a:ext>
            </a:extLst>
          </p:cNvPr>
          <p:cNvSpPr txBox="1"/>
          <p:nvPr/>
        </p:nvSpPr>
        <p:spPr>
          <a:xfrm>
            <a:off x="10079000" y="7849767"/>
            <a:ext cx="54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800" spc="16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AF12B-76D8-5675-5DF3-A150B415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57500"/>
            <a:ext cx="10214650" cy="48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HẠM DUYÊN 1 - 9Slide.vn">
            <a:extLst>
              <a:ext uri="{FF2B5EF4-FFF2-40B4-BE49-F238E27FC236}">
                <a16:creationId xmlns:a16="http://schemas.microsoft.com/office/drawing/2014/main" id="{710FAD88-1452-C65E-0358-BBDAACAB45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186" y="939944"/>
            <a:ext cx="2031814" cy="990546"/>
          </a:xfrm>
          <a:prstGeom prst="rect">
            <a:avLst/>
          </a:prstGeom>
        </p:spPr>
      </p:pic>
      <p:sp>
        <p:nvSpPr>
          <p:cNvPr id="89" name="PHẠM DUYÊN 2 - 9Slide.vn">
            <a:extLst>
              <a:ext uri="{FF2B5EF4-FFF2-40B4-BE49-F238E27FC236}">
                <a16:creationId xmlns:a16="http://schemas.microsoft.com/office/drawing/2014/main" id="{0261DE54-0D5C-0449-741E-A3EC21D90E16}"/>
              </a:ext>
            </a:extLst>
          </p:cNvPr>
          <p:cNvSpPr txBox="1"/>
          <p:nvPr/>
        </p:nvSpPr>
        <p:spPr>
          <a:xfrm>
            <a:off x="8213913" y="8215197"/>
            <a:ext cx="1829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27F5B"/>
                </a:solidFill>
                <a:latin typeface="Quicksand" panose="00000500000000000000" pitchFamily="2" charset="0"/>
              </a:rPr>
              <a:t>TIẾT 2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53C074-BC6B-0149-3682-FC11AFFF9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517834"/>
            <a:ext cx="3256221" cy="1476395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1352D219-5700-CE1A-D63A-CADFABCB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93" y="4305300"/>
            <a:ext cx="14995362" cy="29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64282155-E100-27E7-6E24-6B857AFE3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4913" y="4613260"/>
            <a:ext cx="4755995" cy="5842010"/>
          </a:xfrm>
          <a:prstGeom prst="rect">
            <a:avLst/>
          </a:prstGeom>
        </p:spPr>
      </p:pic>
      <p:pic>
        <p:nvPicPr>
          <p:cNvPr id="3" name="PHẠM DUYÊN 2 - 9Slide.vn" descr="C:\Users\TUAN\Downloads\Luyện tập 1.png">
            <a:extLst>
              <a:ext uri="{FF2B5EF4-FFF2-40B4-BE49-F238E27FC236}">
                <a16:creationId xmlns:a16="http://schemas.microsoft.com/office/drawing/2014/main" id="{1A4AD0AC-1D3A-4CD8-66CC-A5559AC7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4886" y="3552583"/>
            <a:ext cx="7158228" cy="318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1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HẠM DUYÊN 1 - 9Slide.vn">
            <a:extLst>
              <a:ext uri="{FF2B5EF4-FFF2-40B4-BE49-F238E27FC236}">
                <a16:creationId xmlns:a16="http://schemas.microsoft.com/office/drawing/2014/main" id="{6B92B199-1F0F-A20F-CC51-2291558E555B}"/>
              </a:ext>
            </a:extLst>
          </p:cNvPr>
          <p:cNvSpPr/>
          <p:nvPr/>
        </p:nvSpPr>
        <p:spPr>
          <a:xfrm>
            <a:off x="1447800" y="3117273"/>
            <a:ext cx="3172172" cy="5728820"/>
          </a:xfrm>
          <a:prstGeom prst="roundRect">
            <a:avLst>
              <a:gd name="adj" fmla="val 10820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HẠM DUYÊN 2 - 9Slide.vn">
            <a:extLst>
              <a:ext uri="{FF2B5EF4-FFF2-40B4-BE49-F238E27FC236}">
                <a16:creationId xmlns:a16="http://schemas.microsoft.com/office/drawing/2014/main" id="{1BB700AB-56CC-F6C8-2BC8-8B7CDB35161F}"/>
              </a:ext>
            </a:extLst>
          </p:cNvPr>
          <p:cNvSpPr/>
          <p:nvPr/>
        </p:nvSpPr>
        <p:spPr>
          <a:xfrm>
            <a:off x="5943600" y="1968215"/>
            <a:ext cx="11333019" cy="7923930"/>
          </a:xfrm>
          <a:prstGeom prst="roundRect">
            <a:avLst>
              <a:gd name="adj" fmla="val 10656"/>
            </a:avLst>
          </a:prstGeom>
          <a:solidFill>
            <a:srgbClr val="CAEDF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D0D444FB-ACA9-61F6-C764-D9CEEC1090F0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9158CD-D900-5D9D-4CA3-6B41CBE71ED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CF605A2-9E0E-7527-2B8F-C7F90F1580F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D359C4-1F6D-A01E-4513-3B8B926C88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EF27-4EC3-218A-2BA4-BEAA1A2241C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7F174EE-1A00-DDA7-1382-B8FC83D23646}"/>
              </a:ext>
            </a:extLst>
          </p:cNvPr>
          <p:cNvSpPr txBox="1"/>
          <p:nvPr/>
        </p:nvSpPr>
        <p:spPr>
          <a:xfrm>
            <a:off x="1963615" y="723900"/>
            <a:ext cx="15333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hình tròn? Bao nhiêu hình vuông? Bao nhiêu hình tam giác? Bao nhiêu hình chữ nhật?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FE52DE89-912E-E020-64BD-A41E56435E9A}"/>
              </a:ext>
            </a:extLst>
          </p:cNvPr>
          <p:cNvSpPr/>
          <p:nvPr/>
        </p:nvSpPr>
        <p:spPr>
          <a:xfrm>
            <a:off x="7144184" y="2512930"/>
            <a:ext cx="2147782" cy="210397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58EA0B19-11E8-87EB-056D-FE16C8B65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45" y="2470343"/>
            <a:ext cx="2499090" cy="2494538"/>
          </a:xfrm>
          <a:prstGeom prst="rect">
            <a:avLst/>
          </a:prstGeom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BD465C44-2780-B25B-8660-A0DD4F25A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935" y="5323370"/>
            <a:ext cx="3913353" cy="1144426"/>
          </a:xfrm>
          <a:prstGeom prst="rect">
            <a:avLst/>
          </a:prstGeom>
        </p:spPr>
      </p:pic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021852AB-AAFE-2E64-6703-35DECF743953}"/>
              </a:ext>
            </a:extLst>
          </p:cNvPr>
          <p:cNvSpPr/>
          <p:nvPr/>
        </p:nvSpPr>
        <p:spPr>
          <a:xfrm>
            <a:off x="13223465" y="2351516"/>
            <a:ext cx="3517916" cy="1906754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6B938ED6-B1F5-7C39-FD14-2BCD51C9C39B}"/>
              </a:ext>
            </a:extLst>
          </p:cNvPr>
          <p:cNvSpPr/>
          <p:nvPr/>
        </p:nvSpPr>
        <p:spPr>
          <a:xfrm>
            <a:off x="9889366" y="5581238"/>
            <a:ext cx="1505942" cy="147522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33" name="PHẠM DUYÊN 10 - 9Slide.vn">
            <a:extLst>
              <a:ext uri="{FF2B5EF4-FFF2-40B4-BE49-F238E27FC236}">
                <a16:creationId xmlns:a16="http://schemas.microsoft.com/office/drawing/2014/main" id="{8ADED8D1-C5A7-F650-0AD1-E4B8374A5EFC}"/>
              </a:ext>
            </a:extLst>
          </p:cNvPr>
          <p:cNvSpPr/>
          <p:nvPr/>
        </p:nvSpPr>
        <p:spPr>
          <a:xfrm>
            <a:off x="12529462" y="6910713"/>
            <a:ext cx="1691114" cy="16566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34" name="PHẠM DUYÊN 11 - 9Slide.vn">
            <a:extLst>
              <a:ext uri="{FF2B5EF4-FFF2-40B4-BE49-F238E27FC236}">
                <a16:creationId xmlns:a16="http://schemas.microsoft.com/office/drawing/2014/main" id="{E3F87DCB-DF39-0922-A26C-BB380F3FC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395" y="7017177"/>
            <a:ext cx="1303986" cy="1301608"/>
          </a:xfrm>
          <a:prstGeom prst="rect">
            <a:avLst/>
          </a:prstGeom>
        </p:spPr>
      </p:pic>
      <p:sp>
        <p:nvSpPr>
          <p:cNvPr id="35" name="PHẠM DUYÊN 12 - 9Slide.vn">
            <a:extLst>
              <a:ext uri="{FF2B5EF4-FFF2-40B4-BE49-F238E27FC236}">
                <a16:creationId xmlns:a16="http://schemas.microsoft.com/office/drawing/2014/main" id="{6F7DF487-B47F-9F9D-B2F4-E424D45940E3}"/>
              </a:ext>
            </a:extLst>
          </p:cNvPr>
          <p:cNvSpPr/>
          <p:nvPr/>
        </p:nvSpPr>
        <p:spPr>
          <a:xfrm>
            <a:off x="13862157" y="8110898"/>
            <a:ext cx="1863882" cy="139332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36" name="PHẠM DUYÊN 13 - 9Slide.vn">
            <a:extLst>
              <a:ext uri="{FF2B5EF4-FFF2-40B4-BE49-F238E27FC236}">
                <a16:creationId xmlns:a16="http://schemas.microsoft.com/office/drawing/2014/main" id="{E17D5274-8C30-323B-3EFE-11B9B882A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79" y="7800208"/>
            <a:ext cx="1537062" cy="1534258"/>
          </a:xfrm>
          <a:prstGeom prst="rect">
            <a:avLst/>
          </a:prstGeom>
        </p:spPr>
      </p:pic>
      <p:sp>
        <p:nvSpPr>
          <p:cNvPr id="37" name="PHẠM DUYÊN 14 - 9Slide.vn">
            <a:extLst>
              <a:ext uri="{FF2B5EF4-FFF2-40B4-BE49-F238E27FC236}">
                <a16:creationId xmlns:a16="http://schemas.microsoft.com/office/drawing/2014/main" id="{C0C11113-5F83-CCDC-911F-B30978138DCF}"/>
              </a:ext>
            </a:extLst>
          </p:cNvPr>
          <p:cNvSpPr/>
          <p:nvPr/>
        </p:nvSpPr>
        <p:spPr>
          <a:xfrm>
            <a:off x="8717600" y="7577320"/>
            <a:ext cx="1240554" cy="121525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38" name="PHẠM DUYÊN 15 - 9Slide.vn">
            <a:extLst>
              <a:ext uri="{FF2B5EF4-FFF2-40B4-BE49-F238E27FC236}">
                <a16:creationId xmlns:a16="http://schemas.microsoft.com/office/drawing/2014/main" id="{9774966F-5628-86AB-331B-B3B94B314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45" y="6865678"/>
            <a:ext cx="1234602" cy="2638540"/>
          </a:xfrm>
          <a:prstGeom prst="rect">
            <a:avLst/>
          </a:prstGeom>
        </p:spPr>
      </p:pic>
      <p:sp>
        <p:nvSpPr>
          <p:cNvPr id="39" name="PHẠM DUYÊN 16 - 9Slide.vn">
            <a:extLst>
              <a:ext uri="{FF2B5EF4-FFF2-40B4-BE49-F238E27FC236}">
                <a16:creationId xmlns:a16="http://schemas.microsoft.com/office/drawing/2014/main" id="{744232B4-15ED-33C1-28B5-CD573F9ACF94}"/>
              </a:ext>
            </a:extLst>
          </p:cNvPr>
          <p:cNvSpPr/>
          <p:nvPr/>
        </p:nvSpPr>
        <p:spPr>
          <a:xfrm>
            <a:off x="6629400" y="4479916"/>
            <a:ext cx="1505942" cy="1815504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41" name="PHẠM DUYÊN 17 - 9Slide.vn">
            <a:extLst>
              <a:ext uri="{FF2B5EF4-FFF2-40B4-BE49-F238E27FC236}">
                <a16:creationId xmlns:a16="http://schemas.microsoft.com/office/drawing/2014/main" id="{FA6DC446-4BFD-8E63-1019-FA46F4C1DBB9}"/>
              </a:ext>
            </a:extLst>
          </p:cNvPr>
          <p:cNvSpPr/>
          <p:nvPr/>
        </p:nvSpPr>
        <p:spPr>
          <a:xfrm>
            <a:off x="2913677" y="3441948"/>
            <a:ext cx="1059578" cy="10379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42" name="PHẠM DUYÊN 18 - 9Slide.vn">
            <a:extLst>
              <a:ext uri="{FF2B5EF4-FFF2-40B4-BE49-F238E27FC236}">
                <a16:creationId xmlns:a16="http://schemas.microsoft.com/office/drawing/2014/main" id="{22AC9B17-7F00-BAAE-9935-1F70C5860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18" y="4806431"/>
            <a:ext cx="1082800" cy="1080827"/>
          </a:xfrm>
          <a:prstGeom prst="rect">
            <a:avLst/>
          </a:prstGeom>
        </p:spPr>
      </p:pic>
      <p:sp>
        <p:nvSpPr>
          <p:cNvPr id="43" name="PHẠM DUYÊN 19 - 9Slide.vn">
            <a:extLst>
              <a:ext uri="{FF2B5EF4-FFF2-40B4-BE49-F238E27FC236}">
                <a16:creationId xmlns:a16="http://schemas.microsoft.com/office/drawing/2014/main" id="{E971D6CC-ED2C-B5F6-F43C-1B75414CC919}"/>
              </a:ext>
            </a:extLst>
          </p:cNvPr>
          <p:cNvSpPr/>
          <p:nvPr/>
        </p:nvSpPr>
        <p:spPr>
          <a:xfrm>
            <a:off x="2911319" y="6133239"/>
            <a:ext cx="1090317" cy="1050065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44" name="PHẠM DUYÊN 20 - 9Slide.vn">
            <a:extLst>
              <a:ext uri="{FF2B5EF4-FFF2-40B4-BE49-F238E27FC236}">
                <a16:creationId xmlns:a16="http://schemas.microsoft.com/office/drawing/2014/main" id="{6ACD18DF-00F7-D547-84B6-0CA77263A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19" y="7581900"/>
            <a:ext cx="1445676" cy="884381"/>
          </a:xfrm>
          <a:prstGeom prst="rect">
            <a:avLst/>
          </a:prstGeom>
        </p:spPr>
      </p:pic>
      <p:sp>
        <p:nvSpPr>
          <p:cNvPr id="46" name="PHẠM DUYÊN 21 - 9Slide.vn">
            <a:extLst>
              <a:ext uri="{FF2B5EF4-FFF2-40B4-BE49-F238E27FC236}">
                <a16:creationId xmlns:a16="http://schemas.microsoft.com/office/drawing/2014/main" id="{C93C9C92-4450-1EF8-C127-F851AE2DA619}"/>
              </a:ext>
            </a:extLst>
          </p:cNvPr>
          <p:cNvSpPr/>
          <p:nvPr/>
        </p:nvSpPr>
        <p:spPr>
          <a:xfrm>
            <a:off x="1874281" y="3597512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7" name="PHẠM DUYÊN 22 - 9Slide.vn">
            <a:extLst>
              <a:ext uri="{FF2B5EF4-FFF2-40B4-BE49-F238E27FC236}">
                <a16:creationId xmlns:a16="http://schemas.microsoft.com/office/drawing/2014/main" id="{5A5F4F87-B826-C339-5AA4-49893E5B3421}"/>
              </a:ext>
            </a:extLst>
          </p:cNvPr>
          <p:cNvSpPr/>
          <p:nvPr/>
        </p:nvSpPr>
        <p:spPr>
          <a:xfrm>
            <a:off x="1866607" y="3589837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PHẠM DUYÊN 23 - 9Slide.vn">
            <a:extLst>
              <a:ext uri="{FF2B5EF4-FFF2-40B4-BE49-F238E27FC236}">
                <a16:creationId xmlns:a16="http://schemas.microsoft.com/office/drawing/2014/main" id="{BE4293C7-A4E3-EBBA-F6AC-0FEC94C8D2B8}"/>
              </a:ext>
            </a:extLst>
          </p:cNvPr>
          <p:cNvSpPr/>
          <p:nvPr/>
        </p:nvSpPr>
        <p:spPr>
          <a:xfrm>
            <a:off x="1874281" y="493765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49" name="PHẠM DUYÊN 24 - 9Slide.vn">
            <a:extLst>
              <a:ext uri="{FF2B5EF4-FFF2-40B4-BE49-F238E27FC236}">
                <a16:creationId xmlns:a16="http://schemas.microsoft.com/office/drawing/2014/main" id="{ADFDE4A3-C2E8-574F-7BD6-6897EF48D480}"/>
              </a:ext>
            </a:extLst>
          </p:cNvPr>
          <p:cNvSpPr/>
          <p:nvPr/>
        </p:nvSpPr>
        <p:spPr>
          <a:xfrm>
            <a:off x="1866607" y="492997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PHẠM DUYÊN 25 - 9Slide.vn">
            <a:extLst>
              <a:ext uri="{FF2B5EF4-FFF2-40B4-BE49-F238E27FC236}">
                <a16:creationId xmlns:a16="http://schemas.microsoft.com/office/drawing/2014/main" id="{9DE05EBC-F926-9C29-8F16-EA1189BF6F4A}"/>
              </a:ext>
            </a:extLst>
          </p:cNvPr>
          <p:cNvSpPr/>
          <p:nvPr/>
        </p:nvSpPr>
        <p:spPr>
          <a:xfrm>
            <a:off x="1874281" y="6309672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1" name="PHẠM DUYÊN 26 - 9Slide.vn">
            <a:extLst>
              <a:ext uri="{FF2B5EF4-FFF2-40B4-BE49-F238E27FC236}">
                <a16:creationId xmlns:a16="http://schemas.microsoft.com/office/drawing/2014/main" id="{6DF95F7D-1020-56DD-00C8-58F609BC5109}"/>
              </a:ext>
            </a:extLst>
          </p:cNvPr>
          <p:cNvSpPr/>
          <p:nvPr/>
        </p:nvSpPr>
        <p:spPr>
          <a:xfrm>
            <a:off x="1866607" y="6301997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PHẠM DUYÊN 27 - 9Slide.vn">
            <a:extLst>
              <a:ext uri="{FF2B5EF4-FFF2-40B4-BE49-F238E27FC236}">
                <a16:creationId xmlns:a16="http://schemas.microsoft.com/office/drawing/2014/main" id="{71DEA2F0-F96A-B478-DD89-45ECC14DFA45}"/>
              </a:ext>
            </a:extLst>
          </p:cNvPr>
          <p:cNvSpPr/>
          <p:nvPr/>
        </p:nvSpPr>
        <p:spPr>
          <a:xfrm>
            <a:off x="1874281" y="7681691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53" name="PHẠM DUYÊN 28 - 9Slide.vn">
            <a:extLst>
              <a:ext uri="{FF2B5EF4-FFF2-40B4-BE49-F238E27FC236}">
                <a16:creationId xmlns:a16="http://schemas.microsoft.com/office/drawing/2014/main" id="{3211A1B3-E4A5-F2BD-7100-3306537ED481}"/>
              </a:ext>
            </a:extLst>
          </p:cNvPr>
          <p:cNvSpPr/>
          <p:nvPr/>
        </p:nvSpPr>
        <p:spPr>
          <a:xfrm>
            <a:off x="1866607" y="7674016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8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0" grpId="0" animBg="1"/>
      <p:bldP spid="7" grpId="0"/>
      <p:bldP spid="28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B241A362-97DE-147D-37F6-0FFD3852F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878062"/>
            <a:ext cx="7302799" cy="7971553"/>
          </a:xfrm>
          <a:prstGeom prst="rect">
            <a:avLst/>
          </a:prstGeom>
          <a:solidFill>
            <a:srgbClr val="CAEDFE"/>
          </a:solidFill>
          <a:ln>
            <a:noFill/>
          </a:ln>
          <a:effectLst>
            <a:softEdge rad="3175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94048DEF-9F9C-D7D6-BDD0-E69522B0B42A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4D5222-CCD3-18C5-31E5-C190D851C46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3A41DE4-911C-9995-8E0C-209BE9AEFEB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9C8CE4-DEDB-9155-AC3C-A076758F040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F69F5A-A616-D4C8-2528-C2059A06FF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514B08E8-3BBE-FDD3-90B4-E9F768985773}"/>
              </a:ext>
            </a:extLst>
          </p:cNvPr>
          <p:cNvSpPr txBox="1"/>
          <p:nvPr/>
        </p:nvSpPr>
        <p:spPr>
          <a:xfrm>
            <a:off x="1963615" y="723900"/>
            <a:ext cx="15333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que tính được xếp thành hình dưới đây. </a:t>
            </a:r>
          </a:p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hình đó có bao nhiêu hình vuông? </a:t>
            </a:r>
          </a:p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hình tam giác?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B9C19048-E64D-942B-4958-618E30B6C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18" y="4863581"/>
            <a:ext cx="1082800" cy="1080827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6808388F-46D7-F9F9-3636-49BB5BB9E341}"/>
              </a:ext>
            </a:extLst>
          </p:cNvPr>
          <p:cNvSpPr/>
          <p:nvPr/>
        </p:nvSpPr>
        <p:spPr>
          <a:xfrm>
            <a:off x="5273519" y="6190389"/>
            <a:ext cx="1090317" cy="1050065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5916C5AB-8DC0-BEBD-99AF-85807693F444}"/>
              </a:ext>
            </a:extLst>
          </p:cNvPr>
          <p:cNvSpPr/>
          <p:nvPr/>
        </p:nvSpPr>
        <p:spPr>
          <a:xfrm>
            <a:off x="4236481" y="4994803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F77B2394-FC6B-1F34-5A1B-37F27DEA97C8}"/>
              </a:ext>
            </a:extLst>
          </p:cNvPr>
          <p:cNvSpPr/>
          <p:nvPr/>
        </p:nvSpPr>
        <p:spPr>
          <a:xfrm>
            <a:off x="4228807" y="4987128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4A542D51-38E9-1E45-783E-2A6A7103C8CF}"/>
              </a:ext>
            </a:extLst>
          </p:cNvPr>
          <p:cNvSpPr/>
          <p:nvPr/>
        </p:nvSpPr>
        <p:spPr>
          <a:xfrm>
            <a:off x="4236481" y="6366822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FFCD86A0-4198-3FD3-3A70-4AFF74863BC9}"/>
              </a:ext>
            </a:extLst>
          </p:cNvPr>
          <p:cNvSpPr/>
          <p:nvPr/>
        </p:nvSpPr>
        <p:spPr>
          <a:xfrm>
            <a:off x="4228807" y="6359147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67B02FEA-3E28-13F9-982A-F854B5895A84}"/>
              </a:ext>
            </a:extLst>
          </p:cNvPr>
          <p:cNvSpPr/>
          <p:nvPr/>
        </p:nvSpPr>
        <p:spPr>
          <a:xfrm>
            <a:off x="3543300" y="4050723"/>
            <a:ext cx="3172172" cy="4121727"/>
          </a:xfrm>
          <a:prstGeom prst="roundRect">
            <a:avLst>
              <a:gd name="adj" fmla="val 10820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4048DEF-9F9C-D7D6-BDD0-E69522B0B42A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4D5222-CCD3-18C5-31E5-C190D851C46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3A41DE4-911C-9995-8E0C-209BE9AEFEB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9C8CE4-DEDB-9155-AC3C-A076758F040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F69F5A-A616-D4C8-2528-C2059A06FF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14B08E8-3BBE-FDD3-90B4-E9F768985773}"/>
              </a:ext>
            </a:extLst>
          </p:cNvPr>
          <p:cNvSpPr txBox="1"/>
          <p:nvPr/>
        </p:nvSpPr>
        <p:spPr>
          <a:xfrm>
            <a:off x="1963615" y="723900"/>
            <a:ext cx="15333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hình vuông, hình tròn, hình tam giác, hình chữ nhật?</a:t>
            </a: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278F8140-B10F-C1C8-F820-927C29597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90507"/>
            <a:ext cx="3483632" cy="2916870"/>
          </a:xfrm>
          <a:prstGeom prst="rect">
            <a:avLst/>
          </a:prstGeom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87BF6D2-903C-1B6F-95FE-160CF113E592}"/>
              </a:ext>
            </a:extLst>
          </p:cNvPr>
          <p:cNvSpPr txBox="1"/>
          <p:nvPr/>
        </p:nvSpPr>
        <p:spPr>
          <a:xfrm>
            <a:off x="918364" y="3411117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B978596F-FBF2-4AD8-4470-E35AECD4C76E}"/>
              </a:ext>
            </a:extLst>
          </p:cNvPr>
          <p:cNvSpPr txBox="1"/>
          <p:nvPr/>
        </p:nvSpPr>
        <p:spPr>
          <a:xfrm>
            <a:off x="6783782" y="3411117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E0C97F09-C064-11FD-E9EA-47005C49D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476500"/>
            <a:ext cx="2479352" cy="3144884"/>
          </a:xfrm>
          <a:prstGeom prst="rect">
            <a:avLst/>
          </a:prstGeom>
        </p:spPr>
      </p:pic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ADCF328E-561A-8E18-8C8F-F4019B74E23E}"/>
              </a:ext>
            </a:extLst>
          </p:cNvPr>
          <p:cNvSpPr txBox="1"/>
          <p:nvPr/>
        </p:nvSpPr>
        <p:spPr>
          <a:xfrm>
            <a:off x="12649200" y="3411117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871D7D47-C4F3-26F0-E902-F2DD5A944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2735328"/>
            <a:ext cx="3452058" cy="2627228"/>
          </a:xfrm>
          <a:prstGeom prst="rect">
            <a:avLst/>
          </a:prstGeom>
        </p:spPr>
      </p:pic>
      <p:graphicFrame>
        <p:nvGraphicFramePr>
          <p:cNvPr id="15" name="PHẠM DUYÊN 9 - 9Slide.vn">
            <a:extLst>
              <a:ext uri="{FF2B5EF4-FFF2-40B4-BE49-F238E27FC236}">
                <a16:creationId xmlns:a16="http://schemas.microsoft.com/office/drawing/2014/main" id="{5087F6D7-4AE9-6D5A-D27B-106BA6755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759131"/>
              </p:ext>
            </p:extLst>
          </p:nvPr>
        </p:nvGraphicFramePr>
        <p:xfrm>
          <a:off x="950802" y="5844539"/>
          <a:ext cx="16386397" cy="37007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37113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3662321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925189">
                <a:tc>
                  <a:txBody>
                    <a:bodyPr/>
                    <a:lstStyle/>
                    <a:p>
                      <a:pPr algn="ctr"/>
                      <a:endParaRPr lang="en-GB" sz="4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tròn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chữ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nhật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tam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giác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vuông</a:t>
                      </a:r>
                      <a:endParaRPr lang="en-GB" sz="4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925189">
                <a:tc>
                  <a:txBody>
                    <a:bodyPr/>
                    <a:lstStyle/>
                    <a:p>
                      <a:pPr algn="ctr"/>
                      <a:r>
                        <a:rPr lang="en-GB" sz="4400" dirty="0">
                          <a:latin typeface="+mn-lt"/>
                        </a:rPr>
                        <a:t>a)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GB" sz="5400" b="1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  <a:tr h="925189">
                <a:tc>
                  <a:txBody>
                    <a:bodyPr/>
                    <a:lstStyle/>
                    <a:p>
                      <a:pPr algn="ctr"/>
                      <a:r>
                        <a:rPr lang="en-GB" sz="4400">
                          <a:latin typeface="+mn-lt"/>
                        </a:rPr>
                        <a:t>b</a:t>
                      </a:r>
                      <a:r>
                        <a:rPr lang="en-GB" sz="4400" dirty="0">
                          <a:latin typeface="+mn-lt"/>
                        </a:rPr>
                        <a:t>)</a:t>
                      </a:r>
                      <a:endParaRPr lang="en-GB" sz="440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377346"/>
                  </a:ext>
                </a:extLst>
              </a:tr>
              <a:tr h="925189">
                <a:tc>
                  <a:txBody>
                    <a:bodyPr/>
                    <a:lstStyle/>
                    <a:p>
                      <a:pPr algn="ctr"/>
                      <a:r>
                        <a:rPr lang="en-GB" sz="4400">
                          <a:latin typeface="+mn-lt"/>
                        </a:rPr>
                        <a:t>c)</a:t>
                      </a:r>
                      <a:endParaRPr lang="en-GB" sz="4400" dirty="0"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5400" b="1" kern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GB" sz="54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731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4048DEF-9F9C-D7D6-BDD0-E69522B0B42A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4D5222-CCD3-18C5-31E5-C190D851C46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3A41DE4-911C-9995-8E0C-209BE9AEFEB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9C8CE4-DEDB-9155-AC3C-A076758F040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F69F5A-A616-D4C8-2528-C2059A06FF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14B08E8-3BBE-FDD3-90B4-E9F768985773}"/>
              </a:ext>
            </a:extLst>
          </p:cNvPr>
          <p:cNvSpPr txBox="1"/>
          <p:nvPr/>
        </p:nvSpPr>
        <p:spPr>
          <a:xfrm>
            <a:off x="1963615" y="723900"/>
            <a:ext cx="15333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hình vuông, hình tròn, hình tam giác, hình chữ nhật?</a:t>
            </a: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D56E50C8-7CE5-1EBC-4123-4199670D5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48" y="2622591"/>
            <a:ext cx="7570502" cy="6338834"/>
          </a:xfrm>
          <a:prstGeom prst="rect">
            <a:avLst/>
          </a:prstGeom>
        </p:spPr>
      </p:pic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58576A9D-2DEB-FED2-73C6-961AC1110EB5}"/>
              </a:ext>
            </a:extLst>
          </p:cNvPr>
          <p:cNvSpPr txBox="1"/>
          <p:nvPr/>
        </p:nvSpPr>
        <p:spPr>
          <a:xfrm>
            <a:off x="2080164" y="3804393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DE119F26-D1AD-68FC-6426-FDE89E4B2671}"/>
              </a:ext>
            </a:extLst>
          </p:cNvPr>
          <p:cNvSpPr/>
          <p:nvPr/>
        </p:nvSpPr>
        <p:spPr>
          <a:xfrm>
            <a:off x="12725400" y="3072280"/>
            <a:ext cx="3172172" cy="5728820"/>
          </a:xfrm>
          <a:prstGeom prst="roundRect">
            <a:avLst>
              <a:gd name="adj" fmla="val 10820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4EA6309F-C3EE-1A9E-A8D0-23E5AC0FF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005" y="3375525"/>
            <a:ext cx="1082800" cy="1080827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B96BF951-C041-22BF-33AC-0BDA8D078179}"/>
              </a:ext>
            </a:extLst>
          </p:cNvPr>
          <p:cNvSpPr/>
          <p:nvPr/>
        </p:nvSpPr>
        <p:spPr>
          <a:xfrm>
            <a:off x="14188919" y="4787074"/>
            <a:ext cx="1059578" cy="10379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D1CB0420-EF43-F7C8-E91C-199E787070B9}"/>
              </a:ext>
            </a:extLst>
          </p:cNvPr>
          <p:cNvSpPr/>
          <p:nvPr/>
        </p:nvSpPr>
        <p:spPr>
          <a:xfrm>
            <a:off x="14188919" y="6088246"/>
            <a:ext cx="1090317" cy="1050065"/>
          </a:xfrm>
          <a:prstGeom prst="triangle">
            <a:avLst/>
          </a:prstGeom>
          <a:solidFill>
            <a:srgbClr val="F05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2D593B06-87F6-5CAF-B1D7-AB8A2497B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19" y="7536907"/>
            <a:ext cx="1445676" cy="884381"/>
          </a:xfrm>
          <a:prstGeom prst="rect">
            <a:avLst/>
          </a:prstGeom>
        </p:spPr>
      </p:pic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0F2C51AD-BBBF-8DD6-E46C-0F099D2BB54A}"/>
              </a:ext>
            </a:extLst>
          </p:cNvPr>
          <p:cNvSpPr/>
          <p:nvPr/>
        </p:nvSpPr>
        <p:spPr>
          <a:xfrm>
            <a:off x="13151881" y="355251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A7C8BC82-BB94-FB24-C4DE-1FCE00363973}"/>
              </a:ext>
            </a:extLst>
          </p:cNvPr>
          <p:cNvSpPr/>
          <p:nvPr/>
        </p:nvSpPr>
        <p:spPr>
          <a:xfrm>
            <a:off x="13144207" y="354484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3ECC5CC5-9E8E-5B2C-5935-7DF42DDA32A8}"/>
              </a:ext>
            </a:extLst>
          </p:cNvPr>
          <p:cNvSpPr/>
          <p:nvPr/>
        </p:nvSpPr>
        <p:spPr>
          <a:xfrm>
            <a:off x="13151881" y="4892660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6" name="PHẠM DUYÊN 13 - 9Slide.vn">
            <a:extLst>
              <a:ext uri="{FF2B5EF4-FFF2-40B4-BE49-F238E27FC236}">
                <a16:creationId xmlns:a16="http://schemas.microsoft.com/office/drawing/2014/main" id="{7253222D-8D97-9B45-396F-FCE04933067C}"/>
              </a:ext>
            </a:extLst>
          </p:cNvPr>
          <p:cNvSpPr/>
          <p:nvPr/>
        </p:nvSpPr>
        <p:spPr>
          <a:xfrm>
            <a:off x="13144207" y="4884985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4 - 9Slide.vn">
            <a:extLst>
              <a:ext uri="{FF2B5EF4-FFF2-40B4-BE49-F238E27FC236}">
                <a16:creationId xmlns:a16="http://schemas.microsoft.com/office/drawing/2014/main" id="{2AAEEEF4-FBE3-8139-975A-E19452A832B8}"/>
              </a:ext>
            </a:extLst>
          </p:cNvPr>
          <p:cNvSpPr/>
          <p:nvPr/>
        </p:nvSpPr>
        <p:spPr>
          <a:xfrm>
            <a:off x="13151881" y="626467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8" name="PHẠM DUYÊN 15 - 9Slide.vn">
            <a:extLst>
              <a:ext uri="{FF2B5EF4-FFF2-40B4-BE49-F238E27FC236}">
                <a16:creationId xmlns:a16="http://schemas.microsoft.com/office/drawing/2014/main" id="{2AF435B0-2448-C397-756C-A425516FAD2A}"/>
              </a:ext>
            </a:extLst>
          </p:cNvPr>
          <p:cNvSpPr/>
          <p:nvPr/>
        </p:nvSpPr>
        <p:spPr>
          <a:xfrm>
            <a:off x="13144207" y="625700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16 - 9Slide.vn">
            <a:extLst>
              <a:ext uri="{FF2B5EF4-FFF2-40B4-BE49-F238E27FC236}">
                <a16:creationId xmlns:a16="http://schemas.microsoft.com/office/drawing/2014/main" id="{65C59435-357C-C09A-1F65-8300B5DAE7DE}"/>
              </a:ext>
            </a:extLst>
          </p:cNvPr>
          <p:cNvSpPr/>
          <p:nvPr/>
        </p:nvSpPr>
        <p:spPr>
          <a:xfrm>
            <a:off x="13151881" y="7636698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30" name="PHẠM DUYÊN 17 - 9Slide.vn">
            <a:extLst>
              <a:ext uri="{FF2B5EF4-FFF2-40B4-BE49-F238E27FC236}">
                <a16:creationId xmlns:a16="http://schemas.microsoft.com/office/drawing/2014/main" id="{E06A29A5-DC66-4ABC-F344-DA334B662292}"/>
              </a:ext>
            </a:extLst>
          </p:cNvPr>
          <p:cNvSpPr/>
          <p:nvPr/>
        </p:nvSpPr>
        <p:spPr>
          <a:xfrm>
            <a:off x="13144207" y="7629023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632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4048DEF-9F9C-D7D6-BDD0-E69522B0B42A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4D5222-CCD3-18C5-31E5-C190D851C46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3A41DE4-911C-9995-8E0C-209BE9AEFEB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9C8CE4-DEDB-9155-AC3C-A076758F040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F69F5A-A616-D4C8-2528-C2059A06FF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14B08E8-3BBE-FDD3-90B4-E9F768985773}"/>
              </a:ext>
            </a:extLst>
          </p:cNvPr>
          <p:cNvSpPr txBox="1"/>
          <p:nvPr/>
        </p:nvSpPr>
        <p:spPr>
          <a:xfrm>
            <a:off x="1963615" y="723900"/>
            <a:ext cx="15333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hình vuông, hình tròn, hình tam giác, hình chữ nhật?</a:t>
            </a: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8576A9D-2DEB-FED2-73C6-961AC1110EB5}"/>
              </a:ext>
            </a:extLst>
          </p:cNvPr>
          <p:cNvSpPr txBox="1"/>
          <p:nvPr/>
        </p:nvSpPr>
        <p:spPr>
          <a:xfrm>
            <a:off x="2080164" y="3804393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E119F26-D1AD-68FC-6426-FDE89E4B2671}"/>
              </a:ext>
            </a:extLst>
          </p:cNvPr>
          <p:cNvSpPr/>
          <p:nvPr/>
        </p:nvSpPr>
        <p:spPr>
          <a:xfrm>
            <a:off x="12725400" y="3072280"/>
            <a:ext cx="3172172" cy="5728820"/>
          </a:xfrm>
          <a:prstGeom prst="roundRect">
            <a:avLst>
              <a:gd name="adj" fmla="val 10820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4EA6309F-C3EE-1A9E-A8D0-23E5AC0FF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005" y="3375525"/>
            <a:ext cx="1082800" cy="1080827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B96BF951-C041-22BF-33AC-0BDA8D078179}"/>
              </a:ext>
            </a:extLst>
          </p:cNvPr>
          <p:cNvSpPr/>
          <p:nvPr/>
        </p:nvSpPr>
        <p:spPr>
          <a:xfrm>
            <a:off x="14188919" y="4787074"/>
            <a:ext cx="1059578" cy="10379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D1CB0420-EF43-F7C8-E91C-199E787070B9}"/>
              </a:ext>
            </a:extLst>
          </p:cNvPr>
          <p:cNvSpPr/>
          <p:nvPr/>
        </p:nvSpPr>
        <p:spPr>
          <a:xfrm>
            <a:off x="14188919" y="6088246"/>
            <a:ext cx="1090317" cy="1050065"/>
          </a:xfrm>
          <a:prstGeom prst="triangle">
            <a:avLst/>
          </a:prstGeom>
          <a:solidFill>
            <a:srgbClr val="F05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2D593B06-87F6-5CAF-B1D7-AB8A2497B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19" y="7536907"/>
            <a:ext cx="1445676" cy="884381"/>
          </a:xfrm>
          <a:prstGeom prst="rect">
            <a:avLst/>
          </a:prstGeom>
        </p:spPr>
      </p:pic>
      <p:sp>
        <p:nvSpPr>
          <p:cNvPr id="23" name="PHẠM DUYÊN 9 - 9Slide.vn">
            <a:extLst>
              <a:ext uri="{FF2B5EF4-FFF2-40B4-BE49-F238E27FC236}">
                <a16:creationId xmlns:a16="http://schemas.microsoft.com/office/drawing/2014/main" id="{0F2C51AD-BBBF-8DD6-E46C-0F099D2BB54A}"/>
              </a:ext>
            </a:extLst>
          </p:cNvPr>
          <p:cNvSpPr/>
          <p:nvPr/>
        </p:nvSpPr>
        <p:spPr>
          <a:xfrm>
            <a:off x="13151881" y="355251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A7C8BC82-BB94-FB24-C4DE-1FCE00363973}"/>
              </a:ext>
            </a:extLst>
          </p:cNvPr>
          <p:cNvSpPr/>
          <p:nvPr/>
        </p:nvSpPr>
        <p:spPr>
          <a:xfrm>
            <a:off x="13144207" y="354484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3ECC5CC5-9E8E-5B2C-5935-7DF42DDA32A8}"/>
              </a:ext>
            </a:extLst>
          </p:cNvPr>
          <p:cNvSpPr/>
          <p:nvPr/>
        </p:nvSpPr>
        <p:spPr>
          <a:xfrm>
            <a:off x="13151881" y="4892660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7253222D-8D97-9B45-396F-FCE04933067C}"/>
              </a:ext>
            </a:extLst>
          </p:cNvPr>
          <p:cNvSpPr/>
          <p:nvPr/>
        </p:nvSpPr>
        <p:spPr>
          <a:xfrm>
            <a:off x="13144207" y="4884985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PHẠM DUYÊN 13 - 9Slide.vn">
            <a:extLst>
              <a:ext uri="{FF2B5EF4-FFF2-40B4-BE49-F238E27FC236}">
                <a16:creationId xmlns:a16="http://schemas.microsoft.com/office/drawing/2014/main" id="{2AAEEEF4-FBE3-8139-975A-E19452A832B8}"/>
              </a:ext>
            </a:extLst>
          </p:cNvPr>
          <p:cNvSpPr/>
          <p:nvPr/>
        </p:nvSpPr>
        <p:spPr>
          <a:xfrm>
            <a:off x="13151881" y="626467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8" name="PHẠM DUYÊN 14 - 9Slide.vn">
            <a:extLst>
              <a:ext uri="{FF2B5EF4-FFF2-40B4-BE49-F238E27FC236}">
                <a16:creationId xmlns:a16="http://schemas.microsoft.com/office/drawing/2014/main" id="{2AF435B0-2448-C397-756C-A425516FAD2A}"/>
              </a:ext>
            </a:extLst>
          </p:cNvPr>
          <p:cNvSpPr/>
          <p:nvPr/>
        </p:nvSpPr>
        <p:spPr>
          <a:xfrm>
            <a:off x="13144207" y="625700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15 - 9Slide.vn">
            <a:extLst>
              <a:ext uri="{FF2B5EF4-FFF2-40B4-BE49-F238E27FC236}">
                <a16:creationId xmlns:a16="http://schemas.microsoft.com/office/drawing/2014/main" id="{65C59435-357C-C09A-1F65-8300B5DAE7DE}"/>
              </a:ext>
            </a:extLst>
          </p:cNvPr>
          <p:cNvSpPr/>
          <p:nvPr/>
        </p:nvSpPr>
        <p:spPr>
          <a:xfrm>
            <a:off x="13151881" y="7636698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30" name="PHẠM DUYÊN 16 - 9Slide.vn">
            <a:extLst>
              <a:ext uri="{FF2B5EF4-FFF2-40B4-BE49-F238E27FC236}">
                <a16:creationId xmlns:a16="http://schemas.microsoft.com/office/drawing/2014/main" id="{E06A29A5-DC66-4ABC-F344-DA334B662292}"/>
              </a:ext>
            </a:extLst>
          </p:cNvPr>
          <p:cNvSpPr/>
          <p:nvPr/>
        </p:nvSpPr>
        <p:spPr>
          <a:xfrm>
            <a:off x="13144207" y="7629023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HẠM DUYÊN 17 - 9Slide.vn">
            <a:extLst>
              <a:ext uri="{FF2B5EF4-FFF2-40B4-BE49-F238E27FC236}">
                <a16:creationId xmlns:a16="http://schemas.microsoft.com/office/drawing/2014/main" id="{075204FF-1CFE-200E-ECEB-D22D95571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69" y="2519515"/>
            <a:ext cx="5388038" cy="68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4048DEF-9F9C-D7D6-BDD0-E69522B0B42A}"/>
              </a:ext>
            </a:extLst>
          </p:cNvPr>
          <p:cNvGrpSpPr/>
          <p:nvPr/>
        </p:nvGrpSpPr>
        <p:grpSpPr>
          <a:xfrm>
            <a:off x="707513" y="646380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4D5222-CCD3-18C5-31E5-C190D851C46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3A41DE4-911C-9995-8E0C-209BE9AEFEB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9C8CE4-DEDB-9155-AC3C-A076758F040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F69F5A-A616-D4C8-2528-C2059A06FF5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14B08E8-3BBE-FDD3-90B4-E9F768985773}"/>
              </a:ext>
            </a:extLst>
          </p:cNvPr>
          <p:cNvSpPr txBox="1"/>
          <p:nvPr/>
        </p:nvSpPr>
        <p:spPr>
          <a:xfrm>
            <a:off x="1963615" y="723900"/>
            <a:ext cx="15333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bao nhiêu hình vuông, hình tròn, hình tam giác, hình chữ nhật?</a:t>
            </a: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8576A9D-2DEB-FED2-73C6-961AC1110EB5}"/>
              </a:ext>
            </a:extLst>
          </p:cNvPr>
          <p:cNvSpPr txBox="1"/>
          <p:nvPr/>
        </p:nvSpPr>
        <p:spPr>
          <a:xfrm>
            <a:off x="2080164" y="3804393"/>
            <a:ext cx="1101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pc="160">
                <a:solidFill>
                  <a:schemeClr val="accent5">
                    <a:lumMod val="75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4800" spc="160" dirty="0">
              <a:solidFill>
                <a:schemeClr val="accent5">
                  <a:lumMod val="75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E119F26-D1AD-68FC-6426-FDE89E4B2671}"/>
              </a:ext>
            </a:extLst>
          </p:cNvPr>
          <p:cNvSpPr/>
          <p:nvPr/>
        </p:nvSpPr>
        <p:spPr>
          <a:xfrm>
            <a:off x="12725400" y="3072280"/>
            <a:ext cx="3172172" cy="5728820"/>
          </a:xfrm>
          <a:prstGeom prst="roundRect">
            <a:avLst>
              <a:gd name="adj" fmla="val 10820"/>
            </a:avLst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4EA6309F-C3EE-1A9E-A8D0-23E5AC0FF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005" y="3375525"/>
            <a:ext cx="1082800" cy="1080827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B96BF951-C041-22BF-33AC-0BDA8D078179}"/>
              </a:ext>
            </a:extLst>
          </p:cNvPr>
          <p:cNvSpPr/>
          <p:nvPr/>
        </p:nvSpPr>
        <p:spPr>
          <a:xfrm>
            <a:off x="14188919" y="4787074"/>
            <a:ext cx="1059578" cy="10379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D1CB0420-EF43-F7C8-E91C-199E787070B9}"/>
              </a:ext>
            </a:extLst>
          </p:cNvPr>
          <p:cNvSpPr/>
          <p:nvPr/>
        </p:nvSpPr>
        <p:spPr>
          <a:xfrm>
            <a:off x="14188919" y="6088246"/>
            <a:ext cx="1090317" cy="1050065"/>
          </a:xfrm>
          <a:prstGeom prst="triangle">
            <a:avLst/>
          </a:prstGeom>
          <a:solidFill>
            <a:srgbClr val="F05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9"/>
          </a:p>
        </p:txBody>
      </p:sp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2D593B06-87F6-5CAF-B1D7-AB8A2497B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19" y="7536907"/>
            <a:ext cx="1445676" cy="884381"/>
          </a:xfrm>
          <a:prstGeom prst="rect">
            <a:avLst/>
          </a:prstGeom>
        </p:spPr>
      </p:pic>
      <p:sp>
        <p:nvSpPr>
          <p:cNvPr id="23" name="PHẠM DUYÊN 9 - 9Slide.vn">
            <a:extLst>
              <a:ext uri="{FF2B5EF4-FFF2-40B4-BE49-F238E27FC236}">
                <a16:creationId xmlns:a16="http://schemas.microsoft.com/office/drawing/2014/main" id="{0F2C51AD-BBBF-8DD6-E46C-0F099D2BB54A}"/>
              </a:ext>
            </a:extLst>
          </p:cNvPr>
          <p:cNvSpPr/>
          <p:nvPr/>
        </p:nvSpPr>
        <p:spPr>
          <a:xfrm>
            <a:off x="13151881" y="355251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A7C8BC82-BB94-FB24-C4DE-1FCE00363973}"/>
              </a:ext>
            </a:extLst>
          </p:cNvPr>
          <p:cNvSpPr/>
          <p:nvPr/>
        </p:nvSpPr>
        <p:spPr>
          <a:xfrm>
            <a:off x="13144207" y="354484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3ECC5CC5-9E8E-5B2C-5935-7DF42DDA32A8}"/>
              </a:ext>
            </a:extLst>
          </p:cNvPr>
          <p:cNvSpPr/>
          <p:nvPr/>
        </p:nvSpPr>
        <p:spPr>
          <a:xfrm>
            <a:off x="13151881" y="4892660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7253222D-8D97-9B45-396F-FCE04933067C}"/>
              </a:ext>
            </a:extLst>
          </p:cNvPr>
          <p:cNvSpPr/>
          <p:nvPr/>
        </p:nvSpPr>
        <p:spPr>
          <a:xfrm>
            <a:off x="13144207" y="4884985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3 - 9Slide.vn">
            <a:extLst>
              <a:ext uri="{FF2B5EF4-FFF2-40B4-BE49-F238E27FC236}">
                <a16:creationId xmlns:a16="http://schemas.microsoft.com/office/drawing/2014/main" id="{2AAEEEF4-FBE3-8139-975A-E19452A832B8}"/>
              </a:ext>
            </a:extLst>
          </p:cNvPr>
          <p:cNvSpPr/>
          <p:nvPr/>
        </p:nvSpPr>
        <p:spPr>
          <a:xfrm>
            <a:off x="13151881" y="6264679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28" name="PHẠM DUYÊN 14 - 9Slide.vn">
            <a:extLst>
              <a:ext uri="{FF2B5EF4-FFF2-40B4-BE49-F238E27FC236}">
                <a16:creationId xmlns:a16="http://schemas.microsoft.com/office/drawing/2014/main" id="{2AF435B0-2448-C397-756C-A425516FAD2A}"/>
              </a:ext>
            </a:extLst>
          </p:cNvPr>
          <p:cNvSpPr/>
          <p:nvPr/>
        </p:nvSpPr>
        <p:spPr>
          <a:xfrm>
            <a:off x="13144207" y="6257004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PHẠM DUYÊN 15 - 9Slide.vn">
            <a:extLst>
              <a:ext uri="{FF2B5EF4-FFF2-40B4-BE49-F238E27FC236}">
                <a16:creationId xmlns:a16="http://schemas.microsoft.com/office/drawing/2014/main" id="{65C59435-357C-C09A-1F65-8300B5DAE7DE}"/>
              </a:ext>
            </a:extLst>
          </p:cNvPr>
          <p:cNvSpPr/>
          <p:nvPr/>
        </p:nvSpPr>
        <p:spPr>
          <a:xfrm>
            <a:off x="13151881" y="7636698"/>
            <a:ext cx="743062" cy="74306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30" name="PHẠM DUYÊN 16 - 9Slide.vn">
            <a:extLst>
              <a:ext uri="{FF2B5EF4-FFF2-40B4-BE49-F238E27FC236}">
                <a16:creationId xmlns:a16="http://schemas.microsoft.com/office/drawing/2014/main" id="{E06A29A5-DC66-4ABC-F344-DA334B662292}"/>
              </a:ext>
            </a:extLst>
          </p:cNvPr>
          <p:cNvSpPr/>
          <p:nvPr/>
        </p:nvSpPr>
        <p:spPr>
          <a:xfrm>
            <a:off x="13144207" y="7629023"/>
            <a:ext cx="758408" cy="758408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349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HẠM DUYÊN 17 - 9Slide.vn">
            <a:extLst>
              <a:ext uri="{FF2B5EF4-FFF2-40B4-BE49-F238E27FC236}">
                <a16:creationId xmlns:a16="http://schemas.microsoft.com/office/drawing/2014/main" id="{D309E28E-5548-DCF0-F19C-17E502C2A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71" y="2970344"/>
            <a:ext cx="7501888" cy="57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491</TotalTime>
  <Words>280</Words>
  <Application>Microsoft Office PowerPoint</Application>
  <PresentationFormat>Custom</PresentationFormat>
  <Paragraphs>115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#9Slide03 Sofia Pro Soft</vt:lpstr>
      <vt:lpstr>#9Slide03 Sofia Pro Soft Bold</vt:lpstr>
      <vt:lpstr>Quicksand</vt:lpstr>
      <vt:lpstr>Calibri</vt:lpstr>
      <vt:lpstr>Arial</vt:lpstr>
      <vt:lpstr>UTM Guanine</vt:lpstr>
      <vt:lpstr>UTM Windsor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143</cp:revision>
  <dcterms:created xsi:type="dcterms:W3CDTF">2006-08-16T00:00:00Z</dcterms:created>
  <dcterms:modified xsi:type="dcterms:W3CDTF">2022-10-23T16:29:34Z</dcterms:modified>
  <cp:category>9Slide.vn</cp:category>
  <dc:identifier>DAFNZCO3s1s</dc:identifier>
</cp:coreProperties>
</file>