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363" r:id="rId3"/>
    <p:sldId id="257" r:id="rId4"/>
    <p:sldId id="351" r:id="rId5"/>
    <p:sldId id="364" r:id="rId6"/>
    <p:sldId id="365" r:id="rId7"/>
    <p:sldId id="366" r:id="rId8"/>
    <p:sldId id="367" r:id="rId9"/>
    <p:sldId id="368" r:id="rId10"/>
    <p:sldId id="369" r:id="rId11"/>
    <p:sldId id="370" r:id="rId12"/>
    <p:sldId id="371" r:id="rId13"/>
    <p:sldId id="373" r:id="rId14"/>
    <p:sldId id="372" r:id="rId15"/>
    <p:sldId id="374" r:id="rId16"/>
    <p:sldId id="375" r:id="rId17"/>
    <p:sldId id="376" r:id="rId18"/>
    <p:sldId id="377" r:id="rId19"/>
    <p:sldId id="299" r:id="rId20"/>
    <p:sldId id="336" r:id="rId21"/>
  </p:sldIdLst>
  <p:sldSz cx="18288000" cy="10287000"/>
  <p:notesSz cx="6858000" cy="9144000"/>
  <p:embeddedFontLst>
    <p:embeddedFont>
      <p:font typeface="#9Slide03 Sofia Pro Soft" panose="020B0000000000000000" pitchFamily="34" charset="0"/>
      <p:regular r:id="rId24"/>
    </p:embeddedFont>
    <p:embeddedFont>
      <p:font typeface="#9Slide03 Sofia Pro Soft Bold" panose="020B0000000000000000" pitchFamily="34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Quicksand" panose="00000500000000000000" pitchFamily="2" charset="0"/>
      <p:regular r:id="rId30"/>
      <p:bold r:id="rId31"/>
    </p:embeddedFont>
    <p:embeddedFont>
      <p:font typeface="UTM Guanine" panose="02040603050506020204" pitchFamily="18" charset="0"/>
      <p:regular r:id="rId32"/>
    </p:embeddedFont>
    <p:embeddedFont>
      <p:font typeface="UTM Windsor BT" panose="02040603050506020204" pitchFamily="18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C641"/>
    <a:srgbClr val="F287B5"/>
    <a:srgbClr val="F1563A"/>
    <a:srgbClr val="43C8F3"/>
    <a:srgbClr val="FFF450"/>
    <a:srgbClr val="F784B4"/>
    <a:srgbClr val="FCB040"/>
    <a:srgbClr val="D1EEFE"/>
    <a:srgbClr val="34954D"/>
    <a:srgbClr val="AE5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2" autoAdjust="0"/>
    <p:restoredTop sz="94622" autoAdjust="0"/>
  </p:normalViewPr>
  <p:slideViewPr>
    <p:cSldViewPr>
      <p:cViewPr>
        <p:scale>
          <a:sx n="50" d="100"/>
          <a:sy n="50" d="100"/>
        </p:scale>
        <p:origin x="1092" y="7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351FE8-F67D-1377-1D37-2666CC87A6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A20FB7-C5C7-C630-CCB5-1456264364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2B071-A25C-438D-BF43-05ECB7CC2F0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DEFE01-584A-5F76-9703-148CD36D39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B81F8-4590-4301-90FC-AA6446D9F3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F7B5D-A5BF-4C49-BA84-B93775FA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16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362D8-4046-469F-8159-0F060C7424D5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3D9EB-C5B1-4832-B81B-6DA8AFDD7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75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Mặt bàn, mặt ghế có hình chữ nhật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+ Mắt kính của bạn có hình tròn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+ Bầu quạt trần có hình tròn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+ Ô cửa sổ có hình vuông.....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D233-BAC5-4579-97C0-30411596C85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11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27.svg"/><Relationship Id="rId21" Type="http://schemas.openxmlformats.org/officeDocument/2006/relationships/image" Target="../media/image22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26.png"/><Relationship Id="rId16" Type="http://schemas.openxmlformats.org/officeDocument/2006/relationships/image" Target="../media/image16.png"/><Relationship Id="rId20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image" Target="../media/image29.sv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28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30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27.svg"/><Relationship Id="rId21" Type="http://schemas.openxmlformats.org/officeDocument/2006/relationships/image" Target="../media/image22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26.png"/><Relationship Id="rId16" Type="http://schemas.openxmlformats.org/officeDocument/2006/relationships/image" Target="../media/image16.png"/><Relationship Id="rId20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image" Target="../media/image29.sv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28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30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>
            <a:extLst>
              <a:ext uri="{FF2B5EF4-FFF2-40B4-BE49-F238E27FC236}">
                <a16:creationId xmlns:a16="http://schemas.microsoft.com/office/drawing/2014/main" id="{F391DFF9-F8F5-4D70-91FC-92591C8703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250946">
            <a:off x="2074613" y="899944"/>
            <a:ext cx="12239891" cy="7763369"/>
          </a:xfrm>
          <a:prstGeom prst="rect">
            <a:avLst/>
          </a:prstGeom>
          <a:effectLst>
            <a:outerShdw blurRad="190500" sx="104000" sy="104000" algn="tl" rotWithShape="0">
              <a:schemeClr val="bg1">
                <a:alpha val="46000"/>
              </a:schemeClr>
            </a:outerShdw>
          </a:effectLst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104AEABC-9520-472C-BEBB-359427750C60}"/>
              </a:ext>
            </a:extLst>
          </p:cNvPr>
          <p:cNvGrpSpPr/>
          <p:nvPr userDrawn="1"/>
        </p:nvGrpSpPr>
        <p:grpSpPr>
          <a:xfrm>
            <a:off x="0" y="8430553"/>
            <a:ext cx="5251581" cy="1917022"/>
            <a:chOff x="-39233" y="4481998"/>
            <a:chExt cx="3501054" cy="1720252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807682E-AA46-4ABC-86B5-611BCEE90079}"/>
                </a:ext>
              </a:extLst>
            </p:cNvPr>
            <p:cNvSpPr>
              <a:spLocks/>
            </p:cNvSpPr>
            <p:nvPr userDrawn="1"/>
          </p:nvSpPr>
          <p:spPr>
            <a:xfrm flipH="1">
              <a:off x="18825" y="4481998"/>
              <a:ext cx="3442996" cy="1676709"/>
            </a:xfrm>
            <a:custGeom>
              <a:avLst/>
              <a:gdLst>
                <a:gd name="connsiteX0" fmla="*/ 1466961 w 2090867"/>
                <a:gd name="connsiteY0" fmla="*/ 0 h 1019095"/>
                <a:gd name="connsiteX1" fmla="*/ 877492 w 2090867"/>
                <a:gd name="connsiteY1" fmla="*/ 294244 h 1019095"/>
                <a:gd name="connsiteX2" fmla="*/ 875240 w 2090867"/>
                <a:gd name="connsiteY2" fmla="*/ 307925 h 1019095"/>
                <a:gd name="connsiteX3" fmla="*/ 829875 w 2090867"/>
                <a:gd name="connsiteY3" fmla="*/ 301975 h 1019095"/>
                <a:gd name="connsiteX4" fmla="*/ 405151 w 2090867"/>
                <a:gd name="connsiteY4" fmla="*/ 670487 h 1019095"/>
                <a:gd name="connsiteX5" fmla="*/ 415423 w 2090867"/>
                <a:gd name="connsiteY5" fmla="*/ 714638 h 1019095"/>
                <a:gd name="connsiteX6" fmla="*/ 339127 w 2090867"/>
                <a:gd name="connsiteY6" fmla="*/ 719945 h 1019095"/>
                <a:gd name="connsiteX7" fmla="*/ 0 w 2090867"/>
                <a:gd name="connsiteY7" fmla="*/ 1007010 h 1019095"/>
                <a:gd name="connsiteX8" fmla="*/ 1766 w 2090867"/>
                <a:gd name="connsiteY8" fmla="*/ 1019095 h 1019095"/>
                <a:gd name="connsiteX9" fmla="*/ 2090867 w 2090867"/>
                <a:gd name="connsiteY9" fmla="*/ 1019095 h 1019095"/>
                <a:gd name="connsiteX10" fmla="*/ 2090867 w 2090867"/>
                <a:gd name="connsiteY10" fmla="*/ 157646 h 1019095"/>
                <a:gd name="connsiteX11" fmla="*/ 2012928 w 2090867"/>
                <a:gd name="connsiteY11" fmla="*/ 150988 h 1019095"/>
                <a:gd name="connsiteX12" fmla="*/ 1946100 w 2090867"/>
                <a:gd name="connsiteY12" fmla="*/ 156697 h 1019095"/>
                <a:gd name="connsiteX13" fmla="*/ 1892423 w 2090867"/>
                <a:gd name="connsiteY13" fmla="*/ 107934 h 1019095"/>
                <a:gd name="connsiteX14" fmla="*/ 1466961 w 2090867"/>
                <a:gd name="connsiteY14" fmla="*/ 0 h 101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0867" h="1019095">
                  <a:moveTo>
                    <a:pt x="1466961" y="0"/>
                  </a:moveTo>
                  <a:cubicBezTo>
                    <a:pt x="1176194" y="0"/>
                    <a:pt x="933598" y="126319"/>
                    <a:pt x="877492" y="294244"/>
                  </a:cubicBezTo>
                  <a:lnTo>
                    <a:pt x="875240" y="307925"/>
                  </a:lnTo>
                  <a:lnTo>
                    <a:pt x="829875" y="301975"/>
                  </a:lnTo>
                  <a:cubicBezTo>
                    <a:pt x="595307" y="301975"/>
                    <a:pt x="405151" y="466964"/>
                    <a:pt x="405151" y="670487"/>
                  </a:cubicBezTo>
                  <a:lnTo>
                    <a:pt x="415423" y="714638"/>
                  </a:lnTo>
                  <a:lnTo>
                    <a:pt x="339127" y="719945"/>
                  </a:lnTo>
                  <a:cubicBezTo>
                    <a:pt x="145588" y="747267"/>
                    <a:pt x="0" y="865410"/>
                    <a:pt x="0" y="1007010"/>
                  </a:cubicBezTo>
                  <a:lnTo>
                    <a:pt x="1766" y="1019095"/>
                  </a:lnTo>
                  <a:lnTo>
                    <a:pt x="2090867" y="1019095"/>
                  </a:lnTo>
                  <a:lnTo>
                    <a:pt x="2090867" y="157646"/>
                  </a:lnTo>
                  <a:lnTo>
                    <a:pt x="2012928" y="150988"/>
                  </a:lnTo>
                  <a:lnTo>
                    <a:pt x="1946100" y="156697"/>
                  </a:lnTo>
                  <a:lnTo>
                    <a:pt x="1892423" y="107934"/>
                  </a:lnTo>
                  <a:cubicBezTo>
                    <a:pt x="1783536" y="41247"/>
                    <a:pt x="1633114" y="0"/>
                    <a:pt x="1466961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E5ED66A-283C-4DB7-9045-B4FC23D3F21F}"/>
                </a:ext>
              </a:extLst>
            </p:cNvPr>
            <p:cNvSpPr>
              <a:spLocks/>
            </p:cNvSpPr>
            <p:nvPr/>
          </p:nvSpPr>
          <p:spPr>
            <a:xfrm flipH="1">
              <a:off x="-39233" y="4525541"/>
              <a:ext cx="3442996" cy="1676709"/>
            </a:xfrm>
            <a:custGeom>
              <a:avLst/>
              <a:gdLst>
                <a:gd name="connsiteX0" fmla="*/ 1466961 w 2090867"/>
                <a:gd name="connsiteY0" fmla="*/ 0 h 1019095"/>
                <a:gd name="connsiteX1" fmla="*/ 877492 w 2090867"/>
                <a:gd name="connsiteY1" fmla="*/ 294244 h 1019095"/>
                <a:gd name="connsiteX2" fmla="*/ 875240 w 2090867"/>
                <a:gd name="connsiteY2" fmla="*/ 307925 h 1019095"/>
                <a:gd name="connsiteX3" fmla="*/ 829875 w 2090867"/>
                <a:gd name="connsiteY3" fmla="*/ 301975 h 1019095"/>
                <a:gd name="connsiteX4" fmla="*/ 405151 w 2090867"/>
                <a:gd name="connsiteY4" fmla="*/ 670487 h 1019095"/>
                <a:gd name="connsiteX5" fmla="*/ 415423 w 2090867"/>
                <a:gd name="connsiteY5" fmla="*/ 714638 h 1019095"/>
                <a:gd name="connsiteX6" fmla="*/ 339127 w 2090867"/>
                <a:gd name="connsiteY6" fmla="*/ 719945 h 1019095"/>
                <a:gd name="connsiteX7" fmla="*/ 0 w 2090867"/>
                <a:gd name="connsiteY7" fmla="*/ 1007010 h 1019095"/>
                <a:gd name="connsiteX8" fmla="*/ 1766 w 2090867"/>
                <a:gd name="connsiteY8" fmla="*/ 1019095 h 1019095"/>
                <a:gd name="connsiteX9" fmla="*/ 2090867 w 2090867"/>
                <a:gd name="connsiteY9" fmla="*/ 1019095 h 1019095"/>
                <a:gd name="connsiteX10" fmla="*/ 2090867 w 2090867"/>
                <a:gd name="connsiteY10" fmla="*/ 157646 h 1019095"/>
                <a:gd name="connsiteX11" fmla="*/ 2012928 w 2090867"/>
                <a:gd name="connsiteY11" fmla="*/ 150988 h 1019095"/>
                <a:gd name="connsiteX12" fmla="*/ 1946100 w 2090867"/>
                <a:gd name="connsiteY12" fmla="*/ 156697 h 1019095"/>
                <a:gd name="connsiteX13" fmla="*/ 1892423 w 2090867"/>
                <a:gd name="connsiteY13" fmla="*/ 107934 h 1019095"/>
                <a:gd name="connsiteX14" fmla="*/ 1466961 w 2090867"/>
                <a:gd name="connsiteY14" fmla="*/ 0 h 101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0867" h="1019095">
                  <a:moveTo>
                    <a:pt x="1466961" y="0"/>
                  </a:moveTo>
                  <a:cubicBezTo>
                    <a:pt x="1176194" y="0"/>
                    <a:pt x="933598" y="126319"/>
                    <a:pt x="877492" y="294244"/>
                  </a:cubicBezTo>
                  <a:lnTo>
                    <a:pt x="875240" y="307925"/>
                  </a:lnTo>
                  <a:lnTo>
                    <a:pt x="829875" y="301975"/>
                  </a:lnTo>
                  <a:cubicBezTo>
                    <a:pt x="595307" y="301975"/>
                    <a:pt x="405151" y="466964"/>
                    <a:pt x="405151" y="670487"/>
                  </a:cubicBezTo>
                  <a:lnTo>
                    <a:pt x="415423" y="714638"/>
                  </a:lnTo>
                  <a:lnTo>
                    <a:pt x="339127" y="719945"/>
                  </a:lnTo>
                  <a:cubicBezTo>
                    <a:pt x="145588" y="747267"/>
                    <a:pt x="0" y="865410"/>
                    <a:pt x="0" y="1007010"/>
                  </a:cubicBezTo>
                  <a:lnTo>
                    <a:pt x="1766" y="1019095"/>
                  </a:lnTo>
                  <a:lnTo>
                    <a:pt x="2090867" y="1019095"/>
                  </a:lnTo>
                  <a:lnTo>
                    <a:pt x="2090867" y="157646"/>
                  </a:lnTo>
                  <a:lnTo>
                    <a:pt x="2012928" y="150988"/>
                  </a:lnTo>
                  <a:lnTo>
                    <a:pt x="1946100" y="156697"/>
                  </a:lnTo>
                  <a:lnTo>
                    <a:pt x="1892423" y="107934"/>
                  </a:lnTo>
                  <a:cubicBezTo>
                    <a:pt x="1783536" y="41247"/>
                    <a:pt x="1633114" y="0"/>
                    <a:pt x="14669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pic>
        <p:nvPicPr>
          <p:cNvPr id="11" name="Picture 6">
            <a:extLst>
              <a:ext uri="{FF2B5EF4-FFF2-40B4-BE49-F238E27FC236}">
                <a16:creationId xmlns:a16="http://schemas.microsoft.com/office/drawing/2014/main" id="{8EE25996-CE22-4A8A-82CE-178419DBA2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27375">
            <a:off x="4142810" y="7526793"/>
            <a:ext cx="1045128" cy="1074681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A5425050-D002-4C8B-9D3D-D06293F5B56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7555" y="5312704"/>
            <a:ext cx="1345272" cy="2738468"/>
          </a:xfrm>
          <a:prstGeom prst="rect">
            <a:avLst/>
          </a:prstGeom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CFDA4969-AA63-46FB-BBD2-5CC6BC65EDB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4898" r="46385"/>
          <a:stretch>
            <a:fillRect/>
          </a:stretch>
        </p:blipFill>
        <p:spPr>
          <a:xfrm rot="1334301">
            <a:off x="5857769" y="1150471"/>
            <a:ext cx="555222" cy="534959"/>
          </a:xfrm>
          <a:prstGeom prst="rect">
            <a:avLst/>
          </a:prstGeom>
        </p:spPr>
      </p:pic>
      <p:pic>
        <p:nvPicPr>
          <p:cNvPr id="26" name="Picture 21">
            <a:extLst>
              <a:ext uri="{FF2B5EF4-FFF2-40B4-BE49-F238E27FC236}">
                <a16:creationId xmlns:a16="http://schemas.microsoft.com/office/drawing/2014/main" id="{1D0C9EED-7776-41FF-9B41-3ED58B5FC08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91979" y="460046"/>
            <a:ext cx="2660100" cy="1210509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27" name="Picture 22">
            <a:extLst>
              <a:ext uri="{FF2B5EF4-FFF2-40B4-BE49-F238E27FC236}">
                <a16:creationId xmlns:a16="http://schemas.microsoft.com/office/drawing/2014/main" id="{113768FC-13DE-4519-A948-2CDE27C0484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21752" y="1535202"/>
            <a:ext cx="1605284" cy="697389"/>
          </a:xfrm>
          <a:prstGeom prst="rect">
            <a:avLst/>
          </a:prstGeom>
        </p:spPr>
      </p:pic>
      <p:pic>
        <p:nvPicPr>
          <p:cNvPr id="29" name="Picture 24">
            <a:extLst>
              <a:ext uri="{FF2B5EF4-FFF2-40B4-BE49-F238E27FC236}">
                <a16:creationId xmlns:a16="http://schemas.microsoft.com/office/drawing/2014/main" id="{8B3291C1-9E3F-4976-B89C-10185EA3941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95562" y="6656601"/>
            <a:ext cx="814530" cy="775839"/>
          </a:xfrm>
          <a:prstGeom prst="rect">
            <a:avLst/>
          </a:prstGeom>
        </p:spPr>
      </p:pic>
      <p:pic>
        <p:nvPicPr>
          <p:cNvPr id="32" name="Picture 27">
            <a:extLst>
              <a:ext uri="{FF2B5EF4-FFF2-40B4-BE49-F238E27FC236}">
                <a16:creationId xmlns:a16="http://schemas.microsoft.com/office/drawing/2014/main" id="{F5508EAD-876D-4225-A19A-12EC07C4164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44898" r="46385"/>
          <a:stretch>
            <a:fillRect/>
          </a:stretch>
        </p:blipFill>
        <p:spPr>
          <a:xfrm rot="640070">
            <a:off x="2655607" y="3355535"/>
            <a:ext cx="992942" cy="956703"/>
          </a:xfrm>
          <a:prstGeom prst="rect">
            <a:avLst/>
          </a:prstGeom>
        </p:spPr>
      </p:pic>
      <p:pic>
        <p:nvPicPr>
          <p:cNvPr id="33" name="Picture 28">
            <a:extLst>
              <a:ext uri="{FF2B5EF4-FFF2-40B4-BE49-F238E27FC236}">
                <a16:creationId xmlns:a16="http://schemas.microsoft.com/office/drawing/2014/main" id="{A9FED1DE-F5EE-45C5-9BAE-286B7A5E8E1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44898" r="46385"/>
          <a:stretch>
            <a:fillRect/>
          </a:stretch>
        </p:blipFill>
        <p:spPr>
          <a:xfrm rot="2092067">
            <a:off x="3777167" y="2164912"/>
            <a:ext cx="843246" cy="81247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ADC83FE-F26F-4B25-8A72-FA8C25BE7C6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09" y="4113568"/>
            <a:ext cx="5549778" cy="5549778"/>
          </a:xfrm>
          <a:prstGeom prst="rect">
            <a:avLst/>
          </a:prstGeom>
        </p:spPr>
      </p:pic>
      <p:grpSp>
        <p:nvGrpSpPr>
          <p:cNvPr id="40" name="PHẠM DUYÊN 8 - 9Slide.vn">
            <a:extLst>
              <a:ext uri="{FF2B5EF4-FFF2-40B4-BE49-F238E27FC236}">
                <a16:creationId xmlns:a16="http://schemas.microsoft.com/office/drawing/2014/main" id="{4781860B-8783-479A-843B-8211CBF57409}"/>
              </a:ext>
            </a:extLst>
          </p:cNvPr>
          <p:cNvGrpSpPr>
            <a:grpSpLocks/>
          </p:cNvGrpSpPr>
          <p:nvPr userDrawn="1"/>
        </p:nvGrpSpPr>
        <p:grpSpPr>
          <a:xfrm>
            <a:off x="3222116" y="8361591"/>
            <a:ext cx="15133383" cy="1963511"/>
            <a:chOff x="2406694" y="4553085"/>
            <a:chExt cx="10088922" cy="168764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68D7D0D-E0FD-4D48-9A75-7C0EC3AAD7DF}"/>
                </a:ext>
              </a:extLst>
            </p:cNvPr>
            <p:cNvSpPr>
              <a:spLocks/>
            </p:cNvSpPr>
            <p:nvPr/>
          </p:nvSpPr>
          <p:spPr>
            <a:xfrm>
              <a:off x="2489343" y="4553085"/>
              <a:ext cx="10006273" cy="1687643"/>
            </a:xfrm>
            <a:custGeom>
              <a:avLst/>
              <a:gdLst>
                <a:gd name="connsiteX0" fmla="*/ 3901393 w 10006273"/>
                <a:gd name="connsiteY0" fmla="*/ 0 h 1687643"/>
                <a:gd name="connsiteX1" fmla="*/ 4597705 w 10006273"/>
                <a:gd name="connsiteY1" fmla="*/ 330359 h 1687643"/>
                <a:gd name="connsiteX2" fmla="*/ 4651088 w 10006273"/>
                <a:gd name="connsiteY2" fmla="*/ 418120 h 1687643"/>
                <a:gd name="connsiteX3" fmla="*/ 4741116 w 10006273"/>
                <a:gd name="connsiteY3" fmla="*/ 410022 h 1687643"/>
                <a:gd name="connsiteX4" fmla="*/ 5418052 w 10006273"/>
                <a:gd name="connsiteY4" fmla="*/ 810408 h 1687643"/>
                <a:gd name="connsiteX5" fmla="*/ 5443558 w 10006273"/>
                <a:gd name="connsiteY5" fmla="*/ 883727 h 1687643"/>
                <a:gd name="connsiteX6" fmla="*/ 5541524 w 10006273"/>
                <a:gd name="connsiteY6" fmla="*/ 892540 h 1687643"/>
                <a:gd name="connsiteX7" fmla="*/ 5740617 w 10006273"/>
                <a:gd name="connsiteY7" fmla="*/ 962288 h 1687643"/>
                <a:gd name="connsiteX8" fmla="*/ 5802167 w 10006273"/>
                <a:gd name="connsiteY8" fmla="*/ 1002333 h 1687643"/>
                <a:gd name="connsiteX9" fmla="*/ 5807662 w 10006273"/>
                <a:gd name="connsiteY9" fmla="*/ 953696 h 1687643"/>
                <a:gd name="connsiteX10" fmla="*/ 6527406 w 10006273"/>
                <a:gd name="connsiteY10" fmla="*/ 430255 h 1687643"/>
                <a:gd name="connsiteX11" fmla="*/ 7247150 w 10006273"/>
                <a:gd name="connsiteY11" fmla="*/ 953696 h 1687643"/>
                <a:gd name="connsiteX12" fmla="*/ 7247251 w 10006273"/>
                <a:gd name="connsiteY12" fmla="*/ 954587 h 1687643"/>
                <a:gd name="connsiteX13" fmla="*/ 7247278 w 10006273"/>
                <a:gd name="connsiteY13" fmla="*/ 954576 h 1687643"/>
                <a:gd name="connsiteX14" fmla="*/ 7533245 w 10006273"/>
                <a:gd name="connsiteY14" fmla="*/ 913180 h 1687643"/>
                <a:gd name="connsiteX15" fmla="*/ 8052735 w 10006273"/>
                <a:gd name="connsiteY15" fmla="*/ 1067469 h 1687643"/>
                <a:gd name="connsiteX16" fmla="*/ 8096289 w 10006273"/>
                <a:gd name="connsiteY16" fmla="*/ 1105319 h 1687643"/>
                <a:gd name="connsiteX17" fmla="*/ 8147222 w 10006273"/>
                <a:gd name="connsiteY17" fmla="*/ 1004873 h 1687643"/>
                <a:gd name="connsiteX18" fmla="*/ 8750032 w 10006273"/>
                <a:gd name="connsiteY18" fmla="*/ 661785 h 1687643"/>
                <a:gd name="connsiteX19" fmla="*/ 9476996 w 10006273"/>
                <a:gd name="connsiteY19" fmla="*/ 1439955 h 1687643"/>
                <a:gd name="connsiteX20" fmla="*/ 9991037 w 10006273"/>
                <a:gd name="connsiteY20" fmla="*/ 1667876 h 1687643"/>
                <a:gd name="connsiteX21" fmla="*/ 10006273 w 10006273"/>
                <a:gd name="connsiteY21" fmla="*/ 1687643 h 1687643"/>
                <a:gd name="connsiteX22" fmla="*/ 0 w 10006273"/>
                <a:gd name="connsiteY22" fmla="*/ 1687643 h 1687643"/>
                <a:gd name="connsiteX23" fmla="*/ 7488 w 10006273"/>
                <a:gd name="connsiteY23" fmla="*/ 1621361 h 1687643"/>
                <a:gd name="connsiteX24" fmla="*/ 622780 w 10006273"/>
                <a:gd name="connsiteY24" fmla="*/ 1173884 h 1687643"/>
                <a:gd name="connsiteX25" fmla="*/ 867246 w 10006273"/>
                <a:gd name="connsiteY25" fmla="*/ 1217925 h 1687643"/>
                <a:gd name="connsiteX26" fmla="*/ 878836 w 10006273"/>
                <a:gd name="connsiteY26" fmla="*/ 1223538 h 1687643"/>
                <a:gd name="connsiteX27" fmla="*/ 879319 w 10006273"/>
                <a:gd name="connsiteY27" fmla="*/ 1218820 h 1687643"/>
                <a:gd name="connsiteX28" fmla="*/ 1625837 w 10006273"/>
                <a:gd name="connsiteY28" fmla="*/ 620529 h 1687643"/>
                <a:gd name="connsiteX29" fmla="*/ 1922442 w 10006273"/>
                <a:gd name="connsiteY29" fmla="*/ 679413 h 1687643"/>
                <a:gd name="connsiteX30" fmla="*/ 1948172 w 10006273"/>
                <a:gd name="connsiteY30" fmla="*/ 693146 h 1687643"/>
                <a:gd name="connsiteX31" fmla="*/ 1988649 w 10006273"/>
                <a:gd name="connsiteY31" fmla="*/ 576793 h 1687643"/>
                <a:gd name="connsiteX32" fmla="*/ 2762382 w 10006273"/>
                <a:gd name="connsiteY32" fmla="*/ 119154 h 1687643"/>
                <a:gd name="connsiteX33" fmla="*/ 3231879 w 10006273"/>
                <a:gd name="connsiteY33" fmla="*/ 247123 h 1687643"/>
                <a:gd name="connsiteX34" fmla="*/ 3261727 w 10006273"/>
                <a:gd name="connsiteY34" fmla="*/ 269097 h 1687643"/>
                <a:gd name="connsiteX35" fmla="*/ 3307619 w 10006273"/>
                <a:gd name="connsiteY35" fmla="*/ 219465 h 1687643"/>
                <a:gd name="connsiteX36" fmla="*/ 3901393 w 10006273"/>
                <a:gd name="connsiteY36" fmla="*/ 0 h 168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6273" h="1687643">
                  <a:moveTo>
                    <a:pt x="3901393" y="0"/>
                  </a:moveTo>
                  <a:cubicBezTo>
                    <a:pt x="4191247" y="0"/>
                    <a:pt x="4446800" y="131044"/>
                    <a:pt x="4597705" y="330359"/>
                  </a:cubicBezTo>
                  <a:lnTo>
                    <a:pt x="4651088" y="418120"/>
                  </a:lnTo>
                  <a:lnTo>
                    <a:pt x="4741116" y="410022"/>
                  </a:lnTo>
                  <a:cubicBezTo>
                    <a:pt x="5045426" y="410022"/>
                    <a:pt x="5306523" y="575118"/>
                    <a:pt x="5418052" y="810408"/>
                  </a:cubicBezTo>
                  <a:lnTo>
                    <a:pt x="5443558" y="883727"/>
                  </a:lnTo>
                  <a:lnTo>
                    <a:pt x="5541524" y="892540"/>
                  </a:lnTo>
                  <a:cubicBezTo>
                    <a:pt x="5613072" y="905604"/>
                    <a:pt x="5680188" y="929524"/>
                    <a:pt x="5740617" y="962288"/>
                  </a:cubicBezTo>
                  <a:lnTo>
                    <a:pt x="5802167" y="1002333"/>
                  </a:lnTo>
                  <a:lnTo>
                    <a:pt x="5807662" y="953696"/>
                  </a:lnTo>
                  <a:cubicBezTo>
                    <a:pt x="5876167" y="654969"/>
                    <a:pt x="6172377" y="430255"/>
                    <a:pt x="6527406" y="430255"/>
                  </a:cubicBezTo>
                  <a:cubicBezTo>
                    <a:pt x="6882435" y="430255"/>
                    <a:pt x="7178645" y="654969"/>
                    <a:pt x="7247150" y="953696"/>
                  </a:cubicBezTo>
                  <a:lnTo>
                    <a:pt x="7247251" y="954587"/>
                  </a:lnTo>
                  <a:lnTo>
                    <a:pt x="7247278" y="954576"/>
                  </a:lnTo>
                  <a:cubicBezTo>
                    <a:pt x="7335173" y="927920"/>
                    <a:pt x="7431808" y="913180"/>
                    <a:pt x="7533245" y="913180"/>
                  </a:cubicBezTo>
                  <a:cubicBezTo>
                    <a:pt x="7736119" y="913180"/>
                    <a:pt x="7919786" y="972141"/>
                    <a:pt x="8052735" y="1067469"/>
                  </a:cubicBezTo>
                  <a:lnTo>
                    <a:pt x="8096289" y="1105319"/>
                  </a:lnTo>
                  <a:lnTo>
                    <a:pt x="8147222" y="1004873"/>
                  </a:lnTo>
                  <a:cubicBezTo>
                    <a:pt x="8277863" y="797878"/>
                    <a:pt x="8499100" y="661785"/>
                    <a:pt x="8750032" y="661785"/>
                  </a:cubicBezTo>
                  <a:cubicBezTo>
                    <a:pt x="9151523" y="661785"/>
                    <a:pt x="9476996" y="1010184"/>
                    <a:pt x="9476996" y="1439955"/>
                  </a:cubicBezTo>
                  <a:cubicBezTo>
                    <a:pt x="9677742" y="1439955"/>
                    <a:pt x="9859482" y="1527055"/>
                    <a:pt x="9991037" y="1667876"/>
                  </a:cubicBezTo>
                  <a:lnTo>
                    <a:pt x="10006273" y="1687643"/>
                  </a:lnTo>
                  <a:lnTo>
                    <a:pt x="0" y="1687643"/>
                  </a:lnTo>
                  <a:lnTo>
                    <a:pt x="7488" y="1621361"/>
                  </a:lnTo>
                  <a:cubicBezTo>
                    <a:pt x="66051" y="1365986"/>
                    <a:pt x="319274" y="1173884"/>
                    <a:pt x="622780" y="1173884"/>
                  </a:cubicBezTo>
                  <a:cubicBezTo>
                    <a:pt x="709496" y="1173884"/>
                    <a:pt x="792107" y="1189566"/>
                    <a:pt x="867246" y="1217925"/>
                  </a:cubicBezTo>
                  <a:lnTo>
                    <a:pt x="878836" y="1223538"/>
                  </a:lnTo>
                  <a:lnTo>
                    <a:pt x="879319" y="1218820"/>
                  </a:lnTo>
                  <a:cubicBezTo>
                    <a:pt x="950373" y="877375"/>
                    <a:pt x="1257602" y="620529"/>
                    <a:pt x="1625837" y="620529"/>
                  </a:cubicBezTo>
                  <a:cubicBezTo>
                    <a:pt x="1731048" y="620529"/>
                    <a:pt x="1831278" y="641496"/>
                    <a:pt x="1922442" y="679413"/>
                  </a:cubicBezTo>
                  <a:lnTo>
                    <a:pt x="1948172" y="693146"/>
                  </a:lnTo>
                  <a:lnTo>
                    <a:pt x="1988649" y="576793"/>
                  </a:lnTo>
                  <a:cubicBezTo>
                    <a:pt x="2116126" y="307857"/>
                    <a:pt x="2414558" y="119154"/>
                    <a:pt x="2762382" y="119154"/>
                  </a:cubicBezTo>
                  <a:cubicBezTo>
                    <a:pt x="2936295" y="119154"/>
                    <a:pt x="3097859" y="166330"/>
                    <a:pt x="3231879" y="247123"/>
                  </a:cubicBezTo>
                  <a:lnTo>
                    <a:pt x="3261727" y="269097"/>
                  </a:lnTo>
                  <a:lnTo>
                    <a:pt x="3307619" y="219465"/>
                  </a:lnTo>
                  <a:cubicBezTo>
                    <a:pt x="3459580" y="83868"/>
                    <a:pt x="3669510" y="0"/>
                    <a:pt x="3901393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3FD2C7B-178B-42E9-A6D8-3C20A3F5ACAB}"/>
                </a:ext>
              </a:extLst>
            </p:cNvPr>
            <p:cNvSpPr>
              <a:spLocks/>
            </p:cNvSpPr>
            <p:nvPr/>
          </p:nvSpPr>
          <p:spPr>
            <a:xfrm>
              <a:off x="2406694" y="4614929"/>
              <a:ext cx="10006273" cy="1604613"/>
            </a:xfrm>
            <a:custGeom>
              <a:avLst/>
              <a:gdLst>
                <a:gd name="connsiteX0" fmla="*/ 3901393 w 10006273"/>
                <a:gd name="connsiteY0" fmla="*/ 0 h 1687643"/>
                <a:gd name="connsiteX1" fmla="*/ 4597705 w 10006273"/>
                <a:gd name="connsiteY1" fmla="*/ 330359 h 1687643"/>
                <a:gd name="connsiteX2" fmla="*/ 4651088 w 10006273"/>
                <a:gd name="connsiteY2" fmla="*/ 418120 h 1687643"/>
                <a:gd name="connsiteX3" fmla="*/ 4741116 w 10006273"/>
                <a:gd name="connsiteY3" fmla="*/ 410022 h 1687643"/>
                <a:gd name="connsiteX4" fmla="*/ 5418052 w 10006273"/>
                <a:gd name="connsiteY4" fmla="*/ 810408 h 1687643"/>
                <a:gd name="connsiteX5" fmla="*/ 5443558 w 10006273"/>
                <a:gd name="connsiteY5" fmla="*/ 883727 h 1687643"/>
                <a:gd name="connsiteX6" fmla="*/ 5541524 w 10006273"/>
                <a:gd name="connsiteY6" fmla="*/ 892540 h 1687643"/>
                <a:gd name="connsiteX7" fmla="*/ 5740617 w 10006273"/>
                <a:gd name="connsiteY7" fmla="*/ 962288 h 1687643"/>
                <a:gd name="connsiteX8" fmla="*/ 5802167 w 10006273"/>
                <a:gd name="connsiteY8" fmla="*/ 1002333 h 1687643"/>
                <a:gd name="connsiteX9" fmla="*/ 5807662 w 10006273"/>
                <a:gd name="connsiteY9" fmla="*/ 953696 h 1687643"/>
                <a:gd name="connsiteX10" fmla="*/ 6527406 w 10006273"/>
                <a:gd name="connsiteY10" fmla="*/ 430255 h 1687643"/>
                <a:gd name="connsiteX11" fmla="*/ 7247150 w 10006273"/>
                <a:gd name="connsiteY11" fmla="*/ 953696 h 1687643"/>
                <a:gd name="connsiteX12" fmla="*/ 7247251 w 10006273"/>
                <a:gd name="connsiteY12" fmla="*/ 954587 h 1687643"/>
                <a:gd name="connsiteX13" fmla="*/ 7247278 w 10006273"/>
                <a:gd name="connsiteY13" fmla="*/ 954576 h 1687643"/>
                <a:gd name="connsiteX14" fmla="*/ 7533245 w 10006273"/>
                <a:gd name="connsiteY14" fmla="*/ 913180 h 1687643"/>
                <a:gd name="connsiteX15" fmla="*/ 8052735 w 10006273"/>
                <a:gd name="connsiteY15" fmla="*/ 1067469 h 1687643"/>
                <a:gd name="connsiteX16" fmla="*/ 8096289 w 10006273"/>
                <a:gd name="connsiteY16" fmla="*/ 1105319 h 1687643"/>
                <a:gd name="connsiteX17" fmla="*/ 8147222 w 10006273"/>
                <a:gd name="connsiteY17" fmla="*/ 1004873 h 1687643"/>
                <a:gd name="connsiteX18" fmla="*/ 8750032 w 10006273"/>
                <a:gd name="connsiteY18" fmla="*/ 661785 h 1687643"/>
                <a:gd name="connsiteX19" fmla="*/ 9476996 w 10006273"/>
                <a:gd name="connsiteY19" fmla="*/ 1439955 h 1687643"/>
                <a:gd name="connsiteX20" fmla="*/ 9991037 w 10006273"/>
                <a:gd name="connsiteY20" fmla="*/ 1667876 h 1687643"/>
                <a:gd name="connsiteX21" fmla="*/ 10006273 w 10006273"/>
                <a:gd name="connsiteY21" fmla="*/ 1687643 h 1687643"/>
                <a:gd name="connsiteX22" fmla="*/ 0 w 10006273"/>
                <a:gd name="connsiteY22" fmla="*/ 1687643 h 1687643"/>
                <a:gd name="connsiteX23" fmla="*/ 7488 w 10006273"/>
                <a:gd name="connsiteY23" fmla="*/ 1621361 h 1687643"/>
                <a:gd name="connsiteX24" fmla="*/ 622780 w 10006273"/>
                <a:gd name="connsiteY24" fmla="*/ 1173884 h 1687643"/>
                <a:gd name="connsiteX25" fmla="*/ 867246 w 10006273"/>
                <a:gd name="connsiteY25" fmla="*/ 1217925 h 1687643"/>
                <a:gd name="connsiteX26" fmla="*/ 878836 w 10006273"/>
                <a:gd name="connsiteY26" fmla="*/ 1223538 h 1687643"/>
                <a:gd name="connsiteX27" fmla="*/ 879319 w 10006273"/>
                <a:gd name="connsiteY27" fmla="*/ 1218820 h 1687643"/>
                <a:gd name="connsiteX28" fmla="*/ 1625837 w 10006273"/>
                <a:gd name="connsiteY28" fmla="*/ 620529 h 1687643"/>
                <a:gd name="connsiteX29" fmla="*/ 1922442 w 10006273"/>
                <a:gd name="connsiteY29" fmla="*/ 679413 h 1687643"/>
                <a:gd name="connsiteX30" fmla="*/ 1948172 w 10006273"/>
                <a:gd name="connsiteY30" fmla="*/ 693146 h 1687643"/>
                <a:gd name="connsiteX31" fmla="*/ 1988649 w 10006273"/>
                <a:gd name="connsiteY31" fmla="*/ 576793 h 1687643"/>
                <a:gd name="connsiteX32" fmla="*/ 2762382 w 10006273"/>
                <a:gd name="connsiteY32" fmla="*/ 119154 h 1687643"/>
                <a:gd name="connsiteX33" fmla="*/ 3231879 w 10006273"/>
                <a:gd name="connsiteY33" fmla="*/ 247123 h 1687643"/>
                <a:gd name="connsiteX34" fmla="*/ 3261727 w 10006273"/>
                <a:gd name="connsiteY34" fmla="*/ 269097 h 1687643"/>
                <a:gd name="connsiteX35" fmla="*/ 3307619 w 10006273"/>
                <a:gd name="connsiteY35" fmla="*/ 219465 h 1687643"/>
                <a:gd name="connsiteX36" fmla="*/ 3901393 w 10006273"/>
                <a:gd name="connsiteY36" fmla="*/ 0 h 168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6273" h="1687643">
                  <a:moveTo>
                    <a:pt x="3901393" y="0"/>
                  </a:moveTo>
                  <a:cubicBezTo>
                    <a:pt x="4191247" y="0"/>
                    <a:pt x="4446800" y="131044"/>
                    <a:pt x="4597705" y="330359"/>
                  </a:cubicBezTo>
                  <a:lnTo>
                    <a:pt x="4651088" y="418120"/>
                  </a:lnTo>
                  <a:lnTo>
                    <a:pt x="4741116" y="410022"/>
                  </a:lnTo>
                  <a:cubicBezTo>
                    <a:pt x="5045426" y="410022"/>
                    <a:pt x="5306523" y="575118"/>
                    <a:pt x="5418052" y="810408"/>
                  </a:cubicBezTo>
                  <a:lnTo>
                    <a:pt x="5443558" y="883727"/>
                  </a:lnTo>
                  <a:lnTo>
                    <a:pt x="5541524" y="892540"/>
                  </a:lnTo>
                  <a:cubicBezTo>
                    <a:pt x="5613072" y="905604"/>
                    <a:pt x="5680188" y="929524"/>
                    <a:pt x="5740617" y="962288"/>
                  </a:cubicBezTo>
                  <a:lnTo>
                    <a:pt x="5802167" y="1002333"/>
                  </a:lnTo>
                  <a:lnTo>
                    <a:pt x="5807662" y="953696"/>
                  </a:lnTo>
                  <a:cubicBezTo>
                    <a:pt x="5876167" y="654969"/>
                    <a:pt x="6172377" y="430255"/>
                    <a:pt x="6527406" y="430255"/>
                  </a:cubicBezTo>
                  <a:cubicBezTo>
                    <a:pt x="6882435" y="430255"/>
                    <a:pt x="7178645" y="654969"/>
                    <a:pt x="7247150" y="953696"/>
                  </a:cubicBezTo>
                  <a:lnTo>
                    <a:pt x="7247251" y="954587"/>
                  </a:lnTo>
                  <a:lnTo>
                    <a:pt x="7247278" y="954576"/>
                  </a:lnTo>
                  <a:cubicBezTo>
                    <a:pt x="7335173" y="927920"/>
                    <a:pt x="7431808" y="913180"/>
                    <a:pt x="7533245" y="913180"/>
                  </a:cubicBezTo>
                  <a:cubicBezTo>
                    <a:pt x="7736119" y="913180"/>
                    <a:pt x="7919786" y="972141"/>
                    <a:pt x="8052735" y="1067469"/>
                  </a:cubicBezTo>
                  <a:lnTo>
                    <a:pt x="8096289" y="1105319"/>
                  </a:lnTo>
                  <a:lnTo>
                    <a:pt x="8147222" y="1004873"/>
                  </a:lnTo>
                  <a:cubicBezTo>
                    <a:pt x="8277863" y="797878"/>
                    <a:pt x="8499100" y="661785"/>
                    <a:pt x="8750032" y="661785"/>
                  </a:cubicBezTo>
                  <a:cubicBezTo>
                    <a:pt x="9151523" y="661785"/>
                    <a:pt x="9476996" y="1010184"/>
                    <a:pt x="9476996" y="1439955"/>
                  </a:cubicBezTo>
                  <a:cubicBezTo>
                    <a:pt x="9677742" y="1439955"/>
                    <a:pt x="9859482" y="1527055"/>
                    <a:pt x="9991037" y="1667876"/>
                  </a:cubicBezTo>
                  <a:lnTo>
                    <a:pt x="10006273" y="1687643"/>
                  </a:lnTo>
                  <a:lnTo>
                    <a:pt x="0" y="1687643"/>
                  </a:lnTo>
                  <a:lnTo>
                    <a:pt x="7488" y="1621361"/>
                  </a:lnTo>
                  <a:cubicBezTo>
                    <a:pt x="66051" y="1365986"/>
                    <a:pt x="319274" y="1173884"/>
                    <a:pt x="622780" y="1173884"/>
                  </a:cubicBezTo>
                  <a:cubicBezTo>
                    <a:pt x="709496" y="1173884"/>
                    <a:pt x="792107" y="1189566"/>
                    <a:pt x="867246" y="1217925"/>
                  </a:cubicBezTo>
                  <a:lnTo>
                    <a:pt x="878836" y="1223538"/>
                  </a:lnTo>
                  <a:lnTo>
                    <a:pt x="879319" y="1218820"/>
                  </a:lnTo>
                  <a:cubicBezTo>
                    <a:pt x="950373" y="877375"/>
                    <a:pt x="1257602" y="620529"/>
                    <a:pt x="1625837" y="620529"/>
                  </a:cubicBezTo>
                  <a:cubicBezTo>
                    <a:pt x="1731048" y="620529"/>
                    <a:pt x="1831278" y="641496"/>
                    <a:pt x="1922442" y="679413"/>
                  </a:cubicBezTo>
                  <a:lnTo>
                    <a:pt x="1948172" y="693146"/>
                  </a:lnTo>
                  <a:lnTo>
                    <a:pt x="1988649" y="576793"/>
                  </a:lnTo>
                  <a:cubicBezTo>
                    <a:pt x="2116126" y="307857"/>
                    <a:pt x="2414558" y="119154"/>
                    <a:pt x="2762382" y="119154"/>
                  </a:cubicBezTo>
                  <a:cubicBezTo>
                    <a:pt x="2936295" y="119154"/>
                    <a:pt x="3097859" y="166330"/>
                    <a:pt x="3231879" y="247123"/>
                  </a:cubicBezTo>
                  <a:lnTo>
                    <a:pt x="3261727" y="269097"/>
                  </a:lnTo>
                  <a:lnTo>
                    <a:pt x="3307619" y="219465"/>
                  </a:lnTo>
                  <a:cubicBezTo>
                    <a:pt x="3459580" y="83868"/>
                    <a:pt x="3669510" y="0"/>
                    <a:pt x="39013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grpSp>
        <p:nvGrpSpPr>
          <p:cNvPr id="43" name="PHẠM DUYÊN 9 - 9Slide.vn">
            <a:extLst>
              <a:ext uri="{FF2B5EF4-FFF2-40B4-BE49-F238E27FC236}">
                <a16:creationId xmlns:a16="http://schemas.microsoft.com/office/drawing/2014/main" id="{F0CF4CCA-93C1-4E29-9A43-67C26774F881}"/>
              </a:ext>
            </a:extLst>
          </p:cNvPr>
          <p:cNvGrpSpPr>
            <a:grpSpLocks/>
          </p:cNvGrpSpPr>
          <p:nvPr userDrawn="1"/>
        </p:nvGrpSpPr>
        <p:grpSpPr>
          <a:xfrm>
            <a:off x="0" y="8782879"/>
            <a:ext cx="5164494" cy="1637474"/>
            <a:chOff x="0" y="5779052"/>
            <a:chExt cx="3205332" cy="1091649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259893-8C65-481E-A522-3565ED871B2D}"/>
                </a:ext>
              </a:extLst>
            </p:cNvPr>
            <p:cNvSpPr>
              <a:spLocks/>
            </p:cNvSpPr>
            <p:nvPr/>
          </p:nvSpPr>
          <p:spPr>
            <a:xfrm>
              <a:off x="63500" y="5779052"/>
              <a:ext cx="3141832" cy="1053549"/>
            </a:xfrm>
            <a:custGeom>
              <a:avLst/>
              <a:gdLst>
                <a:gd name="connsiteX0" fmla="*/ 1787761 w 3141832"/>
                <a:gd name="connsiteY0" fmla="*/ 0 h 1053549"/>
                <a:gd name="connsiteX1" fmla="*/ 2362200 w 3141832"/>
                <a:gd name="connsiteY1" fmla="*/ 463137 h 1053549"/>
                <a:gd name="connsiteX2" fmla="*/ 2353215 w 3141832"/>
                <a:gd name="connsiteY2" fmla="*/ 520641 h 1053549"/>
                <a:gd name="connsiteX3" fmla="*/ 2451624 w 3141832"/>
                <a:gd name="connsiteY3" fmla="*/ 496013 h 1053549"/>
                <a:gd name="connsiteX4" fmla="*/ 2567393 w 3141832"/>
                <a:gd name="connsiteY4" fmla="*/ 486603 h 1053549"/>
                <a:gd name="connsiteX5" fmla="*/ 3141832 w 3141832"/>
                <a:gd name="connsiteY5" fmla="*/ 949740 h 1053549"/>
                <a:gd name="connsiteX6" fmla="*/ 3130161 w 3141832"/>
                <a:gd name="connsiteY6" fmla="*/ 1043078 h 1053549"/>
                <a:gd name="connsiteX7" fmla="*/ 3126130 w 3141832"/>
                <a:gd name="connsiteY7" fmla="*/ 1053549 h 1053549"/>
                <a:gd name="connsiteX8" fmla="*/ 0 w 3141832"/>
                <a:gd name="connsiteY8" fmla="*/ 1053549 h 1053549"/>
                <a:gd name="connsiteX9" fmla="*/ 0 w 3141832"/>
                <a:gd name="connsiteY9" fmla="*/ 597209 h 1053549"/>
                <a:gd name="connsiteX10" fmla="*/ 33768 w 3141832"/>
                <a:gd name="connsiteY10" fmla="*/ 571192 h 1053549"/>
                <a:gd name="connsiteX11" fmla="*/ 330326 w 3141832"/>
                <a:gd name="connsiteY11" fmla="*/ 486603 h 1053549"/>
                <a:gd name="connsiteX12" fmla="*/ 401591 w 3141832"/>
                <a:gd name="connsiteY12" fmla="*/ 493312 h 1053549"/>
                <a:gd name="connsiteX13" fmla="*/ 443908 w 3141832"/>
                <a:gd name="connsiteY13" fmla="*/ 420508 h 1053549"/>
                <a:gd name="connsiteX14" fmla="*/ 883734 w 3141832"/>
                <a:gd name="connsiteY14" fmla="*/ 202135 h 1053549"/>
                <a:gd name="connsiteX15" fmla="*/ 1180292 w 3141832"/>
                <a:gd name="connsiteY15" fmla="*/ 286724 h 1053549"/>
                <a:gd name="connsiteX16" fmla="*/ 1239434 w 3141832"/>
                <a:gd name="connsiteY16" fmla="*/ 332290 h 1053549"/>
                <a:gd name="connsiteX17" fmla="*/ 1258464 w 3141832"/>
                <a:gd name="connsiteY17" fmla="*/ 282863 h 1053549"/>
                <a:gd name="connsiteX18" fmla="*/ 1787761 w 3141832"/>
                <a:gd name="connsiteY18" fmla="*/ 0 h 10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832" h="1053549">
                  <a:moveTo>
                    <a:pt x="1787761" y="0"/>
                  </a:moveTo>
                  <a:cubicBezTo>
                    <a:pt x="2105015" y="0"/>
                    <a:pt x="2362200" y="207353"/>
                    <a:pt x="2362200" y="463137"/>
                  </a:cubicBezTo>
                  <a:lnTo>
                    <a:pt x="2353215" y="520641"/>
                  </a:lnTo>
                  <a:lnTo>
                    <a:pt x="2451624" y="496013"/>
                  </a:lnTo>
                  <a:cubicBezTo>
                    <a:pt x="2489018" y="489843"/>
                    <a:pt x="2527736" y="486603"/>
                    <a:pt x="2567393" y="486603"/>
                  </a:cubicBezTo>
                  <a:cubicBezTo>
                    <a:pt x="2884647" y="486603"/>
                    <a:pt x="3141832" y="693956"/>
                    <a:pt x="3141832" y="949740"/>
                  </a:cubicBezTo>
                  <a:cubicBezTo>
                    <a:pt x="3141832" y="981713"/>
                    <a:pt x="3137814" y="1012930"/>
                    <a:pt x="3130161" y="1043078"/>
                  </a:cubicBezTo>
                  <a:lnTo>
                    <a:pt x="3126130" y="1053549"/>
                  </a:lnTo>
                  <a:lnTo>
                    <a:pt x="0" y="1053549"/>
                  </a:lnTo>
                  <a:lnTo>
                    <a:pt x="0" y="597209"/>
                  </a:lnTo>
                  <a:lnTo>
                    <a:pt x="33768" y="571192"/>
                  </a:lnTo>
                  <a:cubicBezTo>
                    <a:pt x="118422" y="517787"/>
                    <a:pt x="220474" y="486603"/>
                    <a:pt x="330326" y="486603"/>
                  </a:cubicBezTo>
                  <a:lnTo>
                    <a:pt x="401591" y="493312"/>
                  </a:lnTo>
                  <a:lnTo>
                    <a:pt x="443908" y="420508"/>
                  </a:lnTo>
                  <a:cubicBezTo>
                    <a:pt x="539227" y="288757"/>
                    <a:pt x="700648" y="202135"/>
                    <a:pt x="883734" y="202135"/>
                  </a:cubicBezTo>
                  <a:cubicBezTo>
                    <a:pt x="993586" y="202135"/>
                    <a:pt x="1095638" y="233319"/>
                    <a:pt x="1180292" y="286724"/>
                  </a:cubicBezTo>
                  <a:lnTo>
                    <a:pt x="1239434" y="332290"/>
                  </a:lnTo>
                  <a:lnTo>
                    <a:pt x="1258464" y="282863"/>
                  </a:lnTo>
                  <a:cubicBezTo>
                    <a:pt x="1345669" y="116636"/>
                    <a:pt x="1549821" y="0"/>
                    <a:pt x="1787761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0432529-6264-4F25-887B-ACE8EE38D28D}"/>
                </a:ext>
              </a:extLst>
            </p:cNvPr>
            <p:cNvSpPr>
              <a:spLocks/>
            </p:cNvSpPr>
            <p:nvPr/>
          </p:nvSpPr>
          <p:spPr>
            <a:xfrm>
              <a:off x="0" y="5817152"/>
              <a:ext cx="3141832" cy="1053549"/>
            </a:xfrm>
            <a:custGeom>
              <a:avLst/>
              <a:gdLst>
                <a:gd name="connsiteX0" fmla="*/ 1787761 w 3141832"/>
                <a:gd name="connsiteY0" fmla="*/ 0 h 1053549"/>
                <a:gd name="connsiteX1" fmla="*/ 2362200 w 3141832"/>
                <a:gd name="connsiteY1" fmla="*/ 463137 h 1053549"/>
                <a:gd name="connsiteX2" fmla="*/ 2353215 w 3141832"/>
                <a:gd name="connsiteY2" fmla="*/ 520641 h 1053549"/>
                <a:gd name="connsiteX3" fmla="*/ 2451624 w 3141832"/>
                <a:gd name="connsiteY3" fmla="*/ 496013 h 1053549"/>
                <a:gd name="connsiteX4" fmla="*/ 2567393 w 3141832"/>
                <a:gd name="connsiteY4" fmla="*/ 486603 h 1053549"/>
                <a:gd name="connsiteX5" fmla="*/ 3141832 w 3141832"/>
                <a:gd name="connsiteY5" fmla="*/ 949740 h 1053549"/>
                <a:gd name="connsiteX6" fmla="*/ 3130161 w 3141832"/>
                <a:gd name="connsiteY6" fmla="*/ 1043078 h 1053549"/>
                <a:gd name="connsiteX7" fmla="*/ 3126130 w 3141832"/>
                <a:gd name="connsiteY7" fmla="*/ 1053549 h 1053549"/>
                <a:gd name="connsiteX8" fmla="*/ 0 w 3141832"/>
                <a:gd name="connsiteY8" fmla="*/ 1053549 h 1053549"/>
                <a:gd name="connsiteX9" fmla="*/ 0 w 3141832"/>
                <a:gd name="connsiteY9" fmla="*/ 597209 h 1053549"/>
                <a:gd name="connsiteX10" fmla="*/ 33768 w 3141832"/>
                <a:gd name="connsiteY10" fmla="*/ 571192 h 1053549"/>
                <a:gd name="connsiteX11" fmla="*/ 330326 w 3141832"/>
                <a:gd name="connsiteY11" fmla="*/ 486603 h 1053549"/>
                <a:gd name="connsiteX12" fmla="*/ 401591 w 3141832"/>
                <a:gd name="connsiteY12" fmla="*/ 493312 h 1053549"/>
                <a:gd name="connsiteX13" fmla="*/ 443908 w 3141832"/>
                <a:gd name="connsiteY13" fmla="*/ 420508 h 1053549"/>
                <a:gd name="connsiteX14" fmla="*/ 883734 w 3141832"/>
                <a:gd name="connsiteY14" fmla="*/ 202135 h 1053549"/>
                <a:gd name="connsiteX15" fmla="*/ 1180292 w 3141832"/>
                <a:gd name="connsiteY15" fmla="*/ 286724 h 1053549"/>
                <a:gd name="connsiteX16" fmla="*/ 1239434 w 3141832"/>
                <a:gd name="connsiteY16" fmla="*/ 332290 h 1053549"/>
                <a:gd name="connsiteX17" fmla="*/ 1258464 w 3141832"/>
                <a:gd name="connsiteY17" fmla="*/ 282863 h 1053549"/>
                <a:gd name="connsiteX18" fmla="*/ 1787761 w 3141832"/>
                <a:gd name="connsiteY18" fmla="*/ 0 h 10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832" h="1053549">
                  <a:moveTo>
                    <a:pt x="1787761" y="0"/>
                  </a:moveTo>
                  <a:cubicBezTo>
                    <a:pt x="2105015" y="0"/>
                    <a:pt x="2362200" y="207353"/>
                    <a:pt x="2362200" y="463137"/>
                  </a:cubicBezTo>
                  <a:lnTo>
                    <a:pt x="2353215" y="520641"/>
                  </a:lnTo>
                  <a:lnTo>
                    <a:pt x="2451624" y="496013"/>
                  </a:lnTo>
                  <a:cubicBezTo>
                    <a:pt x="2489018" y="489843"/>
                    <a:pt x="2527736" y="486603"/>
                    <a:pt x="2567393" y="486603"/>
                  </a:cubicBezTo>
                  <a:cubicBezTo>
                    <a:pt x="2884647" y="486603"/>
                    <a:pt x="3141832" y="693956"/>
                    <a:pt x="3141832" y="949740"/>
                  </a:cubicBezTo>
                  <a:cubicBezTo>
                    <a:pt x="3141832" y="981713"/>
                    <a:pt x="3137814" y="1012930"/>
                    <a:pt x="3130161" y="1043078"/>
                  </a:cubicBezTo>
                  <a:lnTo>
                    <a:pt x="3126130" y="1053549"/>
                  </a:lnTo>
                  <a:lnTo>
                    <a:pt x="0" y="1053549"/>
                  </a:lnTo>
                  <a:lnTo>
                    <a:pt x="0" y="597209"/>
                  </a:lnTo>
                  <a:lnTo>
                    <a:pt x="33768" y="571192"/>
                  </a:lnTo>
                  <a:cubicBezTo>
                    <a:pt x="118422" y="517787"/>
                    <a:pt x="220474" y="486603"/>
                    <a:pt x="330326" y="486603"/>
                  </a:cubicBezTo>
                  <a:lnTo>
                    <a:pt x="401591" y="493312"/>
                  </a:lnTo>
                  <a:lnTo>
                    <a:pt x="443908" y="420508"/>
                  </a:lnTo>
                  <a:cubicBezTo>
                    <a:pt x="539227" y="288757"/>
                    <a:pt x="700648" y="202135"/>
                    <a:pt x="883734" y="202135"/>
                  </a:cubicBezTo>
                  <a:cubicBezTo>
                    <a:pt x="993586" y="202135"/>
                    <a:pt x="1095638" y="233319"/>
                    <a:pt x="1180292" y="286724"/>
                  </a:cubicBezTo>
                  <a:lnTo>
                    <a:pt x="1239434" y="332290"/>
                  </a:lnTo>
                  <a:lnTo>
                    <a:pt x="1258464" y="282863"/>
                  </a:lnTo>
                  <a:cubicBezTo>
                    <a:pt x="1345669" y="116636"/>
                    <a:pt x="1549821" y="0"/>
                    <a:pt x="1787761" y="0"/>
                  </a:cubicBezTo>
                  <a:close/>
                </a:path>
              </a:pathLst>
            </a:custGeom>
            <a:solidFill>
              <a:srgbClr val="FA9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grpSp>
        <p:nvGrpSpPr>
          <p:cNvPr id="46" name="PHẠM DUYÊN 10 - 9Slide.vn">
            <a:extLst>
              <a:ext uri="{FF2B5EF4-FFF2-40B4-BE49-F238E27FC236}">
                <a16:creationId xmlns:a16="http://schemas.microsoft.com/office/drawing/2014/main" id="{D99F4C3A-BBE3-45E1-9888-FDC7CDBA2CB2}"/>
              </a:ext>
            </a:extLst>
          </p:cNvPr>
          <p:cNvGrpSpPr>
            <a:grpSpLocks/>
          </p:cNvGrpSpPr>
          <p:nvPr userDrawn="1"/>
        </p:nvGrpSpPr>
        <p:grpSpPr>
          <a:xfrm>
            <a:off x="7279814" y="8801100"/>
            <a:ext cx="7228680" cy="1485900"/>
            <a:chOff x="4940748" y="6017019"/>
            <a:chExt cx="4819120" cy="990600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90BDDD3-BBA5-42F6-980A-41DFAFF08265}"/>
                </a:ext>
              </a:extLst>
            </p:cNvPr>
            <p:cNvSpPr>
              <a:spLocks/>
            </p:cNvSpPr>
            <p:nvPr/>
          </p:nvSpPr>
          <p:spPr>
            <a:xfrm>
              <a:off x="4945189" y="6017019"/>
              <a:ext cx="4814679" cy="990600"/>
            </a:xfrm>
            <a:custGeom>
              <a:avLst/>
              <a:gdLst>
                <a:gd name="connsiteX0" fmla="*/ 2931939 w 4814679"/>
                <a:gd name="connsiteY0" fmla="*/ 0 h 990600"/>
                <a:gd name="connsiteX1" fmla="*/ 3628251 w 4814679"/>
                <a:gd name="connsiteY1" fmla="*/ 330359 h 990600"/>
                <a:gd name="connsiteX2" fmla="*/ 3681634 w 4814679"/>
                <a:gd name="connsiteY2" fmla="*/ 418120 h 990600"/>
                <a:gd name="connsiteX3" fmla="*/ 3771662 w 4814679"/>
                <a:gd name="connsiteY3" fmla="*/ 410022 h 990600"/>
                <a:gd name="connsiteX4" fmla="*/ 4448598 w 4814679"/>
                <a:gd name="connsiteY4" fmla="*/ 810408 h 990600"/>
                <a:gd name="connsiteX5" fmla="*/ 4474104 w 4814679"/>
                <a:gd name="connsiteY5" fmla="*/ 883727 h 990600"/>
                <a:gd name="connsiteX6" fmla="*/ 4572070 w 4814679"/>
                <a:gd name="connsiteY6" fmla="*/ 892540 h 990600"/>
                <a:gd name="connsiteX7" fmla="*/ 4771163 w 4814679"/>
                <a:gd name="connsiteY7" fmla="*/ 962288 h 990600"/>
                <a:gd name="connsiteX8" fmla="*/ 4814679 w 4814679"/>
                <a:gd name="connsiteY8" fmla="*/ 990600 h 990600"/>
                <a:gd name="connsiteX9" fmla="*/ 0 w 4814679"/>
                <a:gd name="connsiteY9" fmla="*/ 990600 h 990600"/>
                <a:gd name="connsiteX10" fmla="*/ 4701 w 4814679"/>
                <a:gd name="connsiteY10" fmla="*/ 981290 h 990600"/>
                <a:gd name="connsiteX11" fmla="*/ 656383 w 4814679"/>
                <a:gd name="connsiteY11" fmla="*/ 620529 h 990600"/>
                <a:gd name="connsiteX12" fmla="*/ 952988 w 4814679"/>
                <a:gd name="connsiteY12" fmla="*/ 679413 h 990600"/>
                <a:gd name="connsiteX13" fmla="*/ 978718 w 4814679"/>
                <a:gd name="connsiteY13" fmla="*/ 693146 h 990600"/>
                <a:gd name="connsiteX14" fmla="*/ 1019195 w 4814679"/>
                <a:gd name="connsiteY14" fmla="*/ 576793 h 990600"/>
                <a:gd name="connsiteX15" fmla="*/ 1792928 w 4814679"/>
                <a:gd name="connsiteY15" fmla="*/ 119154 h 990600"/>
                <a:gd name="connsiteX16" fmla="*/ 2262425 w 4814679"/>
                <a:gd name="connsiteY16" fmla="*/ 247123 h 990600"/>
                <a:gd name="connsiteX17" fmla="*/ 2292273 w 4814679"/>
                <a:gd name="connsiteY17" fmla="*/ 269097 h 990600"/>
                <a:gd name="connsiteX18" fmla="*/ 2338165 w 4814679"/>
                <a:gd name="connsiteY18" fmla="*/ 219465 h 990600"/>
                <a:gd name="connsiteX19" fmla="*/ 2931939 w 4814679"/>
                <a:gd name="connsiteY19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14679" h="990600">
                  <a:moveTo>
                    <a:pt x="2931939" y="0"/>
                  </a:moveTo>
                  <a:cubicBezTo>
                    <a:pt x="3221793" y="0"/>
                    <a:pt x="3477346" y="131044"/>
                    <a:pt x="3628251" y="330359"/>
                  </a:cubicBezTo>
                  <a:lnTo>
                    <a:pt x="3681634" y="418120"/>
                  </a:lnTo>
                  <a:lnTo>
                    <a:pt x="3771662" y="410022"/>
                  </a:lnTo>
                  <a:cubicBezTo>
                    <a:pt x="4075972" y="410022"/>
                    <a:pt x="4337069" y="575118"/>
                    <a:pt x="4448598" y="810408"/>
                  </a:cubicBezTo>
                  <a:lnTo>
                    <a:pt x="4474104" y="883727"/>
                  </a:lnTo>
                  <a:lnTo>
                    <a:pt x="4572070" y="892540"/>
                  </a:lnTo>
                  <a:cubicBezTo>
                    <a:pt x="4643618" y="905604"/>
                    <a:pt x="4710734" y="929524"/>
                    <a:pt x="4771163" y="962288"/>
                  </a:cubicBezTo>
                  <a:lnTo>
                    <a:pt x="4814679" y="990600"/>
                  </a:lnTo>
                  <a:lnTo>
                    <a:pt x="0" y="990600"/>
                  </a:lnTo>
                  <a:lnTo>
                    <a:pt x="4701" y="981290"/>
                  </a:lnTo>
                  <a:cubicBezTo>
                    <a:pt x="138347" y="765005"/>
                    <a:pt x="380207" y="620529"/>
                    <a:pt x="656383" y="620529"/>
                  </a:cubicBezTo>
                  <a:cubicBezTo>
                    <a:pt x="761594" y="620529"/>
                    <a:pt x="861824" y="641496"/>
                    <a:pt x="952988" y="679413"/>
                  </a:cubicBezTo>
                  <a:lnTo>
                    <a:pt x="978718" y="693146"/>
                  </a:lnTo>
                  <a:lnTo>
                    <a:pt x="1019195" y="576793"/>
                  </a:lnTo>
                  <a:cubicBezTo>
                    <a:pt x="1146672" y="307857"/>
                    <a:pt x="1445104" y="119154"/>
                    <a:pt x="1792928" y="119154"/>
                  </a:cubicBezTo>
                  <a:cubicBezTo>
                    <a:pt x="1966841" y="119154"/>
                    <a:pt x="2128405" y="166330"/>
                    <a:pt x="2262425" y="247123"/>
                  </a:cubicBezTo>
                  <a:lnTo>
                    <a:pt x="2292273" y="269097"/>
                  </a:lnTo>
                  <a:lnTo>
                    <a:pt x="2338165" y="219465"/>
                  </a:lnTo>
                  <a:cubicBezTo>
                    <a:pt x="2490126" y="83868"/>
                    <a:pt x="2700056" y="0"/>
                    <a:pt x="2931939" y="0"/>
                  </a:cubicBezTo>
                  <a:close/>
                </a:path>
              </a:pathLst>
            </a:custGeom>
            <a:solidFill>
              <a:srgbClr val="FA9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F0A0B2B-2BF0-4531-B4B7-5AD35852A45C}"/>
                </a:ext>
              </a:extLst>
            </p:cNvPr>
            <p:cNvSpPr>
              <a:spLocks/>
            </p:cNvSpPr>
            <p:nvPr/>
          </p:nvSpPr>
          <p:spPr>
            <a:xfrm>
              <a:off x="4940748" y="6093219"/>
              <a:ext cx="4736471" cy="914400"/>
            </a:xfrm>
            <a:custGeom>
              <a:avLst/>
              <a:gdLst>
                <a:gd name="connsiteX0" fmla="*/ 2931939 w 4814679"/>
                <a:gd name="connsiteY0" fmla="*/ 0 h 990600"/>
                <a:gd name="connsiteX1" fmla="*/ 3628251 w 4814679"/>
                <a:gd name="connsiteY1" fmla="*/ 330359 h 990600"/>
                <a:gd name="connsiteX2" fmla="*/ 3681634 w 4814679"/>
                <a:gd name="connsiteY2" fmla="*/ 418120 h 990600"/>
                <a:gd name="connsiteX3" fmla="*/ 3771662 w 4814679"/>
                <a:gd name="connsiteY3" fmla="*/ 410022 h 990600"/>
                <a:gd name="connsiteX4" fmla="*/ 4448598 w 4814679"/>
                <a:gd name="connsiteY4" fmla="*/ 810408 h 990600"/>
                <a:gd name="connsiteX5" fmla="*/ 4474104 w 4814679"/>
                <a:gd name="connsiteY5" fmla="*/ 883727 h 990600"/>
                <a:gd name="connsiteX6" fmla="*/ 4572070 w 4814679"/>
                <a:gd name="connsiteY6" fmla="*/ 892540 h 990600"/>
                <a:gd name="connsiteX7" fmla="*/ 4771163 w 4814679"/>
                <a:gd name="connsiteY7" fmla="*/ 962288 h 990600"/>
                <a:gd name="connsiteX8" fmla="*/ 4814679 w 4814679"/>
                <a:gd name="connsiteY8" fmla="*/ 990600 h 990600"/>
                <a:gd name="connsiteX9" fmla="*/ 0 w 4814679"/>
                <a:gd name="connsiteY9" fmla="*/ 990600 h 990600"/>
                <a:gd name="connsiteX10" fmla="*/ 4701 w 4814679"/>
                <a:gd name="connsiteY10" fmla="*/ 981290 h 990600"/>
                <a:gd name="connsiteX11" fmla="*/ 656383 w 4814679"/>
                <a:gd name="connsiteY11" fmla="*/ 620529 h 990600"/>
                <a:gd name="connsiteX12" fmla="*/ 952988 w 4814679"/>
                <a:gd name="connsiteY12" fmla="*/ 679413 h 990600"/>
                <a:gd name="connsiteX13" fmla="*/ 978718 w 4814679"/>
                <a:gd name="connsiteY13" fmla="*/ 693146 h 990600"/>
                <a:gd name="connsiteX14" fmla="*/ 1019195 w 4814679"/>
                <a:gd name="connsiteY14" fmla="*/ 576793 h 990600"/>
                <a:gd name="connsiteX15" fmla="*/ 1792928 w 4814679"/>
                <a:gd name="connsiteY15" fmla="*/ 119154 h 990600"/>
                <a:gd name="connsiteX16" fmla="*/ 2262425 w 4814679"/>
                <a:gd name="connsiteY16" fmla="*/ 247123 h 990600"/>
                <a:gd name="connsiteX17" fmla="*/ 2292273 w 4814679"/>
                <a:gd name="connsiteY17" fmla="*/ 269097 h 990600"/>
                <a:gd name="connsiteX18" fmla="*/ 2338165 w 4814679"/>
                <a:gd name="connsiteY18" fmla="*/ 219465 h 990600"/>
                <a:gd name="connsiteX19" fmla="*/ 2931939 w 4814679"/>
                <a:gd name="connsiteY19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14679" h="990600">
                  <a:moveTo>
                    <a:pt x="2931939" y="0"/>
                  </a:moveTo>
                  <a:cubicBezTo>
                    <a:pt x="3221793" y="0"/>
                    <a:pt x="3477346" y="131044"/>
                    <a:pt x="3628251" y="330359"/>
                  </a:cubicBezTo>
                  <a:lnTo>
                    <a:pt x="3681634" y="418120"/>
                  </a:lnTo>
                  <a:lnTo>
                    <a:pt x="3771662" y="410022"/>
                  </a:lnTo>
                  <a:cubicBezTo>
                    <a:pt x="4075972" y="410022"/>
                    <a:pt x="4337069" y="575118"/>
                    <a:pt x="4448598" y="810408"/>
                  </a:cubicBezTo>
                  <a:lnTo>
                    <a:pt x="4474104" y="883727"/>
                  </a:lnTo>
                  <a:lnTo>
                    <a:pt x="4572070" y="892540"/>
                  </a:lnTo>
                  <a:cubicBezTo>
                    <a:pt x="4643618" y="905604"/>
                    <a:pt x="4710734" y="929524"/>
                    <a:pt x="4771163" y="962288"/>
                  </a:cubicBezTo>
                  <a:lnTo>
                    <a:pt x="4814679" y="990600"/>
                  </a:lnTo>
                  <a:lnTo>
                    <a:pt x="0" y="990600"/>
                  </a:lnTo>
                  <a:lnTo>
                    <a:pt x="4701" y="981290"/>
                  </a:lnTo>
                  <a:cubicBezTo>
                    <a:pt x="138347" y="765005"/>
                    <a:pt x="380207" y="620529"/>
                    <a:pt x="656383" y="620529"/>
                  </a:cubicBezTo>
                  <a:cubicBezTo>
                    <a:pt x="761594" y="620529"/>
                    <a:pt x="861824" y="641496"/>
                    <a:pt x="952988" y="679413"/>
                  </a:cubicBezTo>
                  <a:lnTo>
                    <a:pt x="978718" y="693146"/>
                  </a:lnTo>
                  <a:lnTo>
                    <a:pt x="1019195" y="576793"/>
                  </a:lnTo>
                  <a:cubicBezTo>
                    <a:pt x="1146672" y="307857"/>
                    <a:pt x="1445104" y="119154"/>
                    <a:pt x="1792928" y="119154"/>
                  </a:cubicBezTo>
                  <a:cubicBezTo>
                    <a:pt x="1966841" y="119154"/>
                    <a:pt x="2128405" y="166330"/>
                    <a:pt x="2262425" y="247123"/>
                  </a:cubicBezTo>
                  <a:lnTo>
                    <a:pt x="2292273" y="269097"/>
                  </a:lnTo>
                  <a:lnTo>
                    <a:pt x="2338165" y="219465"/>
                  </a:lnTo>
                  <a:cubicBezTo>
                    <a:pt x="2490126" y="83868"/>
                    <a:pt x="2700056" y="0"/>
                    <a:pt x="2931939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pic>
        <p:nvPicPr>
          <p:cNvPr id="60" name="Picture 21">
            <a:extLst>
              <a:ext uri="{FF2B5EF4-FFF2-40B4-BE49-F238E27FC236}">
                <a16:creationId xmlns:a16="http://schemas.microsoft.com/office/drawing/2014/main" id="{30ABC570-14B1-4D68-912C-9EA78719AC0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43727" y="1947170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61" name="Picture 21">
            <a:extLst>
              <a:ext uri="{FF2B5EF4-FFF2-40B4-BE49-F238E27FC236}">
                <a16:creationId xmlns:a16="http://schemas.microsoft.com/office/drawing/2014/main" id="{65972814-92F0-4C28-AD23-092963EEA7C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62049" y="394535"/>
            <a:ext cx="1239479" cy="598689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28" name="Picture 23">
            <a:extLst>
              <a:ext uri="{FF2B5EF4-FFF2-40B4-BE49-F238E27FC236}">
                <a16:creationId xmlns:a16="http://schemas.microsoft.com/office/drawing/2014/main" id="{90395CD4-9828-4D7D-8559-E25D46E0B83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V="1">
            <a:off x="1114572" y="8533134"/>
            <a:ext cx="262197" cy="249744"/>
          </a:xfrm>
          <a:prstGeom prst="rect">
            <a:avLst/>
          </a:prstGeom>
        </p:spPr>
      </p:pic>
      <p:pic>
        <p:nvPicPr>
          <p:cNvPr id="62" name="Picture 21">
            <a:extLst>
              <a:ext uri="{FF2B5EF4-FFF2-40B4-BE49-F238E27FC236}">
                <a16:creationId xmlns:a16="http://schemas.microsoft.com/office/drawing/2014/main" id="{98DD959C-28B0-449A-AA22-EFBCAE647FF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1283687" y="8174172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63" name="Picture 21">
            <a:extLst>
              <a:ext uri="{FF2B5EF4-FFF2-40B4-BE49-F238E27FC236}">
                <a16:creationId xmlns:a16="http://schemas.microsoft.com/office/drawing/2014/main" id="{4FDF838B-A7A6-4B79-B645-FDD030B93F8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927035" y="8305737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2359547B-D54E-48A4-B1DF-70FF5982254F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 rot="437292">
            <a:off x="11815337" y="178947"/>
            <a:ext cx="1424852" cy="3433377"/>
          </a:xfrm>
          <a:prstGeom prst="rect">
            <a:avLst/>
          </a:prstGeom>
        </p:spPr>
      </p:pic>
      <p:pic>
        <p:nvPicPr>
          <p:cNvPr id="31" name="Picture 26">
            <a:extLst>
              <a:ext uri="{FF2B5EF4-FFF2-40B4-BE49-F238E27FC236}">
                <a16:creationId xmlns:a16="http://schemas.microsoft.com/office/drawing/2014/main" id="{9D9FBF54-E620-4E0B-9976-2663A21222B6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0394432">
            <a:off x="16579590" y="257437"/>
            <a:ext cx="1046103" cy="996413"/>
          </a:xfrm>
          <a:prstGeom prst="rect">
            <a:avLst/>
          </a:prstGeom>
        </p:spPr>
      </p:pic>
      <p:grpSp>
        <p:nvGrpSpPr>
          <p:cNvPr id="64" name="PHẠM DUYÊN 4 - 9Slide.vn">
            <a:extLst>
              <a:ext uri="{FF2B5EF4-FFF2-40B4-BE49-F238E27FC236}">
                <a16:creationId xmlns:a16="http://schemas.microsoft.com/office/drawing/2014/main" id="{EC4DAE15-7E17-4D10-A889-DC5B2F926166}"/>
              </a:ext>
            </a:extLst>
          </p:cNvPr>
          <p:cNvGrpSpPr/>
          <p:nvPr userDrawn="1"/>
        </p:nvGrpSpPr>
        <p:grpSpPr>
          <a:xfrm>
            <a:off x="2493560" y="7329490"/>
            <a:ext cx="395183" cy="395183"/>
            <a:chOff x="4812029" y="3408045"/>
            <a:chExt cx="163829" cy="163829"/>
          </a:xfrm>
          <a:solidFill>
            <a:srgbClr val="E6C293"/>
          </a:solidFill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F87854C-DD04-4B94-ACD9-142C796DBFA1}"/>
                </a:ext>
              </a:extLst>
            </p:cNvPr>
            <p:cNvSpPr/>
            <p:nvPr/>
          </p:nvSpPr>
          <p:spPr>
            <a:xfrm>
              <a:off x="4877752" y="3408045"/>
              <a:ext cx="34289" cy="163829"/>
            </a:xfrm>
            <a:custGeom>
              <a:avLst/>
              <a:gdLst>
                <a:gd name="connsiteX0" fmla="*/ 17145 w 34289"/>
                <a:gd name="connsiteY0" fmla="*/ 0 h 163829"/>
                <a:gd name="connsiteX1" fmla="*/ 30480 w 34289"/>
                <a:gd name="connsiteY1" fmla="*/ 40958 h 163829"/>
                <a:gd name="connsiteX2" fmla="*/ 34290 w 34289"/>
                <a:gd name="connsiteY2" fmla="*/ 81915 h 163829"/>
                <a:gd name="connsiteX3" fmla="*/ 30480 w 34289"/>
                <a:gd name="connsiteY3" fmla="*/ 122873 h 163829"/>
                <a:gd name="connsiteX4" fmla="*/ 17145 w 34289"/>
                <a:gd name="connsiteY4" fmla="*/ 163830 h 163829"/>
                <a:gd name="connsiteX5" fmla="*/ 3810 w 34289"/>
                <a:gd name="connsiteY5" fmla="*/ 122873 h 163829"/>
                <a:gd name="connsiteX6" fmla="*/ 0 w 34289"/>
                <a:gd name="connsiteY6" fmla="*/ 81915 h 163829"/>
                <a:gd name="connsiteX7" fmla="*/ 3810 w 34289"/>
                <a:gd name="connsiteY7" fmla="*/ 40958 h 163829"/>
                <a:gd name="connsiteX8" fmla="*/ 17145 w 34289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8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3" y="136208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7"/>
                    <a:pt x="0" y="96202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5715" y="27622"/>
                    <a:pt x="9525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19E2B8C-E3A8-47BF-AF31-3C68DF47FD49}"/>
                </a:ext>
              </a:extLst>
            </p:cNvPr>
            <p:cNvSpPr/>
            <p:nvPr/>
          </p:nvSpPr>
          <p:spPr>
            <a:xfrm>
              <a:off x="4812029" y="3471862"/>
              <a:ext cx="163829" cy="34290"/>
            </a:xfrm>
            <a:custGeom>
              <a:avLst/>
              <a:gdLst>
                <a:gd name="connsiteX0" fmla="*/ 163830 w 163829"/>
                <a:gd name="connsiteY0" fmla="*/ 17145 h 34290"/>
                <a:gd name="connsiteX1" fmla="*/ 122873 w 163829"/>
                <a:gd name="connsiteY1" fmla="*/ 30480 h 34290"/>
                <a:gd name="connsiteX2" fmla="*/ 81915 w 163829"/>
                <a:gd name="connsiteY2" fmla="*/ 34290 h 34290"/>
                <a:gd name="connsiteX3" fmla="*/ 40958 w 163829"/>
                <a:gd name="connsiteY3" fmla="*/ 30480 h 34290"/>
                <a:gd name="connsiteX4" fmla="*/ 0 w 163829"/>
                <a:gd name="connsiteY4" fmla="*/ 17145 h 34290"/>
                <a:gd name="connsiteX5" fmla="*/ 40958 w 163829"/>
                <a:gd name="connsiteY5" fmla="*/ 3810 h 34290"/>
                <a:gd name="connsiteX6" fmla="*/ 81915 w 163829"/>
                <a:gd name="connsiteY6" fmla="*/ 0 h 34290"/>
                <a:gd name="connsiteX7" fmla="*/ 122873 w 163829"/>
                <a:gd name="connsiteY7" fmla="*/ 3810 h 34290"/>
                <a:gd name="connsiteX8" fmla="*/ 163830 w 163829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29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3" y="3810"/>
                  </a:cubicBezTo>
                  <a:cubicBezTo>
                    <a:pt x="137160" y="6667"/>
                    <a:pt x="150495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67" name="PHẠM DUYÊN 8 - 9Slide.vn">
            <a:extLst>
              <a:ext uri="{FF2B5EF4-FFF2-40B4-BE49-F238E27FC236}">
                <a16:creationId xmlns:a16="http://schemas.microsoft.com/office/drawing/2014/main" id="{D026A053-55AE-46C6-A942-2F9BDAD72C43}"/>
              </a:ext>
            </a:extLst>
          </p:cNvPr>
          <p:cNvGrpSpPr/>
          <p:nvPr userDrawn="1"/>
        </p:nvGrpSpPr>
        <p:grpSpPr>
          <a:xfrm>
            <a:off x="468402" y="9139574"/>
            <a:ext cx="229758" cy="229758"/>
            <a:chOff x="4335779" y="4312919"/>
            <a:chExt cx="95250" cy="95250"/>
          </a:xfrm>
          <a:solidFill>
            <a:srgbClr val="E6C293"/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1A1430E-0514-46D5-9BA5-D5DE085DA3EB}"/>
                </a:ext>
              </a:extLst>
            </p:cNvPr>
            <p:cNvSpPr/>
            <p:nvPr/>
          </p:nvSpPr>
          <p:spPr>
            <a:xfrm>
              <a:off x="4373879" y="4312919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3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8" y="63818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8" y="79058"/>
                    <a:pt x="1905" y="71438"/>
                  </a:cubicBezTo>
                  <a:cubicBezTo>
                    <a:pt x="0" y="63818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8" y="16193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067CDB9-1BEC-47AF-9452-4397A0F2815D}"/>
                </a:ext>
              </a:extLst>
            </p:cNvPr>
            <p:cNvSpPr/>
            <p:nvPr/>
          </p:nvSpPr>
          <p:spPr>
            <a:xfrm>
              <a:off x="4335779" y="435101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79058" y="2858"/>
                    <a:pt x="86678" y="4763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70" name="PHẠM DUYÊN 9 - 9Slide.vn">
            <a:extLst>
              <a:ext uri="{FF2B5EF4-FFF2-40B4-BE49-F238E27FC236}">
                <a16:creationId xmlns:a16="http://schemas.microsoft.com/office/drawing/2014/main" id="{419B9818-6A88-4C23-9093-DDC45DB0603F}"/>
              </a:ext>
            </a:extLst>
          </p:cNvPr>
          <p:cNvGrpSpPr/>
          <p:nvPr userDrawn="1"/>
        </p:nvGrpSpPr>
        <p:grpSpPr>
          <a:xfrm>
            <a:off x="2927843" y="4561971"/>
            <a:ext cx="266517" cy="266520"/>
            <a:chOff x="5389245" y="2352675"/>
            <a:chExt cx="110489" cy="110490"/>
          </a:xfrm>
          <a:solidFill>
            <a:srgbClr val="E6C293"/>
          </a:solidFill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4910BFD-6BFF-434E-A805-FEAF57649C1F}"/>
                </a:ext>
              </a:extLst>
            </p:cNvPr>
            <p:cNvSpPr/>
            <p:nvPr/>
          </p:nvSpPr>
          <p:spPr>
            <a:xfrm>
              <a:off x="5432107" y="2352675"/>
              <a:ext cx="24764" cy="110490"/>
            </a:xfrm>
            <a:custGeom>
              <a:avLst/>
              <a:gdLst>
                <a:gd name="connsiteX0" fmla="*/ 12383 w 24764"/>
                <a:gd name="connsiteY0" fmla="*/ 0 h 110490"/>
                <a:gd name="connsiteX1" fmla="*/ 21908 w 24764"/>
                <a:gd name="connsiteY1" fmla="*/ 27622 h 110490"/>
                <a:gd name="connsiteX2" fmla="*/ 24765 w 24764"/>
                <a:gd name="connsiteY2" fmla="*/ 55245 h 110490"/>
                <a:gd name="connsiteX3" fmla="*/ 21908 w 24764"/>
                <a:gd name="connsiteY3" fmla="*/ 82867 h 110490"/>
                <a:gd name="connsiteX4" fmla="*/ 12383 w 24764"/>
                <a:gd name="connsiteY4" fmla="*/ 110490 h 110490"/>
                <a:gd name="connsiteX5" fmla="*/ 2858 w 24764"/>
                <a:gd name="connsiteY5" fmla="*/ 82867 h 110490"/>
                <a:gd name="connsiteX6" fmla="*/ 0 w 24764"/>
                <a:gd name="connsiteY6" fmla="*/ 55245 h 110490"/>
                <a:gd name="connsiteX7" fmla="*/ 2858 w 24764"/>
                <a:gd name="connsiteY7" fmla="*/ 27622 h 110490"/>
                <a:gd name="connsiteX8" fmla="*/ 12383 w 24764"/>
                <a:gd name="connsiteY8" fmla="*/ 0 h 1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4" h="110490">
                  <a:moveTo>
                    <a:pt x="12383" y="0"/>
                  </a:moveTo>
                  <a:cubicBezTo>
                    <a:pt x="17145" y="9525"/>
                    <a:pt x="20002" y="18097"/>
                    <a:pt x="21908" y="27622"/>
                  </a:cubicBezTo>
                  <a:cubicBezTo>
                    <a:pt x="23813" y="37147"/>
                    <a:pt x="24765" y="45720"/>
                    <a:pt x="24765" y="55245"/>
                  </a:cubicBezTo>
                  <a:cubicBezTo>
                    <a:pt x="24765" y="64770"/>
                    <a:pt x="23813" y="73342"/>
                    <a:pt x="21908" y="82867"/>
                  </a:cubicBezTo>
                  <a:cubicBezTo>
                    <a:pt x="20002" y="92392"/>
                    <a:pt x="17145" y="100965"/>
                    <a:pt x="12383" y="110490"/>
                  </a:cubicBezTo>
                  <a:cubicBezTo>
                    <a:pt x="7620" y="100965"/>
                    <a:pt x="4763" y="92392"/>
                    <a:pt x="2858" y="82867"/>
                  </a:cubicBezTo>
                  <a:cubicBezTo>
                    <a:pt x="952" y="73342"/>
                    <a:pt x="0" y="64770"/>
                    <a:pt x="0" y="55245"/>
                  </a:cubicBezTo>
                  <a:cubicBezTo>
                    <a:pt x="0" y="45720"/>
                    <a:pt x="952" y="37147"/>
                    <a:pt x="2858" y="27622"/>
                  </a:cubicBezTo>
                  <a:cubicBezTo>
                    <a:pt x="4763" y="18097"/>
                    <a:pt x="7620" y="9525"/>
                    <a:pt x="12383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6483596-4D0A-4E79-9E9C-4EADBFC4C85C}"/>
                </a:ext>
              </a:extLst>
            </p:cNvPr>
            <p:cNvSpPr/>
            <p:nvPr/>
          </p:nvSpPr>
          <p:spPr>
            <a:xfrm>
              <a:off x="5389245" y="2395537"/>
              <a:ext cx="110489" cy="24765"/>
            </a:xfrm>
            <a:custGeom>
              <a:avLst/>
              <a:gdLst>
                <a:gd name="connsiteX0" fmla="*/ 110490 w 110489"/>
                <a:gd name="connsiteY0" fmla="*/ 12383 h 24765"/>
                <a:gd name="connsiteX1" fmla="*/ 82867 w 110489"/>
                <a:gd name="connsiteY1" fmla="*/ 21908 h 24765"/>
                <a:gd name="connsiteX2" fmla="*/ 55245 w 110489"/>
                <a:gd name="connsiteY2" fmla="*/ 24765 h 24765"/>
                <a:gd name="connsiteX3" fmla="*/ 27622 w 110489"/>
                <a:gd name="connsiteY3" fmla="*/ 21908 h 24765"/>
                <a:gd name="connsiteX4" fmla="*/ 0 w 110489"/>
                <a:gd name="connsiteY4" fmla="*/ 12383 h 24765"/>
                <a:gd name="connsiteX5" fmla="*/ 27622 w 110489"/>
                <a:gd name="connsiteY5" fmla="*/ 2858 h 24765"/>
                <a:gd name="connsiteX6" fmla="*/ 55245 w 110489"/>
                <a:gd name="connsiteY6" fmla="*/ 0 h 24765"/>
                <a:gd name="connsiteX7" fmla="*/ 82867 w 110489"/>
                <a:gd name="connsiteY7" fmla="*/ 2858 h 24765"/>
                <a:gd name="connsiteX8" fmla="*/ 110490 w 110489"/>
                <a:gd name="connsiteY8" fmla="*/ 12383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489" h="24765">
                  <a:moveTo>
                    <a:pt x="110490" y="12383"/>
                  </a:moveTo>
                  <a:cubicBezTo>
                    <a:pt x="100965" y="17145"/>
                    <a:pt x="92392" y="20003"/>
                    <a:pt x="82867" y="21908"/>
                  </a:cubicBezTo>
                  <a:cubicBezTo>
                    <a:pt x="73342" y="23813"/>
                    <a:pt x="64770" y="24765"/>
                    <a:pt x="55245" y="24765"/>
                  </a:cubicBezTo>
                  <a:cubicBezTo>
                    <a:pt x="45720" y="24765"/>
                    <a:pt x="37147" y="23813"/>
                    <a:pt x="27622" y="21908"/>
                  </a:cubicBezTo>
                  <a:cubicBezTo>
                    <a:pt x="18097" y="20003"/>
                    <a:pt x="9525" y="17145"/>
                    <a:pt x="0" y="12383"/>
                  </a:cubicBezTo>
                  <a:cubicBezTo>
                    <a:pt x="9525" y="7620"/>
                    <a:pt x="18097" y="4763"/>
                    <a:pt x="27622" y="2858"/>
                  </a:cubicBezTo>
                  <a:cubicBezTo>
                    <a:pt x="37147" y="953"/>
                    <a:pt x="45720" y="0"/>
                    <a:pt x="55245" y="0"/>
                  </a:cubicBezTo>
                  <a:cubicBezTo>
                    <a:pt x="64770" y="0"/>
                    <a:pt x="73342" y="953"/>
                    <a:pt x="82867" y="2858"/>
                  </a:cubicBezTo>
                  <a:cubicBezTo>
                    <a:pt x="92392" y="4763"/>
                    <a:pt x="100965" y="7620"/>
                    <a:pt x="110490" y="12383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73" name="PHẠM DUYÊN 13 - 9Slide.vn">
            <a:extLst>
              <a:ext uri="{FF2B5EF4-FFF2-40B4-BE49-F238E27FC236}">
                <a16:creationId xmlns:a16="http://schemas.microsoft.com/office/drawing/2014/main" id="{246BEE19-16EE-4DFC-BC0A-C5352D02CB5C}"/>
              </a:ext>
            </a:extLst>
          </p:cNvPr>
          <p:cNvSpPr/>
          <p:nvPr userDrawn="1"/>
        </p:nvSpPr>
        <p:spPr>
          <a:xfrm>
            <a:off x="588483" y="6271547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4" name="PHẠM DUYÊN 14 - 9Slide.vn">
            <a:extLst>
              <a:ext uri="{FF2B5EF4-FFF2-40B4-BE49-F238E27FC236}">
                <a16:creationId xmlns:a16="http://schemas.microsoft.com/office/drawing/2014/main" id="{D1FD3CB6-5A42-4B87-8864-3111864AE518}"/>
              </a:ext>
            </a:extLst>
          </p:cNvPr>
          <p:cNvSpPr/>
          <p:nvPr userDrawn="1"/>
        </p:nvSpPr>
        <p:spPr>
          <a:xfrm>
            <a:off x="2340777" y="4152338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5" name="PHẠM DUYÊN 17 - 9Slide.vn">
            <a:extLst>
              <a:ext uri="{FF2B5EF4-FFF2-40B4-BE49-F238E27FC236}">
                <a16:creationId xmlns:a16="http://schemas.microsoft.com/office/drawing/2014/main" id="{621EC984-B3E6-4E6B-BADF-2AB8505A4F0F}"/>
              </a:ext>
            </a:extLst>
          </p:cNvPr>
          <p:cNvSpPr/>
          <p:nvPr userDrawn="1"/>
        </p:nvSpPr>
        <p:spPr>
          <a:xfrm>
            <a:off x="2421390" y="5864466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6" name="PHẠM DUYÊN 20 - 9Slide.vn">
            <a:extLst>
              <a:ext uri="{FF2B5EF4-FFF2-40B4-BE49-F238E27FC236}">
                <a16:creationId xmlns:a16="http://schemas.microsoft.com/office/drawing/2014/main" id="{C37EA978-065C-4151-A31F-39ED204F5F70}"/>
              </a:ext>
            </a:extLst>
          </p:cNvPr>
          <p:cNvSpPr/>
          <p:nvPr userDrawn="1"/>
        </p:nvSpPr>
        <p:spPr>
          <a:xfrm>
            <a:off x="3536861" y="3467290"/>
            <a:ext cx="142164" cy="147047"/>
          </a:xfrm>
          <a:custGeom>
            <a:avLst/>
            <a:gdLst>
              <a:gd name="connsiteX0" fmla="*/ 29648 w 58936"/>
              <a:gd name="connsiteY0" fmla="*/ 60960 h 60960"/>
              <a:gd name="connsiteX1" fmla="*/ 29648 w 58936"/>
              <a:gd name="connsiteY1" fmla="*/ 0 h 60960"/>
              <a:gd name="connsiteX2" fmla="*/ 29648 w 58936"/>
              <a:gd name="connsiteY2" fmla="*/ 60960 h 60960"/>
              <a:gd name="connsiteX3" fmla="*/ 29648 w 58936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36" h="60960">
                <a:moveTo>
                  <a:pt x="29648" y="60960"/>
                </a:moveTo>
                <a:cubicBezTo>
                  <a:pt x="68700" y="60960"/>
                  <a:pt x="68700" y="0"/>
                  <a:pt x="29648" y="0"/>
                </a:cubicBezTo>
                <a:cubicBezTo>
                  <a:pt x="-9405" y="0"/>
                  <a:pt x="-10357" y="60960"/>
                  <a:pt x="29648" y="60960"/>
                </a:cubicBezTo>
                <a:lnTo>
                  <a:pt x="29648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7" name="PHẠM DUYÊN 21 - 9Slide.vn">
            <a:extLst>
              <a:ext uri="{FF2B5EF4-FFF2-40B4-BE49-F238E27FC236}">
                <a16:creationId xmlns:a16="http://schemas.microsoft.com/office/drawing/2014/main" id="{CA5B496E-A23C-4A08-9EE2-4C2D31DABCA5}"/>
              </a:ext>
            </a:extLst>
          </p:cNvPr>
          <p:cNvSpPr/>
          <p:nvPr userDrawn="1"/>
        </p:nvSpPr>
        <p:spPr>
          <a:xfrm>
            <a:off x="1565255" y="521736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8" name="PHẠM DUYÊN 22 - 9Slide.vn">
            <a:extLst>
              <a:ext uri="{FF2B5EF4-FFF2-40B4-BE49-F238E27FC236}">
                <a16:creationId xmlns:a16="http://schemas.microsoft.com/office/drawing/2014/main" id="{60772BEC-2195-4DE1-AA8A-58A07A5DE993}"/>
              </a:ext>
            </a:extLst>
          </p:cNvPr>
          <p:cNvSpPr/>
          <p:nvPr userDrawn="1"/>
        </p:nvSpPr>
        <p:spPr>
          <a:xfrm>
            <a:off x="902585" y="8079297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79" name="PHẠM DUYÊN 5 - 9Slide.vn">
            <a:extLst>
              <a:ext uri="{FF2B5EF4-FFF2-40B4-BE49-F238E27FC236}">
                <a16:creationId xmlns:a16="http://schemas.microsoft.com/office/drawing/2014/main" id="{C9A1D199-EBCA-4D45-8CDD-658300DD77D3}"/>
              </a:ext>
            </a:extLst>
          </p:cNvPr>
          <p:cNvGrpSpPr/>
          <p:nvPr userDrawn="1"/>
        </p:nvGrpSpPr>
        <p:grpSpPr>
          <a:xfrm>
            <a:off x="11485448" y="268873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7D6310B-2333-4539-ABE7-3717229C6170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5E747EB-480F-4FF2-A516-DCE277763637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82" name="PHẠM DUYÊN 6 - 9Slide.vn">
            <a:extLst>
              <a:ext uri="{FF2B5EF4-FFF2-40B4-BE49-F238E27FC236}">
                <a16:creationId xmlns:a16="http://schemas.microsoft.com/office/drawing/2014/main" id="{7CDE4DD7-46C2-4AE9-B6A9-08027691F2AF}"/>
              </a:ext>
            </a:extLst>
          </p:cNvPr>
          <p:cNvGrpSpPr/>
          <p:nvPr userDrawn="1"/>
        </p:nvGrpSpPr>
        <p:grpSpPr>
          <a:xfrm>
            <a:off x="13307899" y="3798058"/>
            <a:ext cx="395186" cy="395183"/>
            <a:chOff x="7239000" y="3792855"/>
            <a:chExt cx="163830" cy="163829"/>
          </a:xfrm>
          <a:solidFill>
            <a:srgbClr val="E6C293"/>
          </a:solidFill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A8F1AB4D-1340-4E08-925D-1CE8A15A0940}"/>
                </a:ext>
              </a:extLst>
            </p:cNvPr>
            <p:cNvSpPr/>
            <p:nvPr/>
          </p:nvSpPr>
          <p:spPr>
            <a:xfrm>
              <a:off x="7303769" y="3792855"/>
              <a:ext cx="34290" cy="163829"/>
            </a:xfrm>
            <a:custGeom>
              <a:avLst/>
              <a:gdLst>
                <a:gd name="connsiteX0" fmla="*/ 17145 w 34290"/>
                <a:gd name="connsiteY0" fmla="*/ 0 h 163829"/>
                <a:gd name="connsiteX1" fmla="*/ 30480 w 34290"/>
                <a:gd name="connsiteY1" fmla="*/ 40957 h 163829"/>
                <a:gd name="connsiteX2" fmla="*/ 34290 w 34290"/>
                <a:gd name="connsiteY2" fmla="*/ 81915 h 163829"/>
                <a:gd name="connsiteX3" fmla="*/ 30480 w 34290"/>
                <a:gd name="connsiteY3" fmla="*/ 122872 h 163829"/>
                <a:gd name="connsiteX4" fmla="*/ 17145 w 34290"/>
                <a:gd name="connsiteY4" fmla="*/ 163830 h 163829"/>
                <a:gd name="connsiteX5" fmla="*/ 3810 w 34290"/>
                <a:gd name="connsiteY5" fmla="*/ 122872 h 163829"/>
                <a:gd name="connsiteX6" fmla="*/ 0 w 34290"/>
                <a:gd name="connsiteY6" fmla="*/ 81915 h 163829"/>
                <a:gd name="connsiteX7" fmla="*/ 3810 w 34290"/>
                <a:gd name="connsiteY7" fmla="*/ 40957 h 163829"/>
                <a:gd name="connsiteX8" fmla="*/ 17145 w 34290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7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2"/>
                  </a:cubicBezTo>
                  <a:cubicBezTo>
                    <a:pt x="27623" y="136207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2"/>
                  </a:cubicBezTo>
                  <a:cubicBezTo>
                    <a:pt x="953" y="109538"/>
                    <a:pt x="0" y="96202"/>
                    <a:pt x="0" y="81915"/>
                  </a:cubicBezTo>
                  <a:cubicBezTo>
                    <a:pt x="0" y="68580"/>
                    <a:pt x="953" y="55245"/>
                    <a:pt x="3810" y="40957"/>
                  </a:cubicBezTo>
                  <a:cubicBezTo>
                    <a:pt x="6668" y="27622"/>
                    <a:pt x="10478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592FBFF-1569-4B4A-8DFD-CD2C3FB6CDFD}"/>
                </a:ext>
              </a:extLst>
            </p:cNvPr>
            <p:cNvSpPr/>
            <p:nvPr/>
          </p:nvSpPr>
          <p:spPr>
            <a:xfrm>
              <a:off x="7239000" y="3856672"/>
              <a:ext cx="163830" cy="34290"/>
            </a:xfrm>
            <a:custGeom>
              <a:avLst/>
              <a:gdLst>
                <a:gd name="connsiteX0" fmla="*/ 163830 w 163830"/>
                <a:gd name="connsiteY0" fmla="*/ 17145 h 34290"/>
                <a:gd name="connsiteX1" fmla="*/ 122872 w 163830"/>
                <a:gd name="connsiteY1" fmla="*/ 30480 h 34290"/>
                <a:gd name="connsiteX2" fmla="*/ 81915 w 163830"/>
                <a:gd name="connsiteY2" fmla="*/ 34290 h 34290"/>
                <a:gd name="connsiteX3" fmla="*/ 40957 w 163830"/>
                <a:gd name="connsiteY3" fmla="*/ 30480 h 34290"/>
                <a:gd name="connsiteX4" fmla="*/ 0 w 163830"/>
                <a:gd name="connsiteY4" fmla="*/ 17145 h 34290"/>
                <a:gd name="connsiteX5" fmla="*/ 40957 w 163830"/>
                <a:gd name="connsiteY5" fmla="*/ 3810 h 34290"/>
                <a:gd name="connsiteX6" fmla="*/ 81915 w 163830"/>
                <a:gd name="connsiteY6" fmla="*/ 0 h 34290"/>
                <a:gd name="connsiteX7" fmla="*/ 122872 w 163830"/>
                <a:gd name="connsiteY7" fmla="*/ 3810 h 34290"/>
                <a:gd name="connsiteX8" fmla="*/ 163830 w 163830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2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7" y="30480"/>
                  </a:cubicBezTo>
                  <a:cubicBezTo>
                    <a:pt x="27622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7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2" y="3810"/>
                  </a:cubicBezTo>
                  <a:cubicBezTo>
                    <a:pt x="136207" y="6668"/>
                    <a:pt x="149543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85" name="PHẠM DUYÊN 7 - 9Slide.vn">
            <a:extLst>
              <a:ext uri="{FF2B5EF4-FFF2-40B4-BE49-F238E27FC236}">
                <a16:creationId xmlns:a16="http://schemas.microsoft.com/office/drawing/2014/main" id="{1C488B67-89F3-4E4A-BD7E-7DFFEF8A2A6A}"/>
              </a:ext>
            </a:extLst>
          </p:cNvPr>
          <p:cNvGrpSpPr/>
          <p:nvPr userDrawn="1"/>
        </p:nvGrpSpPr>
        <p:grpSpPr>
          <a:xfrm>
            <a:off x="12482895" y="1541849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62F553F-71C7-4B86-A63A-BD32A42224C4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FE237F3-9B72-4EE1-B915-7886A40AA30A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88" name="PHẠM DUYÊN 10 - 9Slide.vn">
            <a:extLst>
              <a:ext uri="{FF2B5EF4-FFF2-40B4-BE49-F238E27FC236}">
                <a16:creationId xmlns:a16="http://schemas.microsoft.com/office/drawing/2014/main" id="{C535E01C-137D-4532-927D-2E3BD613D278}"/>
              </a:ext>
            </a:extLst>
          </p:cNvPr>
          <p:cNvSpPr/>
          <p:nvPr userDrawn="1"/>
        </p:nvSpPr>
        <p:spPr>
          <a:xfrm>
            <a:off x="13008251" y="2916684"/>
            <a:ext cx="72372" cy="73521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89" name="PHẠM DUYÊN 11 - 9Slide.vn">
            <a:extLst>
              <a:ext uri="{FF2B5EF4-FFF2-40B4-BE49-F238E27FC236}">
                <a16:creationId xmlns:a16="http://schemas.microsoft.com/office/drawing/2014/main" id="{AB42BA80-9F65-42AD-96A2-A6A5BD2CC67C}"/>
              </a:ext>
            </a:extLst>
          </p:cNvPr>
          <p:cNvSpPr/>
          <p:nvPr userDrawn="1"/>
        </p:nvSpPr>
        <p:spPr>
          <a:xfrm>
            <a:off x="14580425" y="2950041"/>
            <a:ext cx="72372" cy="73521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0" name="PHẠM DUYÊN 12 - 9Slide.vn">
            <a:extLst>
              <a:ext uri="{FF2B5EF4-FFF2-40B4-BE49-F238E27FC236}">
                <a16:creationId xmlns:a16="http://schemas.microsoft.com/office/drawing/2014/main" id="{225A6C70-F423-4AF5-A609-6C8E2FDB7BF0}"/>
              </a:ext>
            </a:extLst>
          </p:cNvPr>
          <p:cNvSpPr/>
          <p:nvPr userDrawn="1"/>
        </p:nvSpPr>
        <p:spPr>
          <a:xfrm>
            <a:off x="13794893" y="548420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1" name="PHẠM DUYÊN 15 - 9Slide.vn">
            <a:extLst>
              <a:ext uri="{FF2B5EF4-FFF2-40B4-BE49-F238E27FC236}">
                <a16:creationId xmlns:a16="http://schemas.microsoft.com/office/drawing/2014/main" id="{B17FA48E-F9B4-49B7-8052-F4E492F08196}"/>
              </a:ext>
            </a:extLst>
          </p:cNvPr>
          <p:cNvSpPr/>
          <p:nvPr userDrawn="1"/>
        </p:nvSpPr>
        <p:spPr>
          <a:xfrm>
            <a:off x="13826580" y="5104692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2" name="PHẠM DUYÊN 16 - 9Slide.vn">
            <a:extLst>
              <a:ext uri="{FF2B5EF4-FFF2-40B4-BE49-F238E27FC236}">
                <a16:creationId xmlns:a16="http://schemas.microsoft.com/office/drawing/2014/main" id="{5F3798A5-5111-46C0-991B-F54C46EB3248}"/>
              </a:ext>
            </a:extLst>
          </p:cNvPr>
          <p:cNvSpPr/>
          <p:nvPr userDrawn="1"/>
        </p:nvSpPr>
        <p:spPr>
          <a:xfrm>
            <a:off x="13664250" y="224498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3" name="PHẠM DUYÊN 18 - 9Slide.vn">
            <a:extLst>
              <a:ext uri="{FF2B5EF4-FFF2-40B4-BE49-F238E27FC236}">
                <a16:creationId xmlns:a16="http://schemas.microsoft.com/office/drawing/2014/main" id="{3BB51DFE-9F3F-4E18-9C4C-A6B208F05B0C}"/>
              </a:ext>
            </a:extLst>
          </p:cNvPr>
          <p:cNvSpPr/>
          <p:nvPr userDrawn="1"/>
        </p:nvSpPr>
        <p:spPr>
          <a:xfrm>
            <a:off x="14115665" y="1311020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4" name="PHẠM DUYÊN 19 - 9Slide.vn">
            <a:extLst>
              <a:ext uri="{FF2B5EF4-FFF2-40B4-BE49-F238E27FC236}">
                <a16:creationId xmlns:a16="http://schemas.microsoft.com/office/drawing/2014/main" id="{99C18286-F4E4-42B1-ABB2-FD2D2146136B}"/>
              </a:ext>
            </a:extLst>
          </p:cNvPr>
          <p:cNvSpPr/>
          <p:nvPr userDrawn="1"/>
        </p:nvSpPr>
        <p:spPr>
          <a:xfrm>
            <a:off x="14680490" y="429080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5" name="PHẠM DUYÊN 23 - 9Slide.vn">
            <a:extLst>
              <a:ext uri="{FF2B5EF4-FFF2-40B4-BE49-F238E27FC236}">
                <a16:creationId xmlns:a16="http://schemas.microsoft.com/office/drawing/2014/main" id="{B36DB1FA-EEFC-441B-B2B3-3426AC0E1B2E}"/>
              </a:ext>
            </a:extLst>
          </p:cNvPr>
          <p:cNvSpPr/>
          <p:nvPr userDrawn="1"/>
        </p:nvSpPr>
        <p:spPr>
          <a:xfrm>
            <a:off x="12692481" y="659468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96" name="PHẠM DUYÊN 5 - 9Slide.vn">
            <a:extLst>
              <a:ext uri="{FF2B5EF4-FFF2-40B4-BE49-F238E27FC236}">
                <a16:creationId xmlns:a16="http://schemas.microsoft.com/office/drawing/2014/main" id="{1BA9ADF6-FC39-4D40-8F5B-EB196EA173F4}"/>
              </a:ext>
            </a:extLst>
          </p:cNvPr>
          <p:cNvGrpSpPr/>
          <p:nvPr userDrawn="1"/>
        </p:nvGrpSpPr>
        <p:grpSpPr>
          <a:xfrm>
            <a:off x="10682564" y="7432552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E103A10-38CC-4CE4-A89C-EF6F2D37A91D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A0A5FAC-AF1B-41E5-8A86-246052A1A166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99" name="PHẠM DUYÊN 7 - 9Slide.vn">
            <a:extLst>
              <a:ext uri="{FF2B5EF4-FFF2-40B4-BE49-F238E27FC236}">
                <a16:creationId xmlns:a16="http://schemas.microsoft.com/office/drawing/2014/main" id="{D158C3E1-E924-43A3-A73A-854CDBFD42FA}"/>
              </a:ext>
            </a:extLst>
          </p:cNvPr>
          <p:cNvGrpSpPr/>
          <p:nvPr userDrawn="1"/>
        </p:nvGrpSpPr>
        <p:grpSpPr>
          <a:xfrm>
            <a:off x="11507565" y="9490368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FDEA39E-EA5E-4DB5-9602-6A485F880406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371987DD-6C00-43C4-86A4-CFEDF9DEC772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02" name="PHẠM DUYÊN 12 - 9Slide.vn">
            <a:extLst>
              <a:ext uri="{FF2B5EF4-FFF2-40B4-BE49-F238E27FC236}">
                <a16:creationId xmlns:a16="http://schemas.microsoft.com/office/drawing/2014/main" id="{482A6E5E-1C73-4889-ADEF-5824574C42D5}"/>
              </a:ext>
            </a:extLst>
          </p:cNvPr>
          <p:cNvSpPr/>
          <p:nvPr userDrawn="1"/>
        </p:nvSpPr>
        <p:spPr>
          <a:xfrm>
            <a:off x="12819563" y="8496939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3" name="PHẠM DUYÊN 18 - 9Slide.vn">
            <a:extLst>
              <a:ext uri="{FF2B5EF4-FFF2-40B4-BE49-F238E27FC236}">
                <a16:creationId xmlns:a16="http://schemas.microsoft.com/office/drawing/2014/main" id="{4BC02A07-F83B-4D62-ABC4-7876C596C667}"/>
              </a:ext>
            </a:extLst>
          </p:cNvPr>
          <p:cNvSpPr/>
          <p:nvPr userDrawn="1"/>
        </p:nvSpPr>
        <p:spPr>
          <a:xfrm>
            <a:off x="13140335" y="925953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4" name="PHẠM DUYÊN 23 - 9Slide.vn">
            <a:extLst>
              <a:ext uri="{FF2B5EF4-FFF2-40B4-BE49-F238E27FC236}">
                <a16:creationId xmlns:a16="http://schemas.microsoft.com/office/drawing/2014/main" id="{36FC28DC-712A-4210-9BFA-B8271BD748AB}"/>
              </a:ext>
            </a:extLst>
          </p:cNvPr>
          <p:cNvSpPr/>
          <p:nvPr userDrawn="1"/>
        </p:nvSpPr>
        <p:spPr>
          <a:xfrm>
            <a:off x="11717151" y="8607987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08" name="PHẠM DUYÊN 7 - 9Slide.vn">
            <a:extLst>
              <a:ext uri="{FF2B5EF4-FFF2-40B4-BE49-F238E27FC236}">
                <a16:creationId xmlns:a16="http://schemas.microsoft.com/office/drawing/2014/main" id="{16B072A1-D7E7-48E4-8A32-19369A02AE3A}"/>
              </a:ext>
            </a:extLst>
          </p:cNvPr>
          <p:cNvGrpSpPr/>
          <p:nvPr userDrawn="1"/>
        </p:nvGrpSpPr>
        <p:grpSpPr>
          <a:xfrm>
            <a:off x="5836313" y="9478818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BF346EC-833F-4B10-BF18-A691EBC26EA8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1DE5774-DD3A-4FE9-B14C-44E24489BDF7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11" name="PHẠM DUYÊN 12 - 9Slide.vn">
            <a:extLst>
              <a:ext uri="{FF2B5EF4-FFF2-40B4-BE49-F238E27FC236}">
                <a16:creationId xmlns:a16="http://schemas.microsoft.com/office/drawing/2014/main" id="{0BFFE868-7C96-47EF-A46C-88531FA960F4}"/>
              </a:ext>
            </a:extLst>
          </p:cNvPr>
          <p:cNvSpPr/>
          <p:nvPr userDrawn="1"/>
        </p:nvSpPr>
        <p:spPr>
          <a:xfrm>
            <a:off x="7148310" y="8485389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12" name="PHẠM DUYÊN 18 - 9Slide.vn">
            <a:extLst>
              <a:ext uri="{FF2B5EF4-FFF2-40B4-BE49-F238E27FC236}">
                <a16:creationId xmlns:a16="http://schemas.microsoft.com/office/drawing/2014/main" id="{F0AB10E0-39BC-4A5A-AC6C-1F2618254ABD}"/>
              </a:ext>
            </a:extLst>
          </p:cNvPr>
          <p:cNvSpPr/>
          <p:nvPr userDrawn="1"/>
        </p:nvSpPr>
        <p:spPr>
          <a:xfrm>
            <a:off x="7469082" y="924798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13" name="PHẠM DUYÊN 23 - 9Slide.vn">
            <a:extLst>
              <a:ext uri="{FF2B5EF4-FFF2-40B4-BE49-F238E27FC236}">
                <a16:creationId xmlns:a16="http://schemas.microsoft.com/office/drawing/2014/main" id="{7D76BBA6-FB02-4081-A4BD-812D2BE78B93}"/>
              </a:ext>
            </a:extLst>
          </p:cNvPr>
          <p:cNvSpPr/>
          <p:nvPr userDrawn="1"/>
        </p:nvSpPr>
        <p:spPr>
          <a:xfrm>
            <a:off x="7286475" y="8877683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14" name="PHẠM DUYÊN 5 - 9Slide.vn">
            <a:extLst>
              <a:ext uri="{FF2B5EF4-FFF2-40B4-BE49-F238E27FC236}">
                <a16:creationId xmlns:a16="http://schemas.microsoft.com/office/drawing/2014/main" id="{23522623-821F-41D9-964F-1E4EB1A7AADF}"/>
              </a:ext>
            </a:extLst>
          </p:cNvPr>
          <p:cNvGrpSpPr/>
          <p:nvPr userDrawn="1"/>
        </p:nvGrpSpPr>
        <p:grpSpPr>
          <a:xfrm>
            <a:off x="2942383" y="229816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BDB2FF3-FCFA-487D-8F07-5D4438A0486E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D430F36-6C2D-49E1-A823-2B5482276969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117" name="PHẠM DUYÊN 7 - 9Slide.vn">
            <a:extLst>
              <a:ext uri="{FF2B5EF4-FFF2-40B4-BE49-F238E27FC236}">
                <a16:creationId xmlns:a16="http://schemas.microsoft.com/office/drawing/2014/main" id="{110962E5-D7B1-42D8-9271-D5E76B1CEEDC}"/>
              </a:ext>
            </a:extLst>
          </p:cNvPr>
          <p:cNvGrpSpPr/>
          <p:nvPr userDrawn="1"/>
        </p:nvGrpSpPr>
        <p:grpSpPr>
          <a:xfrm>
            <a:off x="3767384" y="2287632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F4891B20-BD03-4298-932F-831127616D6B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9A6BEC7-0DEA-4B17-A416-68A33B35EA7B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20" name="PHẠM DUYÊN 12 - 9Slide.vn">
            <a:extLst>
              <a:ext uri="{FF2B5EF4-FFF2-40B4-BE49-F238E27FC236}">
                <a16:creationId xmlns:a16="http://schemas.microsoft.com/office/drawing/2014/main" id="{54EFD95E-59CB-4D04-8269-A3D03F169F45}"/>
              </a:ext>
            </a:extLst>
          </p:cNvPr>
          <p:cNvSpPr/>
          <p:nvPr userDrawn="1"/>
        </p:nvSpPr>
        <p:spPr>
          <a:xfrm>
            <a:off x="5079381" y="1294203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21" name="PHẠM DUYÊN 18 - 9Slide.vn">
            <a:extLst>
              <a:ext uri="{FF2B5EF4-FFF2-40B4-BE49-F238E27FC236}">
                <a16:creationId xmlns:a16="http://schemas.microsoft.com/office/drawing/2014/main" id="{B1CE9447-20CE-4F31-B8C9-3E94A7F29164}"/>
              </a:ext>
            </a:extLst>
          </p:cNvPr>
          <p:cNvSpPr/>
          <p:nvPr userDrawn="1"/>
        </p:nvSpPr>
        <p:spPr>
          <a:xfrm>
            <a:off x="5400153" y="205680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22" name="PHẠM DUYÊN 23 - 9Slide.vn">
            <a:extLst>
              <a:ext uri="{FF2B5EF4-FFF2-40B4-BE49-F238E27FC236}">
                <a16:creationId xmlns:a16="http://schemas.microsoft.com/office/drawing/2014/main" id="{73AE8CB2-4347-433E-8898-7E472D58F388}"/>
              </a:ext>
            </a:extLst>
          </p:cNvPr>
          <p:cNvSpPr/>
          <p:nvPr userDrawn="1"/>
        </p:nvSpPr>
        <p:spPr>
          <a:xfrm>
            <a:off x="3976970" y="1405251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23" name="PHẠM DUYÊN 7 - 9Slide.vn">
            <a:extLst>
              <a:ext uri="{FF2B5EF4-FFF2-40B4-BE49-F238E27FC236}">
                <a16:creationId xmlns:a16="http://schemas.microsoft.com/office/drawing/2014/main" id="{CE606ABE-7AEE-44DF-AEB2-1B8C427814BD}"/>
              </a:ext>
            </a:extLst>
          </p:cNvPr>
          <p:cNvGrpSpPr/>
          <p:nvPr userDrawn="1"/>
        </p:nvGrpSpPr>
        <p:grpSpPr>
          <a:xfrm>
            <a:off x="7237379" y="1359483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62600D5-160D-4869-A105-473867F6F17C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F7C1FDBD-9057-4087-A0D0-1CF019E4BB05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26" name="PHẠM DUYÊN 12 - 9Slide.vn">
            <a:extLst>
              <a:ext uri="{FF2B5EF4-FFF2-40B4-BE49-F238E27FC236}">
                <a16:creationId xmlns:a16="http://schemas.microsoft.com/office/drawing/2014/main" id="{9AA1AE79-CC48-442D-B0C3-9B0F2E7AD832}"/>
              </a:ext>
            </a:extLst>
          </p:cNvPr>
          <p:cNvSpPr/>
          <p:nvPr userDrawn="1"/>
        </p:nvSpPr>
        <p:spPr>
          <a:xfrm>
            <a:off x="8549376" y="366054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27" name="PHẠM DUYÊN 18 - 9Slide.vn">
            <a:extLst>
              <a:ext uri="{FF2B5EF4-FFF2-40B4-BE49-F238E27FC236}">
                <a16:creationId xmlns:a16="http://schemas.microsoft.com/office/drawing/2014/main" id="{47556B6B-0AFC-486C-BC0C-9DADA050F9CD}"/>
              </a:ext>
            </a:extLst>
          </p:cNvPr>
          <p:cNvSpPr/>
          <p:nvPr userDrawn="1"/>
        </p:nvSpPr>
        <p:spPr>
          <a:xfrm>
            <a:off x="8870148" y="1128654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28" name="PHẠM DUYÊN 23 - 9Slide.vn">
            <a:extLst>
              <a:ext uri="{FF2B5EF4-FFF2-40B4-BE49-F238E27FC236}">
                <a16:creationId xmlns:a16="http://schemas.microsoft.com/office/drawing/2014/main" id="{A4B6A255-75BD-42D9-9697-BCA3443FDAD3}"/>
              </a:ext>
            </a:extLst>
          </p:cNvPr>
          <p:cNvSpPr/>
          <p:nvPr userDrawn="1"/>
        </p:nvSpPr>
        <p:spPr>
          <a:xfrm>
            <a:off x="7446965" y="477102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29" name="PHẠM DUYÊN 7 - 9Slide.vn">
            <a:extLst>
              <a:ext uri="{FF2B5EF4-FFF2-40B4-BE49-F238E27FC236}">
                <a16:creationId xmlns:a16="http://schemas.microsoft.com/office/drawing/2014/main" id="{A135BE84-879A-405F-8DDF-6163C50A1F4A}"/>
              </a:ext>
            </a:extLst>
          </p:cNvPr>
          <p:cNvGrpSpPr/>
          <p:nvPr userDrawn="1"/>
        </p:nvGrpSpPr>
        <p:grpSpPr>
          <a:xfrm>
            <a:off x="16180925" y="2371689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4D44A3E-196E-4389-A1F7-FDDB103A13FF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67C961E-C447-4878-AFFD-E7698BDB56A5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32" name="PHẠM DUYÊN 12 - 9Slide.vn">
            <a:extLst>
              <a:ext uri="{FF2B5EF4-FFF2-40B4-BE49-F238E27FC236}">
                <a16:creationId xmlns:a16="http://schemas.microsoft.com/office/drawing/2014/main" id="{87BB50A3-AA9B-4E74-BDC3-DAAA687BB2E4}"/>
              </a:ext>
            </a:extLst>
          </p:cNvPr>
          <p:cNvSpPr/>
          <p:nvPr userDrawn="1"/>
        </p:nvSpPr>
        <p:spPr>
          <a:xfrm>
            <a:off x="17492922" y="1378260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33" name="PHẠM DUYÊN 18 - 9Slide.vn">
            <a:extLst>
              <a:ext uri="{FF2B5EF4-FFF2-40B4-BE49-F238E27FC236}">
                <a16:creationId xmlns:a16="http://schemas.microsoft.com/office/drawing/2014/main" id="{883FD907-83BB-4A9F-A85D-03D2194E8D03}"/>
              </a:ext>
            </a:extLst>
          </p:cNvPr>
          <p:cNvSpPr/>
          <p:nvPr userDrawn="1"/>
        </p:nvSpPr>
        <p:spPr>
          <a:xfrm>
            <a:off x="17813694" y="2140860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34" name="PHẠM DUYÊN 23 - 9Slide.vn">
            <a:extLst>
              <a:ext uri="{FF2B5EF4-FFF2-40B4-BE49-F238E27FC236}">
                <a16:creationId xmlns:a16="http://schemas.microsoft.com/office/drawing/2014/main" id="{26F04300-CDD5-4CA5-9B13-98F6C033C24C}"/>
              </a:ext>
            </a:extLst>
          </p:cNvPr>
          <p:cNvSpPr/>
          <p:nvPr userDrawn="1"/>
        </p:nvSpPr>
        <p:spPr>
          <a:xfrm>
            <a:off x="16390511" y="1489308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35" name="PHẠM DUYÊN 7 - 9Slide.vn">
            <a:extLst>
              <a:ext uri="{FF2B5EF4-FFF2-40B4-BE49-F238E27FC236}">
                <a16:creationId xmlns:a16="http://schemas.microsoft.com/office/drawing/2014/main" id="{924CC66D-9837-4BC5-9BB6-94087BE0701E}"/>
              </a:ext>
            </a:extLst>
          </p:cNvPr>
          <p:cNvGrpSpPr/>
          <p:nvPr userDrawn="1"/>
        </p:nvGrpSpPr>
        <p:grpSpPr>
          <a:xfrm>
            <a:off x="9124551" y="10074782"/>
            <a:ext cx="128661" cy="128661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FDAC1174-50BF-42FB-B1CC-AAF92475436E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6854E5FA-A6FB-4889-A5E4-1DABECAA074B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38" name="PHẠM DUYÊN 12 - 9Slide.vn">
            <a:extLst>
              <a:ext uri="{FF2B5EF4-FFF2-40B4-BE49-F238E27FC236}">
                <a16:creationId xmlns:a16="http://schemas.microsoft.com/office/drawing/2014/main" id="{A1B220AD-E185-4247-80EF-5FD8BF11BEDE}"/>
              </a:ext>
            </a:extLst>
          </p:cNvPr>
          <p:cNvSpPr/>
          <p:nvPr userDrawn="1"/>
        </p:nvSpPr>
        <p:spPr>
          <a:xfrm>
            <a:off x="10386000" y="9030804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39" name="PHẠM DUYÊN 18 - 9Slide.vn">
            <a:extLst>
              <a:ext uri="{FF2B5EF4-FFF2-40B4-BE49-F238E27FC236}">
                <a16:creationId xmlns:a16="http://schemas.microsoft.com/office/drawing/2014/main" id="{F357FFF3-096B-4526-A3DD-B74FECC2CB67}"/>
              </a:ext>
            </a:extLst>
          </p:cNvPr>
          <p:cNvSpPr/>
          <p:nvPr userDrawn="1"/>
        </p:nvSpPr>
        <p:spPr>
          <a:xfrm>
            <a:off x="10706772" y="9793404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40" name="PHẠM DUYÊN 23 - 9Slide.vn">
            <a:extLst>
              <a:ext uri="{FF2B5EF4-FFF2-40B4-BE49-F238E27FC236}">
                <a16:creationId xmlns:a16="http://schemas.microsoft.com/office/drawing/2014/main" id="{37F5D36C-7235-4BC9-A29A-276AF49D7B04}"/>
              </a:ext>
            </a:extLst>
          </p:cNvPr>
          <p:cNvSpPr/>
          <p:nvPr userDrawn="1"/>
        </p:nvSpPr>
        <p:spPr>
          <a:xfrm>
            <a:off x="9283589" y="9141852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41" name="PHẠM DUYÊN 7 - 9Slide.vn">
            <a:extLst>
              <a:ext uri="{FF2B5EF4-FFF2-40B4-BE49-F238E27FC236}">
                <a16:creationId xmlns:a16="http://schemas.microsoft.com/office/drawing/2014/main" id="{23266BB0-56F3-47C9-94F2-BC450718D13A}"/>
              </a:ext>
            </a:extLst>
          </p:cNvPr>
          <p:cNvGrpSpPr/>
          <p:nvPr userDrawn="1"/>
        </p:nvGrpSpPr>
        <p:grpSpPr>
          <a:xfrm>
            <a:off x="1559589" y="10128125"/>
            <a:ext cx="128661" cy="128661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B53C059-38A3-4B77-88E6-1E131DD58EB5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E9B16875-B132-4B41-847A-53C5AEA2BE59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44" name="PHẠM DUYÊN 12 - 9Slide.vn">
            <a:extLst>
              <a:ext uri="{FF2B5EF4-FFF2-40B4-BE49-F238E27FC236}">
                <a16:creationId xmlns:a16="http://schemas.microsoft.com/office/drawing/2014/main" id="{4EF7C4D0-FD39-4E6C-85FE-8D898EBEB7B4}"/>
              </a:ext>
            </a:extLst>
          </p:cNvPr>
          <p:cNvSpPr/>
          <p:nvPr userDrawn="1"/>
        </p:nvSpPr>
        <p:spPr>
          <a:xfrm>
            <a:off x="2821038" y="9084147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45" name="PHẠM DUYÊN 18 - 9Slide.vn">
            <a:extLst>
              <a:ext uri="{FF2B5EF4-FFF2-40B4-BE49-F238E27FC236}">
                <a16:creationId xmlns:a16="http://schemas.microsoft.com/office/drawing/2014/main" id="{9378DB30-D45A-4BAB-B4F6-25958419829D}"/>
              </a:ext>
            </a:extLst>
          </p:cNvPr>
          <p:cNvSpPr/>
          <p:nvPr userDrawn="1"/>
        </p:nvSpPr>
        <p:spPr>
          <a:xfrm>
            <a:off x="3141810" y="9846747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46" name="PHẠM DUYÊN 23 - 9Slide.vn">
            <a:extLst>
              <a:ext uri="{FF2B5EF4-FFF2-40B4-BE49-F238E27FC236}">
                <a16:creationId xmlns:a16="http://schemas.microsoft.com/office/drawing/2014/main" id="{27A537B5-4EC7-46A4-9A61-A0E7CD45D2A0}"/>
              </a:ext>
            </a:extLst>
          </p:cNvPr>
          <p:cNvSpPr/>
          <p:nvPr userDrawn="1"/>
        </p:nvSpPr>
        <p:spPr>
          <a:xfrm>
            <a:off x="1718627" y="9195195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53361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5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6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6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indefinite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 tmFilter="0, 0; .2, .5; .8, .5; 1, 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250" autoRev="1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7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 tmFilter="0, 0; .2, .5; .8, .5; 1, 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2" dur="250" autoRev="1" fill="hold"/>
                                            <p:tgtEl>
                                              <p:spTgt spid="8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 tmFilter="0, 0; .2, .5; .8, .5; 1, 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5" dur="250" autoRev="1" fill="hold"/>
                                            <p:tgtEl>
                                              <p:spTgt spid="8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26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 tmFilter="0, 0; .2, .5; .8, .5; 1, 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8" dur="250" autoRev="1" fill="hold"/>
                                            <p:tgtEl>
                                              <p:spTgt spid="8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1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2" presetID="26" presetClass="emph" presetSubtype="0" repeatCount="indefinite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 tmFilter="0, 0; .2, .5; .8, .5; 1, 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4" dur="250" autoRev="1" fill="hold"/>
                                            <p:tgtEl>
                                              <p:spTgt spid="9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5" presetID="26" presetClass="emph" presetSubtype="0" repeatCount="indefinite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6" dur="500" tmFilter="0, 0; .2, .5; .8, .5; 1, 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7" dur="250" autoRev="1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0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26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 tmFilter="0, 0; .2, .5; .8, .5; 1, 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3" dur="250" autoRev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 tmFilter="0, 0; .2, .5; .8, .5; 1, 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6" dur="250" autoRev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4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 tmFilter="0, 0; .2, .5; .8, .5; 1, 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7" dur="250" autoRev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 tmFilter="0, 0; .2, .5; .8, .5; 1, 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0" dur="250" autoRev="1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 tmFilter="0, 0; .2, .5; .8, .5; 1, 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3" dur="250" autoRev="1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6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2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1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4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 tmFilter="0, 0; .2, .5; .8, .5; 1, 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7" dur="250" autoRev="1" fill="hold"/>
                                            <p:tgtEl>
                                              <p:spTgt spid="1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 tmFilter="0, 0; .2, .5; .8, .5; 1, 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0" dur="250" autoRev="1" fill="hold"/>
                                            <p:tgtEl>
                                              <p:spTgt spid="1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5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500" tmFilter="0, 0; .2, .5; .8, .5; 1, 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8" dur="250" autoRev="1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0" dur="500" tmFilter="0, 0; .2, .5; .8, .5; 1, 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1" dur="250" autoRev="1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3" dur="500" tmFilter="0, 0; .2, .5; .8, .5; 1, 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4" dur="250" autoRev="1" fill="hold"/>
                                            <p:tgtEl>
                                              <p:spTgt spid="1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6" dur="500" tmFilter="0, 0; .2, .5; .8, .5; 1, 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7" dur="250" autoRev="1" fill="hold"/>
                                            <p:tgtEl>
                                              <p:spTgt spid="1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9" dur="500" tmFilter="0, 0; .2, .5; .8, .5; 1, 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0" dur="250" autoRev="1" fill="hold"/>
                                            <p:tgtEl>
                                              <p:spTgt spid="1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3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9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3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4" dur="500" tmFilter="0, 0; .2, .5; .8, .5; 1, 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5" dur="250" autoRev="1" fill="hold"/>
                                            <p:tgtEl>
                                              <p:spTgt spid="1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6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7" dur="500" tmFilter="0, 0; .2, .5; .8, .5; 1, 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8" dur="250" autoRev="1" fill="hold"/>
                                            <p:tgtEl>
                                              <p:spTgt spid="1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0" dur="500" tmFilter="0, 0; .2, .5; .8, .5; 1, 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1" dur="250" autoRev="1" fill="hold"/>
                                            <p:tgtEl>
                                              <p:spTgt spid="1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2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3" dur="500" tmFilter="0, 0; .2, .5; .8, .5; 1, 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4" dur="250" autoRev="1" fill="hold"/>
                                            <p:tgtEl>
                                              <p:spTgt spid="1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7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0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3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6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7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8" dur="500" tmFilter="0, 0; .2, .5; .8, .5; 1, 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9" dur="250" autoRev="1" fill="hold"/>
                                            <p:tgtEl>
                                              <p:spTgt spid="1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0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1" dur="500" tmFilter="0, 0; .2, .5; .8, .5; 1, 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2" dur="250" autoRev="1" fill="hold"/>
                                            <p:tgtEl>
                                              <p:spTgt spid="1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3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4" dur="500" tmFilter="0, 0; .2, .5; .8, .5; 1, 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5" dur="250" autoRev="1" fill="hold"/>
                                            <p:tgtEl>
                                              <p:spTgt spid="1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6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7" dur="500" tmFilter="0, 0; .2, .5; .8, .5; 1, 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8" dur="250" autoRev="1" fill="hold"/>
                                            <p:tgtEl>
                                              <p:spTgt spid="1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1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4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7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0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2" dur="500" tmFilter="0, 0; .2, .5; .8, .5; 1, 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3" dur="250" autoRev="1" fill="hold"/>
                                            <p:tgtEl>
                                              <p:spTgt spid="1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4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5" dur="500" tmFilter="0, 0; .2, .5; .8, .5; 1, 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6" dur="250" autoRev="1" fill="hold"/>
                                            <p:tgtEl>
                                              <p:spTgt spid="1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7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8" dur="500" tmFilter="0, 0; .2, .5; .8, .5; 1, 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9" dur="250" autoRev="1" fill="hold"/>
                                            <p:tgtEl>
                                              <p:spTgt spid="1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0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1" dur="500" tmFilter="0, 0; .2, .5; .8, .5; 1, 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2" dur="250" autoRev="1" fill="hold"/>
                                            <p:tgtEl>
                                              <p:spTgt spid="1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5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8" dur="5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1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4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6" dur="500" tmFilter="0, 0; .2, .5; .8, .5; 1, 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7" dur="250" autoRev="1" fill="hold"/>
                                            <p:tgtEl>
                                              <p:spTgt spid="1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9" dur="500" tmFilter="0, 0; .2, .5; .8, .5; 1, 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0" dur="250" autoRev="1" fill="hold"/>
                                            <p:tgtEl>
                                              <p:spTgt spid="1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2" dur="500" tmFilter="0, 0; .2, .5; .8, .5; 1, 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3" dur="250" autoRev="1" fill="hold"/>
                                            <p:tgtEl>
                                              <p:spTgt spid="1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5" dur="500" tmFilter="0, 0; .2, .5; .8, .5; 1, 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6" dur="250" autoRev="1" fill="hold"/>
                                            <p:tgtEl>
                                              <p:spTgt spid="1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8" grpId="0" animBg="1"/>
          <p:bldP spid="88" grpId="1" animBg="1"/>
          <p:bldP spid="89" grpId="0" animBg="1"/>
          <p:bldP spid="89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3" grpId="0" animBg="1"/>
          <p:bldP spid="93" grpId="1" animBg="1"/>
          <p:bldP spid="94" grpId="0" animBg="1"/>
          <p:bldP spid="94" grpId="1" animBg="1"/>
          <p:bldP spid="95" grpId="0" animBg="1"/>
          <p:bldP spid="95" grpId="1" animBg="1"/>
          <p:bldP spid="102" grpId="0" animBg="1"/>
          <p:bldP spid="102" grpId="1" animBg="1"/>
          <p:bldP spid="103" grpId="0" animBg="1"/>
          <p:bldP spid="103" grpId="1" animBg="1"/>
          <p:bldP spid="104" grpId="0" animBg="1"/>
          <p:bldP spid="104" grpId="1" animBg="1"/>
          <p:bldP spid="111" grpId="0" animBg="1"/>
          <p:bldP spid="111" grpId="1" animBg="1"/>
          <p:bldP spid="112" grpId="0" animBg="1"/>
          <p:bldP spid="112" grpId="1" animBg="1"/>
          <p:bldP spid="113" grpId="0" animBg="1"/>
          <p:bldP spid="113" grpId="1" animBg="1"/>
          <p:bldP spid="120" grpId="0" animBg="1"/>
          <p:bldP spid="120" grpId="1" animBg="1"/>
          <p:bldP spid="121" grpId="0" animBg="1"/>
          <p:bldP spid="121" grpId="1" animBg="1"/>
          <p:bldP spid="122" grpId="0" animBg="1"/>
          <p:bldP spid="122" grpId="1" animBg="1"/>
          <p:bldP spid="126" grpId="0" animBg="1"/>
          <p:bldP spid="126" grpId="1" animBg="1"/>
          <p:bldP spid="127" grpId="0" animBg="1"/>
          <p:bldP spid="127" grpId="1" animBg="1"/>
          <p:bldP spid="128" grpId="0" animBg="1"/>
          <p:bldP spid="128" grpId="1" animBg="1"/>
          <p:bldP spid="132" grpId="0" animBg="1"/>
          <p:bldP spid="132" grpId="1" animBg="1"/>
          <p:bldP spid="133" grpId="0" animBg="1"/>
          <p:bldP spid="133" grpId="1" animBg="1"/>
          <p:bldP spid="134" grpId="0" animBg="1"/>
          <p:bldP spid="134" grpId="1" animBg="1"/>
          <p:bldP spid="138" grpId="0" animBg="1"/>
          <p:bldP spid="138" grpId="1" animBg="1"/>
          <p:bldP spid="139" grpId="0" animBg="1"/>
          <p:bldP spid="139" grpId="1" animBg="1"/>
          <p:bldP spid="140" grpId="0" animBg="1"/>
          <p:bldP spid="140" grpId="1" animBg="1"/>
          <p:bldP spid="144" grpId="0" animBg="1"/>
          <p:bldP spid="144" grpId="1" animBg="1"/>
          <p:bldP spid="145" grpId="0" animBg="1"/>
          <p:bldP spid="145" grpId="1" animBg="1"/>
          <p:bldP spid="146" grpId="0" animBg="1"/>
          <p:bldP spid="14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6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indefinite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 tmFilter="0, 0; .2, .5; .8, .5; 1, 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250" autoRev="1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7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 tmFilter="0, 0; .2, .5; .8, .5; 1, 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2" dur="250" autoRev="1" fill="hold"/>
                                            <p:tgtEl>
                                              <p:spTgt spid="8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 tmFilter="0, 0; .2, .5; .8, .5; 1, 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5" dur="250" autoRev="1" fill="hold"/>
                                            <p:tgtEl>
                                              <p:spTgt spid="8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26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 tmFilter="0, 0; .2, .5; .8, .5; 1, 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8" dur="250" autoRev="1" fill="hold"/>
                                            <p:tgtEl>
                                              <p:spTgt spid="8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1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2" presetID="26" presetClass="emph" presetSubtype="0" repeatCount="indefinite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 tmFilter="0, 0; .2, .5; .8, .5; 1, 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4" dur="250" autoRev="1" fill="hold"/>
                                            <p:tgtEl>
                                              <p:spTgt spid="9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5" presetID="26" presetClass="emph" presetSubtype="0" repeatCount="indefinite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6" dur="500" tmFilter="0, 0; .2, .5; .8, .5; 1, 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7" dur="250" autoRev="1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0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26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 tmFilter="0, 0; .2, .5; .8, .5; 1, 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3" dur="250" autoRev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 tmFilter="0, 0; .2, .5; .8, .5; 1, 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6" dur="250" autoRev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4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 tmFilter="0, 0; .2, .5; .8, .5; 1, 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7" dur="250" autoRev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 tmFilter="0, 0; .2, .5; .8, .5; 1, 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0" dur="250" autoRev="1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 tmFilter="0, 0; .2, .5; .8, .5; 1, 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3" dur="250" autoRev="1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6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2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1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4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 tmFilter="0, 0; .2, .5; .8, .5; 1, 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7" dur="250" autoRev="1" fill="hold"/>
                                            <p:tgtEl>
                                              <p:spTgt spid="1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 tmFilter="0, 0; .2, .5; .8, .5; 1, 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0" dur="250" autoRev="1" fill="hold"/>
                                            <p:tgtEl>
                                              <p:spTgt spid="1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5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500" tmFilter="0, 0; .2, .5; .8, .5; 1, 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8" dur="250" autoRev="1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0" dur="500" tmFilter="0, 0; .2, .5; .8, .5; 1, 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1" dur="250" autoRev="1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3" dur="500" tmFilter="0, 0; .2, .5; .8, .5; 1, 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4" dur="250" autoRev="1" fill="hold"/>
                                            <p:tgtEl>
                                              <p:spTgt spid="1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6" dur="500" tmFilter="0, 0; .2, .5; .8, .5; 1, 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7" dur="250" autoRev="1" fill="hold"/>
                                            <p:tgtEl>
                                              <p:spTgt spid="1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9" dur="500" tmFilter="0, 0; .2, .5; .8, .5; 1, 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0" dur="250" autoRev="1" fill="hold"/>
                                            <p:tgtEl>
                                              <p:spTgt spid="1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3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9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3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4" dur="500" tmFilter="0, 0; .2, .5; .8, .5; 1, 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5" dur="250" autoRev="1" fill="hold"/>
                                            <p:tgtEl>
                                              <p:spTgt spid="1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6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7" dur="500" tmFilter="0, 0; .2, .5; .8, .5; 1, 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8" dur="250" autoRev="1" fill="hold"/>
                                            <p:tgtEl>
                                              <p:spTgt spid="1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0" dur="500" tmFilter="0, 0; .2, .5; .8, .5; 1, 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1" dur="250" autoRev="1" fill="hold"/>
                                            <p:tgtEl>
                                              <p:spTgt spid="1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2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3" dur="500" tmFilter="0, 0; .2, .5; .8, .5; 1, 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4" dur="250" autoRev="1" fill="hold"/>
                                            <p:tgtEl>
                                              <p:spTgt spid="1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7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0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3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6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7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8" dur="500" tmFilter="0, 0; .2, .5; .8, .5; 1, 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9" dur="250" autoRev="1" fill="hold"/>
                                            <p:tgtEl>
                                              <p:spTgt spid="1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0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1" dur="500" tmFilter="0, 0; .2, .5; .8, .5; 1, 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2" dur="250" autoRev="1" fill="hold"/>
                                            <p:tgtEl>
                                              <p:spTgt spid="1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3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4" dur="500" tmFilter="0, 0; .2, .5; .8, .5; 1, 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5" dur="250" autoRev="1" fill="hold"/>
                                            <p:tgtEl>
                                              <p:spTgt spid="1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6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7" dur="500" tmFilter="0, 0; .2, .5; .8, .5; 1, 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8" dur="250" autoRev="1" fill="hold"/>
                                            <p:tgtEl>
                                              <p:spTgt spid="1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1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4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7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0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2" dur="500" tmFilter="0, 0; .2, .5; .8, .5; 1, 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3" dur="250" autoRev="1" fill="hold"/>
                                            <p:tgtEl>
                                              <p:spTgt spid="1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4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5" dur="500" tmFilter="0, 0; .2, .5; .8, .5; 1, 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6" dur="250" autoRev="1" fill="hold"/>
                                            <p:tgtEl>
                                              <p:spTgt spid="1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7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8" dur="500" tmFilter="0, 0; .2, .5; .8, .5; 1, 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9" dur="250" autoRev="1" fill="hold"/>
                                            <p:tgtEl>
                                              <p:spTgt spid="1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0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1" dur="500" tmFilter="0, 0; .2, .5; .8, .5; 1, 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2" dur="250" autoRev="1" fill="hold"/>
                                            <p:tgtEl>
                                              <p:spTgt spid="1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5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8" dur="5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1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4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6" dur="500" tmFilter="0, 0; .2, .5; .8, .5; 1, 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7" dur="250" autoRev="1" fill="hold"/>
                                            <p:tgtEl>
                                              <p:spTgt spid="1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9" dur="500" tmFilter="0, 0; .2, .5; .8, .5; 1, 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0" dur="250" autoRev="1" fill="hold"/>
                                            <p:tgtEl>
                                              <p:spTgt spid="1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2" dur="500" tmFilter="0, 0; .2, .5; .8, .5; 1, 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3" dur="250" autoRev="1" fill="hold"/>
                                            <p:tgtEl>
                                              <p:spTgt spid="1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5" dur="500" tmFilter="0, 0; .2, .5; .8, .5; 1, 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6" dur="250" autoRev="1" fill="hold"/>
                                            <p:tgtEl>
                                              <p:spTgt spid="1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8" grpId="0" animBg="1"/>
          <p:bldP spid="88" grpId="1" animBg="1"/>
          <p:bldP spid="89" grpId="0" animBg="1"/>
          <p:bldP spid="89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3" grpId="0" animBg="1"/>
          <p:bldP spid="93" grpId="1" animBg="1"/>
          <p:bldP spid="94" grpId="0" animBg="1"/>
          <p:bldP spid="94" grpId="1" animBg="1"/>
          <p:bldP spid="95" grpId="0" animBg="1"/>
          <p:bldP spid="95" grpId="1" animBg="1"/>
          <p:bldP spid="102" grpId="0" animBg="1"/>
          <p:bldP spid="102" grpId="1" animBg="1"/>
          <p:bldP spid="103" grpId="0" animBg="1"/>
          <p:bldP spid="103" grpId="1" animBg="1"/>
          <p:bldP spid="104" grpId="0" animBg="1"/>
          <p:bldP spid="104" grpId="1" animBg="1"/>
          <p:bldP spid="111" grpId="0" animBg="1"/>
          <p:bldP spid="111" grpId="1" animBg="1"/>
          <p:bldP spid="112" grpId="0" animBg="1"/>
          <p:bldP spid="112" grpId="1" animBg="1"/>
          <p:bldP spid="113" grpId="0" animBg="1"/>
          <p:bldP spid="113" grpId="1" animBg="1"/>
          <p:bldP spid="120" grpId="0" animBg="1"/>
          <p:bldP spid="120" grpId="1" animBg="1"/>
          <p:bldP spid="121" grpId="0" animBg="1"/>
          <p:bldP spid="121" grpId="1" animBg="1"/>
          <p:bldP spid="122" grpId="0" animBg="1"/>
          <p:bldP spid="122" grpId="1" animBg="1"/>
          <p:bldP spid="126" grpId="0" animBg="1"/>
          <p:bldP spid="126" grpId="1" animBg="1"/>
          <p:bldP spid="127" grpId="0" animBg="1"/>
          <p:bldP spid="127" grpId="1" animBg="1"/>
          <p:bldP spid="128" grpId="0" animBg="1"/>
          <p:bldP spid="128" grpId="1" animBg="1"/>
          <p:bldP spid="132" grpId="0" animBg="1"/>
          <p:bldP spid="132" grpId="1" animBg="1"/>
          <p:bldP spid="133" grpId="0" animBg="1"/>
          <p:bldP spid="133" grpId="1" animBg="1"/>
          <p:bldP spid="134" grpId="0" animBg="1"/>
          <p:bldP spid="134" grpId="1" animBg="1"/>
          <p:bldP spid="138" grpId="0" animBg="1"/>
          <p:bldP spid="138" grpId="1" animBg="1"/>
          <p:bldP spid="139" grpId="0" animBg="1"/>
          <p:bldP spid="139" grpId="1" animBg="1"/>
          <p:bldP spid="140" grpId="0" animBg="1"/>
          <p:bldP spid="140" grpId="1" animBg="1"/>
          <p:bldP spid="144" grpId="0" animBg="1"/>
          <p:bldP spid="144" grpId="1" animBg="1"/>
          <p:bldP spid="145" grpId="0" animBg="1"/>
          <p:bldP spid="145" grpId="1" animBg="1"/>
          <p:bldP spid="146" grpId="0" animBg="1"/>
          <p:bldP spid="146" grpId="1" animBg="1"/>
        </p:bld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F3E2613-4E06-C356-F72B-A17B867B57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348941"/>
            <a:ext cx="17373600" cy="95891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E0A8EA0-6F6B-E4DA-0139-44AFBF889598}"/>
              </a:ext>
            </a:extLst>
          </p:cNvPr>
          <p:cNvGrpSpPr/>
          <p:nvPr userDrawn="1"/>
        </p:nvGrpSpPr>
        <p:grpSpPr>
          <a:xfrm>
            <a:off x="457200" y="520821"/>
            <a:ext cx="17373600" cy="9245359"/>
            <a:chOff x="571500" y="224543"/>
            <a:chExt cx="17373600" cy="9713517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4F3E2613-4E06-C356-F72B-A17B867B57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71500" y="348941"/>
              <a:ext cx="17373600" cy="9589119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C27AC7C-4FA7-76DB-CC47-D847A3C1D9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V="1">
              <a:off x="571500" y="224543"/>
              <a:ext cx="17373600" cy="9328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78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#9Slide03 Sofia Pro Soft Bold" panose="020B0000000000000000" pitchFamily="34" charset="0"/>
              </a:defRPr>
            </a:lvl1pPr>
            <a:lvl2pPr>
              <a:defRPr sz="2800">
                <a:latin typeface="#9Slide03 Sofia Pro Soft Bold" panose="020B0000000000000000" pitchFamily="34" charset="0"/>
              </a:defRPr>
            </a:lvl2pPr>
            <a:lvl3pPr>
              <a:defRPr sz="2400">
                <a:latin typeface="#9Slide03 Sofia Pro Soft Bold" panose="020B0000000000000000" pitchFamily="34" charset="0"/>
              </a:defRPr>
            </a:lvl3pPr>
            <a:lvl4pPr>
              <a:defRPr sz="2000">
                <a:latin typeface="#9Slide03 Sofia Pro Soft Bold" panose="020B0000000000000000" pitchFamily="34" charset="0"/>
              </a:defRPr>
            </a:lvl4pPr>
            <a:lvl5pPr>
              <a:defRPr sz="2000">
                <a:latin typeface="#9Slide03 Sofia Pro Soft Bold" panose="020B0000000000000000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#9Slide03 Sofia Pro Soft Bold" panose="020B0000000000000000" pitchFamily="34" charset="0"/>
              </a:defRPr>
            </a:lvl1pPr>
            <a:lvl2pPr>
              <a:defRPr>
                <a:latin typeface="#9Slide03 Sofia Pro Soft Bold" panose="020B0000000000000000" pitchFamily="34" charset="0"/>
              </a:defRPr>
            </a:lvl2pPr>
            <a:lvl3pPr>
              <a:defRPr>
                <a:latin typeface="#9Slide03 Sofia Pro Soft Bold" panose="020B0000000000000000" pitchFamily="34" charset="0"/>
              </a:defRPr>
            </a:lvl3pPr>
            <a:lvl4pPr>
              <a:defRPr>
                <a:latin typeface="#9Slide03 Sofia Pro Soft Bold" panose="020B0000000000000000" pitchFamily="34" charset="0"/>
              </a:defRPr>
            </a:lvl4pPr>
            <a:lvl5pPr>
              <a:defRPr>
                <a:latin typeface="#9Slide03 Sofia Pro Soft Bold" panose="020B000000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4284036-A35D-3623-CD3F-F640B1AB44DA}"/>
              </a:ext>
            </a:extLst>
          </p:cNvPr>
          <p:cNvSpPr txBox="1"/>
          <p:nvPr userDrawn="1"/>
        </p:nvSpPr>
        <p:spPr>
          <a:xfrm>
            <a:off x="276793" y="952500"/>
            <a:ext cx="414889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1219170">
              <a:buClr>
                <a:srgbClr val="000000"/>
              </a:buClr>
            </a:pPr>
            <a:r>
              <a:rPr lang="en-US" sz="8800" b="1" kern="0">
                <a:solidFill>
                  <a:srgbClr val="DB7750"/>
                </a:solidFill>
                <a:effectLst>
                  <a:innerShdw dir="3120000">
                    <a:prstClr val="black">
                      <a:alpha val="80000"/>
                    </a:prstClr>
                  </a:innerShdw>
                  <a:reflection blurRad="6350" stA="34000" endPos="62000" dir="5400000" sy="-100000" algn="bl" rotWithShape="0"/>
                </a:effectLst>
                <a:latin typeface="UTM Windsor BT" panose="02040603050506020204" pitchFamily="18" charset="0"/>
                <a:cs typeface="Arial"/>
                <a:sym typeface="Arial"/>
              </a:rPr>
              <a:t>Toán 1</a:t>
            </a: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27C026F6-01A4-CC32-B042-B470B8A8E0CF}"/>
              </a:ext>
            </a:extLst>
          </p:cNvPr>
          <p:cNvSpPr/>
          <p:nvPr userDrawn="1"/>
        </p:nvSpPr>
        <p:spPr>
          <a:xfrm>
            <a:off x="6987801" y="1943100"/>
            <a:ext cx="431239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11500" kern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chemeClr val="accent6">
                          <a:lumMod val="75000"/>
                        </a:scheme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FEC31A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Bài 6</a:t>
            </a:r>
            <a:endParaRPr lang="zh-CN" altLang="en-US" sz="11500" kern="0" dirty="0">
              <a:ln w="47625" cap="rnd" cmpd="thinThick">
                <a:gradFill>
                  <a:gsLst>
                    <a:gs pos="26000">
                      <a:srgbClr val="4CB380">
                        <a:lumMod val="94000"/>
                        <a:lumOff val="6000"/>
                      </a:srgbClr>
                    </a:gs>
                    <a:gs pos="78000">
                      <a:schemeClr val="accent6">
                        <a:lumMod val="75000"/>
                      </a:schemeClr>
                    </a:gs>
                    <a:gs pos="56000">
                      <a:srgbClr val="FFC000"/>
                    </a:gs>
                  </a:gsLst>
                  <a:lin ang="5400000" scaled="1"/>
                </a:gradFill>
                <a:miter lim="800000"/>
              </a:ln>
              <a:solidFill>
                <a:srgbClr val="FEC31A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1C45312-3F3F-23B2-E863-BD9F4242C0CC}"/>
              </a:ext>
            </a:extLst>
          </p:cNvPr>
          <p:cNvSpPr/>
          <p:nvPr userDrawn="1"/>
        </p:nvSpPr>
        <p:spPr>
          <a:xfrm>
            <a:off x="3749735" y="4299252"/>
            <a:ext cx="107885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9600" kern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chemeClr val="accent6">
                          <a:lumMod val="75000"/>
                        </a:scheme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33D16B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Luyện tập chung</a:t>
            </a:r>
            <a:endParaRPr lang="zh-CN" altLang="en-US" sz="9600" kern="0" dirty="0">
              <a:ln w="47625" cap="rnd" cmpd="thinThick">
                <a:gradFill>
                  <a:gsLst>
                    <a:gs pos="26000">
                      <a:srgbClr val="4CB380">
                        <a:lumMod val="94000"/>
                        <a:lumOff val="6000"/>
                      </a:srgbClr>
                    </a:gs>
                    <a:gs pos="78000">
                      <a:schemeClr val="accent6">
                        <a:lumMod val="75000"/>
                      </a:schemeClr>
                    </a:gs>
                    <a:gs pos="56000">
                      <a:srgbClr val="FFC000"/>
                    </a:gs>
                  </a:gsLst>
                  <a:lin ang="5400000" scaled="1"/>
                </a:gradFill>
                <a:miter lim="800000"/>
              </a:ln>
              <a:solidFill>
                <a:srgbClr val="33D16B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  <a:lvl2pPr>
              <a:defRPr>
                <a:latin typeface="#9Slide03 Sofia Pro Soft Bold" panose="020B0000000000000000" pitchFamily="34" charset="0"/>
              </a:defRPr>
            </a:lvl2pPr>
            <a:lvl3pPr>
              <a:defRPr>
                <a:latin typeface="#9Slide03 Sofia Pro Soft Bold" panose="020B0000000000000000" pitchFamily="34" charset="0"/>
              </a:defRPr>
            </a:lvl3pPr>
            <a:lvl4pPr>
              <a:defRPr>
                <a:latin typeface="#9Slide03 Sofia Pro Soft Bold" panose="020B0000000000000000" pitchFamily="34" charset="0"/>
              </a:defRPr>
            </a:lvl4pPr>
            <a:lvl5pPr>
              <a:defRPr>
                <a:latin typeface="#9Slide03 Sofia Pro Soft Bold" panose="020B000000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2E04706B-4EC2-4241-A08F-856E1DF1720A}" type="datetimeFigureOut">
              <a:rPr lang="en-GB" smtClean="0"/>
              <a:pPr/>
              <a:t>03/10/2022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99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1" y="1683545"/>
            <a:ext cx="1371600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1" y="5403059"/>
            <a:ext cx="13716000" cy="2483643"/>
          </a:xfrm>
        </p:spPr>
        <p:txBody>
          <a:bodyPr/>
          <a:lstStyle>
            <a:lvl1pPr marL="0" indent="0" algn="ctr">
              <a:buNone/>
              <a:defRPr sz="3599">
                <a:latin typeface="#9Slide03 Sofia Pro Soft Bold" panose="020B0000000000000000" pitchFamily="34" charset="0"/>
              </a:defRPr>
            </a:lvl1pPr>
            <a:lvl2pPr marL="685742" indent="0" algn="ctr">
              <a:buNone/>
              <a:defRPr sz="2999"/>
            </a:lvl2pPr>
            <a:lvl3pPr marL="1371486" indent="0" algn="ctr">
              <a:buNone/>
              <a:defRPr sz="2699"/>
            </a:lvl3pPr>
            <a:lvl4pPr marL="2057228" indent="0" algn="ctr">
              <a:buNone/>
              <a:defRPr sz="2399"/>
            </a:lvl4pPr>
            <a:lvl5pPr marL="2742972" indent="0" algn="ctr">
              <a:buNone/>
              <a:defRPr sz="2399"/>
            </a:lvl5pPr>
            <a:lvl6pPr marL="3428714" indent="0" algn="ctr">
              <a:buNone/>
              <a:defRPr sz="2399"/>
            </a:lvl6pPr>
            <a:lvl7pPr marL="4114457" indent="0" algn="ctr">
              <a:buNone/>
              <a:defRPr sz="2399"/>
            </a:lvl7pPr>
            <a:lvl8pPr marL="4800199" indent="0" algn="ctr">
              <a:buNone/>
              <a:defRPr sz="2399"/>
            </a:lvl8pPr>
            <a:lvl9pPr marL="5485943" indent="0" algn="ctr">
              <a:buNone/>
              <a:defRPr sz="23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2E04706B-4EC2-4241-A08F-856E1DF1720A}" type="datetimeFigureOut">
              <a:rPr lang="en-GB" smtClean="0"/>
              <a:pPr/>
              <a:t>03/10/2022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31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2">
            <a:extLst>
              <a:ext uri="{FF2B5EF4-FFF2-40B4-BE49-F238E27FC236}">
                <a16:creationId xmlns:a16="http://schemas.microsoft.com/office/drawing/2014/main" id="{348CE723-AED1-45AF-B200-41FB19DC8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354546">
            <a:off x="3106698" y="1418001"/>
            <a:ext cx="12150804" cy="7146198"/>
          </a:xfrm>
          <a:prstGeom prst="rect">
            <a:avLst/>
          </a:prstGeom>
          <a:effectLst>
            <a:outerShdw blurRad="190500" sx="104000" sy="104000" algn="tl" rotWithShape="0">
              <a:schemeClr val="bg1">
                <a:alpha val="46000"/>
              </a:scheme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B4CC625-8099-4E3C-BE39-584D9361939C}"/>
              </a:ext>
            </a:extLst>
          </p:cNvPr>
          <p:cNvGrpSpPr/>
          <p:nvPr userDrawn="1"/>
        </p:nvGrpSpPr>
        <p:grpSpPr>
          <a:xfrm>
            <a:off x="0" y="7767197"/>
            <a:ext cx="5251581" cy="2580378"/>
            <a:chOff x="-39233" y="4481998"/>
            <a:chExt cx="3501054" cy="172025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2B27277-9F69-41EB-BC53-B7A63D64D501}"/>
                </a:ext>
              </a:extLst>
            </p:cNvPr>
            <p:cNvSpPr>
              <a:spLocks/>
            </p:cNvSpPr>
            <p:nvPr userDrawn="1"/>
          </p:nvSpPr>
          <p:spPr>
            <a:xfrm flipH="1">
              <a:off x="18825" y="4481998"/>
              <a:ext cx="3442996" cy="1676709"/>
            </a:xfrm>
            <a:custGeom>
              <a:avLst/>
              <a:gdLst>
                <a:gd name="connsiteX0" fmla="*/ 1466961 w 2090867"/>
                <a:gd name="connsiteY0" fmla="*/ 0 h 1019095"/>
                <a:gd name="connsiteX1" fmla="*/ 877492 w 2090867"/>
                <a:gd name="connsiteY1" fmla="*/ 294244 h 1019095"/>
                <a:gd name="connsiteX2" fmla="*/ 875240 w 2090867"/>
                <a:gd name="connsiteY2" fmla="*/ 307925 h 1019095"/>
                <a:gd name="connsiteX3" fmla="*/ 829875 w 2090867"/>
                <a:gd name="connsiteY3" fmla="*/ 301975 h 1019095"/>
                <a:gd name="connsiteX4" fmla="*/ 405151 w 2090867"/>
                <a:gd name="connsiteY4" fmla="*/ 670487 h 1019095"/>
                <a:gd name="connsiteX5" fmla="*/ 415423 w 2090867"/>
                <a:gd name="connsiteY5" fmla="*/ 714638 h 1019095"/>
                <a:gd name="connsiteX6" fmla="*/ 339127 w 2090867"/>
                <a:gd name="connsiteY6" fmla="*/ 719945 h 1019095"/>
                <a:gd name="connsiteX7" fmla="*/ 0 w 2090867"/>
                <a:gd name="connsiteY7" fmla="*/ 1007010 h 1019095"/>
                <a:gd name="connsiteX8" fmla="*/ 1766 w 2090867"/>
                <a:gd name="connsiteY8" fmla="*/ 1019095 h 1019095"/>
                <a:gd name="connsiteX9" fmla="*/ 2090867 w 2090867"/>
                <a:gd name="connsiteY9" fmla="*/ 1019095 h 1019095"/>
                <a:gd name="connsiteX10" fmla="*/ 2090867 w 2090867"/>
                <a:gd name="connsiteY10" fmla="*/ 157646 h 1019095"/>
                <a:gd name="connsiteX11" fmla="*/ 2012928 w 2090867"/>
                <a:gd name="connsiteY11" fmla="*/ 150988 h 1019095"/>
                <a:gd name="connsiteX12" fmla="*/ 1946100 w 2090867"/>
                <a:gd name="connsiteY12" fmla="*/ 156697 h 1019095"/>
                <a:gd name="connsiteX13" fmla="*/ 1892423 w 2090867"/>
                <a:gd name="connsiteY13" fmla="*/ 107934 h 1019095"/>
                <a:gd name="connsiteX14" fmla="*/ 1466961 w 2090867"/>
                <a:gd name="connsiteY14" fmla="*/ 0 h 101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0867" h="1019095">
                  <a:moveTo>
                    <a:pt x="1466961" y="0"/>
                  </a:moveTo>
                  <a:cubicBezTo>
                    <a:pt x="1176194" y="0"/>
                    <a:pt x="933598" y="126319"/>
                    <a:pt x="877492" y="294244"/>
                  </a:cubicBezTo>
                  <a:lnTo>
                    <a:pt x="875240" y="307925"/>
                  </a:lnTo>
                  <a:lnTo>
                    <a:pt x="829875" y="301975"/>
                  </a:lnTo>
                  <a:cubicBezTo>
                    <a:pt x="595307" y="301975"/>
                    <a:pt x="405151" y="466964"/>
                    <a:pt x="405151" y="670487"/>
                  </a:cubicBezTo>
                  <a:lnTo>
                    <a:pt x="415423" y="714638"/>
                  </a:lnTo>
                  <a:lnTo>
                    <a:pt x="339127" y="719945"/>
                  </a:lnTo>
                  <a:cubicBezTo>
                    <a:pt x="145588" y="747267"/>
                    <a:pt x="0" y="865410"/>
                    <a:pt x="0" y="1007010"/>
                  </a:cubicBezTo>
                  <a:lnTo>
                    <a:pt x="1766" y="1019095"/>
                  </a:lnTo>
                  <a:lnTo>
                    <a:pt x="2090867" y="1019095"/>
                  </a:lnTo>
                  <a:lnTo>
                    <a:pt x="2090867" y="157646"/>
                  </a:lnTo>
                  <a:lnTo>
                    <a:pt x="2012928" y="150988"/>
                  </a:lnTo>
                  <a:lnTo>
                    <a:pt x="1946100" y="156697"/>
                  </a:lnTo>
                  <a:lnTo>
                    <a:pt x="1892423" y="107934"/>
                  </a:lnTo>
                  <a:cubicBezTo>
                    <a:pt x="1783536" y="41247"/>
                    <a:pt x="1633114" y="0"/>
                    <a:pt x="1466961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9A3FE1A-31A8-4DA1-8276-79624E68B50F}"/>
                </a:ext>
              </a:extLst>
            </p:cNvPr>
            <p:cNvSpPr>
              <a:spLocks/>
            </p:cNvSpPr>
            <p:nvPr/>
          </p:nvSpPr>
          <p:spPr>
            <a:xfrm flipH="1">
              <a:off x="-39233" y="4525541"/>
              <a:ext cx="3442996" cy="1676709"/>
            </a:xfrm>
            <a:custGeom>
              <a:avLst/>
              <a:gdLst>
                <a:gd name="connsiteX0" fmla="*/ 1466961 w 2090867"/>
                <a:gd name="connsiteY0" fmla="*/ 0 h 1019095"/>
                <a:gd name="connsiteX1" fmla="*/ 877492 w 2090867"/>
                <a:gd name="connsiteY1" fmla="*/ 294244 h 1019095"/>
                <a:gd name="connsiteX2" fmla="*/ 875240 w 2090867"/>
                <a:gd name="connsiteY2" fmla="*/ 307925 h 1019095"/>
                <a:gd name="connsiteX3" fmla="*/ 829875 w 2090867"/>
                <a:gd name="connsiteY3" fmla="*/ 301975 h 1019095"/>
                <a:gd name="connsiteX4" fmla="*/ 405151 w 2090867"/>
                <a:gd name="connsiteY4" fmla="*/ 670487 h 1019095"/>
                <a:gd name="connsiteX5" fmla="*/ 415423 w 2090867"/>
                <a:gd name="connsiteY5" fmla="*/ 714638 h 1019095"/>
                <a:gd name="connsiteX6" fmla="*/ 339127 w 2090867"/>
                <a:gd name="connsiteY6" fmla="*/ 719945 h 1019095"/>
                <a:gd name="connsiteX7" fmla="*/ 0 w 2090867"/>
                <a:gd name="connsiteY7" fmla="*/ 1007010 h 1019095"/>
                <a:gd name="connsiteX8" fmla="*/ 1766 w 2090867"/>
                <a:gd name="connsiteY8" fmla="*/ 1019095 h 1019095"/>
                <a:gd name="connsiteX9" fmla="*/ 2090867 w 2090867"/>
                <a:gd name="connsiteY9" fmla="*/ 1019095 h 1019095"/>
                <a:gd name="connsiteX10" fmla="*/ 2090867 w 2090867"/>
                <a:gd name="connsiteY10" fmla="*/ 157646 h 1019095"/>
                <a:gd name="connsiteX11" fmla="*/ 2012928 w 2090867"/>
                <a:gd name="connsiteY11" fmla="*/ 150988 h 1019095"/>
                <a:gd name="connsiteX12" fmla="*/ 1946100 w 2090867"/>
                <a:gd name="connsiteY12" fmla="*/ 156697 h 1019095"/>
                <a:gd name="connsiteX13" fmla="*/ 1892423 w 2090867"/>
                <a:gd name="connsiteY13" fmla="*/ 107934 h 1019095"/>
                <a:gd name="connsiteX14" fmla="*/ 1466961 w 2090867"/>
                <a:gd name="connsiteY14" fmla="*/ 0 h 101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0867" h="1019095">
                  <a:moveTo>
                    <a:pt x="1466961" y="0"/>
                  </a:moveTo>
                  <a:cubicBezTo>
                    <a:pt x="1176194" y="0"/>
                    <a:pt x="933598" y="126319"/>
                    <a:pt x="877492" y="294244"/>
                  </a:cubicBezTo>
                  <a:lnTo>
                    <a:pt x="875240" y="307925"/>
                  </a:lnTo>
                  <a:lnTo>
                    <a:pt x="829875" y="301975"/>
                  </a:lnTo>
                  <a:cubicBezTo>
                    <a:pt x="595307" y="301975"/>
                    <a:pt x="405151" y="466964"/>
                    <a:pt x="405151" y="670487"/>
                  </a:cubicBezTo>
                  <a:lnTo>
                    <a:pt x="415423" y="714638"/>
                  </a:lnTo>
                  <a:lnTo>
                    <a:pt x="339127" y="719945"/>
                  </a:lnTo>
                  <a:cubicBezTo>
                    <a:pt x="145588" y="747267"/>
                    <a:pt x="0" y="865410"/>
                    <a:pt x="0" y="1007010"/>
                  </a:cubicBezTo>
                  <a:lnTo>
                    <a:pt x="1766" y="1019095"/>
                  </a:lnTo>
                  <a:lnTo>
                    <a:pt x="2090867" y="1019095"/>
                  </a:lnTo>
                  <a:lnTo>
                    <a:pt x="2090867" y="157646"/>
                  </a:lnTo>
                  <a:lnTo>
                    <a:pt x="2012928" y="150988"/>
                  </a:lnTo>
                  <a:lnTo>
                    <a:pt x="1946100" y="156697"/>
                  </a:lnTo>
                  <a:lnTo>
                    <a:pt x="1892423" y="107934"/>
                  </a:lnTo>
                  <a:cubicBezTo>
                    <a:pt x="1783536" y="41247"/>
                    <a:pt x="1633114" y="0"/>
                    <a:pt x="14669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pic>
        <p:nvPicPr>
          <p:cNvPr id="12" name="Picture 6">
            <a:extLst>
              <a:ext uri="{FF2B5EF4-FFF2-40B4-BE49-F238E27FC236}">
                <a16:creationId xmlns:a16="http://schemas.microsoft.com/office/drawing/2014/main" id="{93450D50-0B5F-4712-80BE-ABDFCA5988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27375">
            <a:off x="3250179" y="7287308"/>
            <a:ext cx="1045128" cy="1074681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3A3AEC4F-85F0-40FD-BE69-CD8A7E266D5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727" y="3480184"/>
            <a:ext cx="1345272" cy="2738468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A8AA5831-9F41-4D3C-9C6D-9706E318222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4898" r="46385"/>
          <a:stretch>
            <a:fillRect/>
          </a:stretch>
        </p:blipFill>
        <p:spPr>
          <a:xfrm rot="1334301">
            <a:off x="6109528" y="2295360"/>
            <a:ext cx="555222" cy="534959"/>
          </a:xfrm>
          <a:prstGeom prst="rect">
            <a:avLst/>
          </a:prstGeom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57ED30D2-38F7-4EB9-AEB9-284204CB57E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91979" y="460046"/>
            <a:ext cx="2660100" cy="1210509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16" name="Picture 22">
            <a:extLst>
              <a:ext uri="{FF2B5EF4-FFF2-40B4-BE49-F238E27FC236}">
                <a16:creationId xmlns:a16="http://schemas.microsoft.com/office/drawing/2014/main" id="{BA7AE3C5-12BB-4FC3-ACCD-0FB834D2E9C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78283" y="1620963"/>
            <a:ext cx="1605284" cy="697389"/>
          </a:xfrm>
          <a:prstGeom prst="rect">
            <a:avLst/>
          </a:prstGeom>
        </p:spPr>
      </p:pic>
      <p:pic>
        <p:nvPicPr>
          <p:cNvPr id="17" name="Picture 24">
            <a:extLst>
              <a:ext uri="{FF2B5EF4-FFF2-40B4-BE49-F238E27FC236}">
                <a16:creationId xmlns:a16="http://schemas.microsoft.com/office/drawing/2014/main" id="{BBAF699A-B4D6-4155-B93B-264C2AED6EA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11664" y="6427772"/>
            <a:ext cx="814530" cy="775839"/>
          </a:xfrm>
          <a:prstGeom prst="rect">
            <a:avLst/>
          </a:prstGeom>
        </p:spPr>
      </p:pic>
      <p:pic>
        <p:nvPicPr>
          <p:cNvPr id="18" name="Picture 27">
            <a:extLst>
              <a:ext uri="{FF2B5EF4-FFF2-40B4-BE49-F238E27FC236}">
                <a16:creationId xmlns:a16="http://schemas.microsoft.com/office/drawing/2014/main" id="{B8591239-4DC6-4E26-B65C-DECB6D8B739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44898" r="46385"/>
          <a:stretch>
            <a:fillRect/>
          </a:stretch>
        </p:blipFill>
        <p:spPr>
          <a:xfrm rot="640070">
            <a:off x="2594498" y="3544910"/>
            <a:ext cx="992942" cy="956703"/>
          </a:xfrm>
          <a:prstGeom prst="rect">
            <a:avLst/>
          </a:prstGeom>
        </p:spPr>
      </p:pic>
      <p:pic>
        <p:nvPicPr>
          <p:cNvPr id="19" name="Picture 28">
            <a:extLst>
              <a:ext uri="{FF2B5EF4-FFF2-40B4-BE49-F238E27FC236}">
                <a16:creationId xmlns:a16="http://schemas.microsoft.com/office/drawing/2014/main" id="{5E9DDA5D-E2CF-423C-A3C2-11646FF14CB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44898" r="46385"/>
          <a:stretch>
            <a:fillRect/>
          </a:stretch>
        </p:blipFill>
        <p:spPr>
          <a:xfrm rot="2092067">
            <a:off x="4098978" y="2445853"/>
            <a:ext cx="843246" cy="812471"/>
          </a:xfrm>
          <a:prstGeom prst="rect">
            <a:avLst/>
          </a:prstGeom>
        </p:spPr>
      </p:pic>
      <p:grpSp>
        <p:nvGrpSpPr>
          <p:cNvPr id="21" name="PHẠM DUYÊN 8 - 9Slide.vn">
            <a:extLst>
              <a:ext uri="{FF2B5EF4-FFF2-40B4-BE49-F238E27FC236}">
                <a16:creationId xmlns:a16="http://schemas.microsoft.com/office/drawing/2014/main" id="{61675B21-1815-444F-A9FE-11F5865AC956}"/>
              </a:ext>
            </a:extLst>
          </p:cNvPr>
          <p:cNvGrpSpPr>
            <a:grpSpLocks/>
          </p:cNvGrpSpPr>
          <p:nvPr userDrawn="1"/>
        </p:nvGrpSpPr>
        <p:grpSpPr>
          <a:xfrm>
            <a:off x="3222116" y="7682149"/>
            <a:ext cx="15133383" cy="2642954"/>
            <a:chOff x="2406694" y="4553085"/>
            <a:chExt cx="10088922" cy="168764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3C0A1F9-9BDA-4882-9656-CCF1510B63D8}"/>
                </a:ext>
              </a:extLst>
            </p:cNvPr>
            <p:cNvSpPr>
              <a:spLocks/>
            </p:cNvSpPr>
            <p:nvPr/>
          </p:nvSpPr>
          <p:spPr>
            <a:xfrm>
              <a:off x="2489343" y="4553085"/>
              <a:ext cx="10006273" cy="1687643"/>
            </a:xfrm>
            <a:custGeom>
              <a:avLst/>
              <a:gdLst>
                <a:gd name="connsiteX0" fmla="*/ 3901393 w 10006273"/>
                <a:gd name="connsiteY0" fmla="*/ 0 h 1687643"/>
                <a:gd name="connsiteX1" fmla="*/ 4597705 w 10006273"/>
                <a:gd name="connsiteY1" fmla="*/ 330359 h 1687643"/>
                <a:gd name="connsiteX2" fmla="*/ 4651088 w 10006273"/>
                <a:gd name="connsiteY2" fmla="*/ 418120 h 1687643"/>
                <a:gd name="connsiteX3" fmla="*/ 4741116 w 10006273"/>
                <a:gd name="connsiteY3" fmla="*/ 410022 h 1687643"/>
                <a:gd name="connsiteX4" fmla="*/ 5418052 w 10006273"/>
                <a:gd name="connsiteY4" fmla="*/ 810408 h 1687643"/>
                <a:gd name="connsiteX5" fmla="*/ 5443558 w 10006273"/>
                <a:gd name="connsiteY5" fmla="*/ 883727 h 1687643"/>
                <a:gd name="connsiteX6" fmla="*/ 5541524 w 10006273"/>
                <a:gd name="connsiteY6" fmla="*/ 892540 h 1687643"/>
                <a:gd name="connsiteX7" fmla="*/ 5740617 w 10006273"/>
                <a:gd name="connsiteY7" fmla="*/ 962288 h 1687643"/>
                <a:gd name="connsiteX8" fmla="*/ 5802167 w 10006273"/>
                <a:gd name="connsiteY8" fmla="*/ 1002333 h 1687643"/>
                <a:gd name="connsiteX9" fmla="*/ 5807662 w 10006273"/>
                <a:gd name="connsiteY9" fmla="*/ 953696 h 1687643"/>
                <a:gd name="connsiteX10" fmla="*/ 6527406 w 10006273"/>
                <a:gd name="connsiteY10" fmla="*/ 430255 h 1687643"/>
                <a:gd name="connsiteX11" fmla="*/ 7247150 w 10006273"/>
                <a:gd name="connsiteY11" fmla="*/ 953696 h 1687643"/>
                <a:gd name="connsiteX12" fmla="*/ 7247251 w 10006273"/>
                <a:gd name="connsiteY12" fmla="*/ 954587 h 1687643"/>
                <a:gd name="connsiteX13" fmla="*/ 7247278 w 10006273"/>
                <a:gd name="connsiteY13" fmla="*/ 954576 h 1687643"/>
                <a:gd name="connsiteX14" fmla="*/ 7533245 w 10006273"/>
                <a:gd name="connsiteY14" fmla="*/ 913180 h 1687643"/>
                <a:gd name="connsiteX15" fmla="*/ 8052735 w 10006273"/>
                <a:gd name="connsiteY15" fmla="*/ 1067469 h 1687643"/>
                <a:gd name="connsiteX16" fmla="*/ 8096289 w 10006273"/>
                <a:gd name="connsiteY16" fmla="*/ 1105319 h 1687643"/>
                <a:gd name="connsiteX17" fmla="*/ 8147222 w 10006273"/>
                <a:gd name="connsiteY17" fmla="*/ 1004873 h 1687643"/>
                <a:gd name="connsiteX18" fmla="*/ 8750032 w 10006273"/>
                <a:gd name="connsiteY18" fmla="*/ 661785 h 1687643"/>
                <a:gd name="connsiteX19" fmla="*/ 9476996 w 10006273"/>
                <a:gd name="connsiteY19" fmla="*/ 1439955 h 1687643"/>
                <a:gd name="connsiteX20" fmla="*/ 9991037 w 10006273"/>
                <a:gd name="connsiteY20" fmla="*/ 1667876 h 1687643"/>
                <a:gd name="connsiteX21" fmla="*/ 10006273 w 10006273"/>
                <a:gd name="connsiteY21" fmla="*/ 1687643 h 1687643"/>
                <a:gd name="connsiteX22" fmla="*/ 0 w 10006273"/>
                <a:gd name="connsiteY22" fmla="*/ 1687643 h 1687643"/>
                <a:gd name="connsiteX23" fmla="*/ 7488 w 10006273"/>
                <a:gd name="connsiteY23" fmla="*/ 1621361 h 1687643"/>
                <a:gd name="connsiteX24" fmla="*/ 622780 w 10006273"/>
                <a:gd name="connsiteY24" fmla="*/ 1173884 h 1687643"/>
                <a:gd name="connsiteX25" fmla="*/ 867246 w 10006273"/>
                <a:gd name="connsiteY25" fmla="*/ 1217925 h 1687643"/>
                <a:gd name="connsiteX26" fmla="*/ 878836 w 10006273"/>
                <a:gd name="connsiteY26" fmla="*/ 1223538 h 1687643"/>
                <a:gd name="connsiteX27" fmla="*/ 879319 w 10006273"/>
                <a:gd name="connsiteY27" fmla="*/ 1218820 h 1687643"/>
                <a:gd name="connsiteX28" fmla="*/ 1625837 w 10006273"/>
                <a:gd name="connsiteY28" fmla="*/ 620529 h 1687643"/>
                <a:gd name="connsiteX29" fmla="*/ 1922442 w 10006273"/>
                <a:gd name="connsiteY29" fmla="*/ 679413 h 1687643"/>
                <a:gd name="connsiteX30" fmla="*/ 1948172 w 10006273"/>
                <a:gd name="connsiteY30" fmla="*/ 693146 h 1687643"/>
                <a:gd name="connsiteX31" fmla="*/ 1988649 w 10006273"/>
                <a:gd name="connsiteY31" fmla="*/ 576793 h 1687643"/>
                <a:gd name="connsiteX32" fmla="*/ 2762382 w 10006273"/>
                <a:gd name="connsiteY32" fmla="*/ 119154 h 1687643"/>
                <a:gd name="connsiteX33" fmla="*/ 3231879 w 10006273"/>
                <a:gd name="connsiteY33" fmla="*/ 247123 h 1687643"/>
                <a:gd name="connsiteX34" fmla="*/ 3261727 w 10006273"/>
                <a:gd name="connsiteY34" fmla="*/ 269097 h 1687643"/>
                <a:gd name="connsiteX35" fmla="*/ 3307619 w 10006273"/>
                <a:gd name="connsiteY35" fmla="*/ 219465 h 1687643"/>
                <a:gd name="connsiteX36" fmla="*/ 3901393 w 10006273"/>
                <a:gd name="connsiteY36" fmla="*/ 0 h 168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6273" h="1687643">
                  <a:moveTo>
                    <a:pt x="3901393" y="0"/>
                  </a:moveTo>
                  <a:cubicBezTo>
                    <a:pt x="4191247" y="0"/>
                    <a:pt x="4446800" y="131044"/>
                    <a:pt x="4597705" y="330359"/>
                  </a:cubicBezTo>
                  <a:lnTo>
                    <a:pt x="4651088" y="418120"/>
                  </a:lnTo>
                  <a:lnTo>
                    <a:pt x="4741116" y="410022"/>
                  </a:lnTo>
                  <a:cubicBezTo>
                    <a:pt x="5045426" y="410022"/>
                    <a:pt x="5306523" y="575118"/>
                    <a:pt x="5418052" y="810408"/>
                  </a:cubicBezTo>
                  <a:lnTo>
                    <a:pt x="5443558" y="883727"/>
                  </a:lnTo>
                  <a:lnTo>
                    <a:pt x="5541524" y="892540"/>
                  </a:lnTo>
                  <a:cubicBezTo>
                    <a:pt x="5613072" y="905604"/>
                    <a:pt x="5680188" y="929524"/>
                    <a:pt x="5740617" y="962288"/>
                  </a:cubicBezTo>
                  <a:lnTo>
                    <a:pt x="5802167" y="1002333"/>
                  </a:lnTo>
                  <a:lnTo>
                    <a:pt x="5807662" y="953696"/>
                  </a:lnTo>
                  <a:cubicBezTo>
                    <a:pt x="5876167" y="654969"/>
                    <a:pt x="6172377" y="430255"/>
                    <a:pt x="6527406" y="430255"/>
                  </a:cubicBezTo>
                  <a:cubicBezTo>
                    <a:pt x="6882435" y="430255"/>
                    <a:pt x="7178645" y="654969"/>
                    <a:pt x="7247150" y="953696"/>
                  </a:cubicBezTo>
                  <a:lnTo>
                    <a:pt x="7247251" y="954587"/>
                  </a:lnTo>
                  <a:lnTo>
                    <a:pt x="7247278" y="954576"/>
                  </a:lnTo>
                  <a:cubicBezTo>
                    <a:pt x="7335173" y="927920"/>
                    <a:pt x="7431808" y="913180"/>
                    <a:pt x="7533245" y="913180"/>
                  </a:cubicBezTo>
                  <a:cubicBezTo>
                    <a:pt x="7736119" y="913180"/>
                    <a:pt x="7919786" y="972141"/>
                    <a:pt x="8052735" y="1067469"/>
                  </a:cubicBezTo>
                  <a:lnTo>
                    <a:pt x="8096289" y="1105319"/>
                  </a:lnTo>
                  <a:lnTo>
                    <a:pt x="8147222" y="1004873"/>
                  </a:lnTo>
                  <a:cubicBezTo>
                    <a:pt x="8277863" y="797878"/>
                    <a:pt x="8499100" y="661785"/>
                    <a:pt x="8750032" y="661785"/>
                  </a:cubicBezTo>
                  <a:cubicBezTo>
                    <a:pt x="9151523" y="661785"/>
                    <a:pt x="9476996" y="1010184"/>
                    <a:pt x="9476996" y="1439955"/>
                  </a:cubicBezTo>
                  <a:cubicBezTo>
                    <a:pt x="9677742" y="1439955"/>
                    <a:pt x="9859482" y="1527055"/>
                    <a:pt x="9991037" y="1667876"/>
                  </a:cubicBezTo>
                  <a:lnTo>
                    <a:pt x="10006273" y="1687643"/>
                  </a:lnTo>
                  <a:lnTo>
                    <a:pt x="0" y="1687643"/>
                  </a:lnTo>
                  <a:lnTo>
                    <a:pt x="7488" y="1621361"/>
                  </a:lnTo>
                  <a:cubicBezTo>
                    <a:pt x="66051" y="1365986"/>
                    <a:pt x="319274" y="1173884"/>
                    <a:pt x="622780" y="1173884"/>
                  </a:cubicBezTo>
                  <a:cubicBezTo>
                    <a:pt x="709496" y="1173884"/>
                    <a:pt x="792107" y="1189566"/>
                    <a:pt x="867246" y="1217925"/>
                  </a:cubicBezTo>
                  <a:lnTo>
                    <a:pt x="878836" y="1223538"/>
                  </a:lnTo>
                  <a:lnTo>
                    <a:pt x="879319" y="1218820"/>
                  </a:lnTo>
                  <a:cubicBezTo>
                    <a:pt x="950373" y="877375"/>
                    <a:pt x="1257602" y="620529"/>
                    <a:pt x="1625837" y="620529"/>
                  </a:cubicBezTo>
                  <a:cubicBezTo>
                    <a:pt x="1731048" y="620529"/>
                    <a:pt x="1831278" y="641496"/>
                    <a:pt x="1922442" y="679413"/>
                  </a:cubicBezTo>
                  <a:lnTo>
                    <a:pt x="1948172" y="693146"/>
                  </a:lnTo>
                  <a:lnTo>
                    <a:pt x="1988649" y="576793"/>
                  </a:lnTo>
                  <a:cubicBezTo>
                    <a:pt x="2116126" y="307857"/>
                    <a:pt x="2414558" y="119154"/>
                    <a:pt x="2762382" y="119154"/>
                  </a:cubicBezTo>
                  <a:cubicBezTo>
                    <a:pt x="2936295" y="119154"/>
                    <a:pt x="3097859" y="166330"/>
                    <a:pt x="3231879" y="247123"/>
                  </a:cubicBezTo>
                  <a:lnTo>
                    <a:pt x="3261727" y="269097"/>
                  </a:lnTo>
                  <a:lnTo>
                    <a:pt x="3307619" y="219465"/>
                  </a:lnTo>
                  <a:cubicBezTo>
                    <a:pt x="3459580" y="83868"/>
                    <a:pt x="3669510" y="0"/>
                    <a:pt x="3901393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1D2C6DC-ABA3-465D-9DAC-5D4014EBAA08}"/>
                </a:ext>
              </a:extLst>
            </p:cNvPr>
            <p:cNvSpPr>
              <a:spLocks/>
            </p:cNvSpPr>
            <p:nvPr/>
          </p:nvSpPr>
          <p:spPr>
            <a:xfrm>
              <a:off x="2406694" y="4614929"/>
              <a:ext cx="10006273" cy="1604613"/>
            </a:xfrm>
            <a:custGeom>
              <a:avLst/>
              <a:gdLst>
                <a:gd name="connsiteX0" fmla="*/ 3901393 w 10006273"/>
                <a:gd name="connsiteY0" fmla="*/ 0 h 1687643"/>
                <a:gd name="connsiteX1" fmla="*/ 4597705 w 10006273"/>
                <a:gd name="connsiteY1" fmla="*/ 330359 h 1687643"/>
                <a:gd name="connsiteX2" fmla="*/ 4651088 w 10006273"/>
                <a:gd name="connsiteY2" fmla="*/ 418120 h 1687643"/>
                <a:gd name="connsiteX3" fmla="*/ 4741116 w 10006273"/>
                <a:gd name="connsiteY3" fmla="*/ 410022 h 1687643"/>
                <a:gd name="connsiteX4" fmla="*/ 5418052 w 10006273"/>
                <a:gd name="connsiteY4" fmla="*/ 810408 h 1687643"/>
                <a:gd name="connsiteX5" fmla="*/ 5443558 w 10006273"/>
                <a:gd name="connsiteY5" fmla="*/ 883727 h 1687643"/>
                <a:gd name="connsiteX6" fmla="*/ 5541524 w 10006273"/>
                <a:gd name="connsiteY6" fmla="*/ 892540 h 1687643"/>
                <a:gd name="connsiteX7" fmla="*/ 5740617 w 10006273"/>
                <a:gd name="connsiteY7" fmla="*/ 962288 h 1687643"/>
                <a:gd name="connsiteX8" fmla="*/ 5802167 w 10006273"/>
                <a:gd name="connsiteY8" fmla="*/ 1002333 h 1687643"/>
                <a:gd name="connsiteX9" fmla="*/ 5807662 w 10006273"/>
                <a:gd name="connsiteY9" fmla="*/ 953696 h 1687643"/>
                <a:gd name="connsiteX10" fmla="*/ 6527406 w 10006273"/>
                <a:gd name="connsiteY10" fmla="*/ 430255 h 1687643"/>
                <a:gd name="connsiteX11" fmla="*/ 7247150 w 10006273"/>
                <a:gd name="connsiteY11" fmla="*/ 953696 h 1687643"/>
                <a:gd name="connsiteX12" fmla="*/ 7247251 w 10006273"/>
                <a:gd name="connsiteY12" fmla="*/ 954587 h 1687643"/>
                <a:gd name="connsiteX13" fmla="*/ 7247278 w 10006273"/>
                <a:gd name="connsiteY13" fmla="*/ 954576 h 1687643"/>
                <a:gd name="connsiteX14" fmla="*/ 7533245 w 10006273"/>
                <a:gd name="connsiteY14" fmla="*/ 913180 h 1687643"/>
                <a:gd name="connsiteX15" fmla="*/ 8052735 w 10006273"/>
                <a:gd name="connsiteY15" fmla="*/ 1067469 h 1687643"/>
                <a:gd name="connsiteX16" fmla="*/ 8096289 w 10006273"/>
                <a:gd name="connsiteY16" fmla="*/ 1105319 h 1687643"/>
                <a:gd name="connsiteX17" fmla="*/ 8147222 w 10006273"/>
                <a:gd name="connsiteY17" fmla="*/ 1004873 h 1687643"/>
                <a:gd name="connsiteX18" fmla="*/ 8750032 w 10006273"/>
                <a:gd name="connsiteY18" fmla="*/ 661785 h 1687643"/>
                <a:gd name="connsiteX19" fmla="*/ 9476996 w 10006273"/>
                <a:gd name="connsiteY19" fmla="*/ 1439955 h 1687643"/>
                <a:gd name="connsiteX20" fmla="*/ 9991037 w 10006273"/>
                <a:gd name="connsiteY20" fmla="*/ 1667876 h 1687643"/>
                <a:gd name="connsiteX21" fmla="*/ 10006273 w 10006273"/>
                <a:gd name="connsiteY21" fmla="*/ 1687643 h 1687643"/>
                <a:gd name="connsiteX22" fmla="*/ 0 w 10006273"/>
                <a:gd name="connsiteY22" fmla="*/ 1687643 h 1687643"/>
                <a:gd name="connsiteX23" fmla="*/ 7488 w 10006273"/>
                <a:gd name="connsiteY23" fmla="*/ 1621361 h 1687643"/>
                <a:gd name="connsiteX24" fmla="*/ 622780 w 10006273"/>
                <a:gd name="connsiteY24" fmla="*/ 1173884 h 1687643"/>
                <a:gd name="connsiteX25" fmla="*/ 867246 w 10006273"/>
                <a:gd name="connsiteY25" fmla="*/ 1217925 h 1687643"/>
                <a:gd name="connsiteX26" fmla="*/ 878836 w 10006273"/>
                <a:gd name="connsiteY26" fmla="*/ 1223538 h 1687643"/>
                <a:gd name="connsiteX27" fmla="*/ 879319 w 10006273"/>
                <a:gd name="connsiteY27" fmla="*/ 1218820 h 1687643"/>
                <a:gd name="connsiteX28" fmla="*/ 1625837 w 10006273"/>
                <a:gd name="connsiteY28" fmla="*/ 620529 h 1687643"/>
                <a:gd name="connsiteX29" fmla="*/ 1922442 w 10006273"/>
                <a:gd name="connsiteY29" fmla="*/ 679413 h 1687643"/>
                <a:gd name="connsiteX30" fmla="*/ 1948172 w 10006273"/>
                <a:gd name="connsiteY30" fmla="*/ 693146 h 1687643"/>
                <a:gd name="connsiteX31" fmla="*/ 1988649 w 10006273"/>
                <a:gd name="connsiteY31" fmla="*/ 576793 h 1687643"/>
                <a:gd name="connsiteX32" fmla="*/ 2762382 w 10006273"/>
                <a:gd name="connsiteY32" fmla="*/ 119154 h 1687643"/>
                <a:gd name="connsiteX33" fmla="*/ 3231879 w 10006273"/>
                <a:gd name="connsiteY33" fmla="*/ 247123 h 1687643"/>
                <a:gd name="connsiteX34" fmla="*/ 3261727 w 10006273"/>
                <a:gd name="connsiteY34" fmla="*/ 269097 h 1687643"/>
                <a:gd name="connsiteX35" fmla="*/ 3307619 w 10006273"/>
                <a:gd name="connsiteY35" fmla="*/ 219465 h 1687643"/>
                <a:gd name="connsiteX36" fmla="*/ 3901393 w 10006273"/>
                <a:gd name="connsiteY36" fmla="*/ 0 h 168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6273" h="1687643">
                  <a:moveTo>
                    <a:pt x="3901393" y="0"/>
                  </a:moveTo>
                  <a:cubicBezTo>
                    <a:pt x="4191247" y="0"/>
                    <a:pt x="4446800" y="131044"/>
                    <a:pt x="4597705" y="330359"/>
                  </a:cubicBezTo>
                  <a:lnTo>
                    <a:pt x="4651088" y="418120"/>
                  </a:lnTo>
                  <a:lnTo>
                    <a:pt x="4741116" y="410022"/>
                  </a:lnTo>
                  <a:cubicBezTo>
                    <a:pt x="5045426" y="410022"/>
                    <a:pt x="5306523" y="575118"/>
                    <a:pt x="5418052" y="810408"/>
                  </a:cubicBezTo>
                  <a:lnTo>
                    <a:pt x="5443558" y="883727"/>
                  </a:lnTo>
                  <a:lnTo>
                    <a:pt x="5541524" y="892540"/>
                  </a:lnTo>
                  <a:cubicBezTo>
                    <a:pt x="5613072" y="905604"/>
                    <a:pt x="5680188" y="929524"/>
                    <a:pt x="5740617" y="962288"/>
                  </a:cubicBezTo>
                  <a:lnTo>
                    <a:pt x="5802167" y="1002333"/>
                  </a:lnTo>
                  <a:lnTo>
                    <a:pt x="5807662" y="953696"/>
                  </a:lnTo>
                  <a:cubicBezTo>
                    <a:pt x="5876167" y="654969"/>
                    <a:pt x="6172377" y="430255"/>
                    <a:pt x="6527406" y="430255"/>
                  </a:cubicBezTo>
                  <a:cubicBezTo>
                    <a:pt x="6882435" y="430255"/>
                    <a:pt x="7178645" y="654969"/>
                    <a:pt x="7247150" y="953696"/>
                  </a:cubicBezTo>
                  <a:lnTo>
                    <a:pt x="7247251" y="954587"/>
                  </a:lnTo>
                  <a:lnTo>
                    <a:pt x="7247278" y="954576"/>
                  </a:lnTo>
                  <a:cubicBezTo>
                    <a:pt x="7335173" y="927920"/>
                    <a:pt x="7431808" y="913180"/>
                    <a:pt x="7533245" y="913180"/>
                  </a:cubicBezTo>
                  <a:cubicBezTo>
                    <a:pt x="7736119" y="913180"/>
                    <a:pt x="7919786" y="972141"/>
                    <a:pt x="8052735" y="1067469"/>
                  </a:cubicBezTo>
                  <a:lnTo>
                    <a:pt x="8096289" y="1105319"/>
                  </a:lnTo>
                  <a:lnTo>
                    <a:pt x="8147222" y="1004873"/>
                  </a:lnTo>
                  <a:cubicBezTo>
                    <a:pt x="8277863" y="797878"/>
                    <a:pt x="8499100" y="661785"/>
                    <a:pt x="8750032" y="661785"/>
                  </a:cubicBezTo>
                  <a:cubicBezTo>
                    <a:pt x="9151523" y="661785"/>
                    <a:pt x="9476996" y="1010184"/>
                    <a:pt x="9476996" y="1439955"/>
                  </a:cubicBezTo>
                  <a:cubicBezTo>
                    <a:pt x="9677742" y="1439955"/>
                    <a:pt x="9859482" y="1527055"/>
                    <a:pt x="9991037" y="1667876"/>
                  </a:cubicBezTo>
                  <a:lnTo>
                    <a:pt x="10006273" y="1687643"/>
                  </a:lnTo>
                  <a:lnTo>
                    <a:pt x="0" y="1687643"/>
                  </a:lnTo>
                  <a:lnTo>
                    <a:pt x="7488" y="1621361"/>
                  </a:lnTo>
                  <a:cubicBezTo>
                    <a:pt x="66051" y="1365986"/>
                    <a:pt x="319274" y="1173884"/>
                    <a:pt x="622780" y="1173884"/>
                  </a:cubicBezTo>
                  <a:cubicBezTo>
                    <a:pt x="709496" y="1173884"/>
                    <a:pt x="792107" y="1189566"/>
                    <a:pt x="867246" y="1217925"/>
                  </a:cubicBezTo>
                  <a:lnTo>
                    <a:pt x="878836" y="1223538"/>
                  </a:lnTo>
                  <a:lnTo>
                    <a:pt x="879319" y="1218820"/>
                  </a:lnTo>
                  <a:cubicBezTo>
                    <a:pt x="950373" y="877375"/>
                    <a:pt x="1257602" y="620529"/>
                    <a:pt x="1625837" y="620529"/>
                  </a:cubicBezTo>
                  <a:cubicBezTo>
                    <a:pt x="1731048" y="620529"/>
                    <a:pt x="1831278" y="641496"/>
                    <a:pt x="1922442" y="679413"/>
                  </a:cubicBezTo>
                  <a:lnTo>
                    <a:pt x="1948172" y="693146"/>
                  </a:lnTo>
                  <a:lnTo>
                    <a:pt x="1988649" y="576793"/>
                  </a:lnTo>
                  <a:cubicBezTo>
                    <a:pt x="2116126" y="307857"/>
                    <a:pt x="2414558" y="119154"/>
                    <a:pt x="2762382" y="119154"/>
                  </a:cubicBezTo>
                  <a:cubicBezTo>
                    <a:pt x="2936295" y="119154"/>
                    <a:pt x="3097859" y="166330"/>
                    <a:pt x="3231879" y="247123"/>
                  </a:cubicBezTo>
                  <a:lnTo>
                    <a:pt x="3261727" y="269097"/>
                  </a:lnTo>
                  <a:lnTo>
                    <a:pt x="3307619" y="219465"/>
                  </a:lnTo>
                  <a:cubicBezTo>
                    <a:pt x="3459580" y="83868"/>
                    <a:pt x="3669510" y="0"/>
                    <a:pt x="39013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grpSp>
        <p:nvGrpSpPr>
          <p:cNvPr id="24" name="PHẠM DUYÊN 9 - 9Slide.vn">
            <a:extLst>
              <a:ext uri="{FF2B5EF4-FFF2-40B4-BE49-F238E27FC236}">
                <a16:creationId xmlns:a16="http://schemas.microsoft.com/office/drawing/2014/main" id="{BE6D6994-2AC4-44A8-BF81-046B8E94B863}"/>
              </a:ext>
            </a:extLst>
          </p:cNvPr>
          <p:cNvGrpSpPr>
            <a:grpSpLocks/>
          </p:cNvGrpSpPr>
          <p:nvPr userDrawn="1"/>
        </p:nvGrpSpPr>
        <p:grpSpPr>
          <a:xfrm>
            <a:off x="0" y="8782879"/>
            <a:ext cx="5164494" cy="1637474"/>
            <a:chOff x="0" y="5779052"/>
            <a:chExt cx="3205332" cy="1091649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4D8A195-B9C9-4AB9-903E-7D9254BD471B}"/>
                </a:ext>
              </a:extLst>
            </p:cNvPr>
            <p:cNvSpPr>
              <a:spLocks/>
            </p:cNvSpPr>
            <p:nvPr/>
          </p:nvSpPr>
          <p:spPr>
            <a:xfrm>
              <a:off x="63500" y="5779052"/>
              <a:ext cx="3141832" cy="1053549"/>
            </a:xfrm>
            <a:custGeom>
              <a:avLst/>
              <a:gdLst>
                <a:gd name="connsiteX0" fmla="*/ 1787761 w 3141832"/>
                <a:gd name="connsiteY0" fmla="*/ 0 h 1053549"/>
                <a:gd name="connsiteX1" fmla="*/ 2362200 w 3141832"/>
                <a:gd name="connsiteY1" fmla="*/ 463137 h 1053549"/>
                <a:gd name="connsiteX2" fmla="*/ 2353215 w 3141832"/>
                <a:gd name="connsiteY2" fmla="*/ 520641 h 1053549"/>
                <a:gd name="connsiteX3" fmla="*/ 2451624 w 3141832"/>
                <a:gd name="connsiteY3" fmla="*/ 496013 h 1053549"/>
                <a:gd name="connsiteX4" fmla="*/ 2567393 w 3141832"/>
                <a:gd name="connsiteY4" fmla="*/ 486603 h 1053549"/>
                <a:gd name="connsiteX5" fmla="*/ 3141832 w 3141832"/>
                <a:gd name="connsiteY5" fmla="*/ 949740 h 1053549"/>
                <a:gd name="connsiteX6" fmla="*/ 3130161 w 3141832"/>
                <a:gd name="connsiteY6" fmla="*/ 1043078 h 1053549"/>
                <a:gd name="connsiteX7" fmla="*/ 3126130 w 3141832"/>
                <a:gd name="connsiteY7" fmla="*/ 1053549 h 1053549"/>
                <a:gd name="connsiteX8" fmla="*/ 0 w 3141832"/>
                <a:gd name="connsiteY8" fmla="*/ 1053549 h 1053549"/>
                <a:gd name="connsiteX9" fmla="*/ 0 w 3141832"/>
                <a:gd name="connsiteY9" fmla="*/ 597209 h 1053549"/>
                <a:gd name="connsiteX10" fmla="*/ 33768 w 3141832"/>
                <a:gd name="connsiteY10" fmla="*/ 571192 h 1053549"/>
                <a:gd name="connsiteX11" fmla="*/ 330326 w 3141832"/>
                <a:gd name="connsiteY11" fmla="*/ 486603 h 1053549"/>
                <a:gd name="connsiteX12" fmla="*/ 401591 w 3141832"/>
                <a:gd name="connsiteY12" fmla="*/ 493312 h 1053549"/>
                <a:gd name="connsiteX13" fmla="*/ 443908 w 3141832"/>
                <a:gd name="connsiteY13" fmla="*/ 420508 h 1053549"/>
                <a:gd name="connsiteX14" fmla="*/ 883734 w 3141832"/>
                <a:gd name="connsiteY14" fmla="*/ 202135 h 1053549"/>
                <a:gd name="connsiteX15" fmla="*/ 1180292 w 3141832"/>
                <a:gd name="connsiteY15" fmla="*/ 286724 h 1053549"/>
                <a:gd name="connsiteX16" fmla="*/ 1239434 w 3141832"/>
                <a:gd name="connsiteY16" fmla="*/ 332290 h 1053549"/>
                <a:gd name="connsiteX17" fmla="*/ 1258464 w 3141832"/>
                <a:gd name="connsiteY17" fmla="*/ 282863 h 1053549"/>
                <a:gd name="connsiteX18" fmla="*/ 1787761 w 3141832"/>
                <a:gd name="connsiteY18" fmla="*/ 0 h 10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832" h="1053549">
                  <a:moveTo>
                    <a:pt x="1787761" y="0"/>
                  </a:moveTo>
                  <a:cubicBezTo>
                    <a:pt x="2105015" y="0"/>
                    <a:pt x="2362200" y="207353"/>
                    <a:pt x="2362200" y="463137"/>
                  </a:cubicBezTo>
                  <a:lnTo>
                    <a:pt x="2353215" y="520641"/>
                  </a:lnTo>
                  <a:lnTo>
                    <a:pt x="2451624" y="496013"/>
                  </a:lnTo>
                  <a:cubicBezTo>
                    <a:pt x="2489018" y="489843"/>
                    <a:pt x="2527736" y="486603"/>
                    <a:pt x="2567393" y="486603"/>
                  </a:cubicBezTo>
                  <a:cubicBezTo>
                    <a:pt x="2884647" y="486603"/>
                    <a:pt x="3141832" y="693956"/>
                    <a:pt x="3141832" y="949740"/>
                  </a:cubicBezTo>
                  <a:cubicBezTo>
                    <a:pt x="3141832" y="981713"/>
                    <a:pt x="3137814" y="1012930"/>
                    <a:pt x="3130161" y="1043078"/>
                  </a:cubicBezTo>
                  <a:lnTo>
                    <a:pt x="3126130" y="1053549"/>
                  </a:lnTo>
                  <a:lnTo>
                    <a:pt x="0" y="1053549"/>
                  </a:lnTo>
                  <a:lnTo>
                    <a:pt x="0" y="597209"/>
                  </a:lnTo>
                  <a:lnTo>
                    <a:pt x="33768" y="571192"/>
                  </a:lnTo>
                  <a:cubicBezTo>
                    <a:pt x="118422" y="517787"/>
                    <a:pt x="220474" y="486603"/>
                    <a:pt x="330326" y="486603"/>
                  </a:cubicBezTo>
                  <a:lnTo>
                    <a:pt x="401591" y="493312"/>
                  </a:lnTo>
                  <a:lnTo>
                    <a:pt x="443908" y="420508"/>
                  </a:lnTo>
                  <a:cubicBezTo>
                    <a:pt x="539227" y="288757"/>
                    <a:pt x="700648" y="202135"/>
                    <a:pt x="883734" y="202135"/>
                  </a:cubicBezTo>
                  <a:cubicBezTo>
                    <a:pt x="993586" y="202135"/>
                    <a:pt x="1095638" y="233319"/>
                    <a:pt x="1180292" y="286724"/>
                  </a:cubicBezTo>
                  <a:lnTo>
                    <a:pt x="1239434" y="332290"/>
                  </a:lnTo>
                  <a:lnTo>
                    <a:pt x="1258464" y="282863"/>
                  </a:lnTo>
                  <a:cubicBezTo>
                    <a:pt x="1345669" y="116636"/>
                    <a:pt x="1549821" y="0"/>
                    <a:pt x="1787761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3765DA-0C74-42D3-B53A-1AE2551F0691}"/>
                </a:ext>
              </a:extLst>
            </p:cNvPr>
            <p:cNvSpPr>
              <a:spLocks/>
            </p:cNvSpPr>
            <p:nvPr/>
          </p:nvSpPr>
          <p:spPr>
            <a:xfrm>
              <a:off x="0" y="5817152"/>
              <a:ext cx="3141832" cy="1053549"/>
            </a:xfrm>
            <a:custGeom>
              <a:avLst/>
              <a:gdLst>
                <a:gd name="connsiteX0" fmla="*/ 1787761 w 3141832"/>
                <a:gd name="connsiteY0" fmla="*/ 0 h 1053549"/>
                <a:gd name="connsiteX1" fmla="*/ 2362200 w 3141832"/>
                <a:gd name="connsiteY1" fmla="*/ 463137 h 1053549"/>
                <a:gd name="connsiteX2" fmla="*/ 2353215 w 3141832"/>
                <a:gd name="connsiteY2" fmla="*/ 520641 h 1053549"/>
                <a:gd name="connsiteX3" fmla="*/ 2451624 w 3141832"/>
                <a:gd name="connsiteY3" fmla="*/ 496013 h 1053549"/>
                <a:gd name="connsiteX4" fmla="*/ 2567393 w 3141832"/>
                <a:gd name="connsiteY4" fmla="*/ 486603 h 1053549"/>
                <a:gd name="connsiteX5" fmla="*/ 3141832 w 3141832"/>
                <a:gd name="connsiteY5" fmla="*/ 949740 h 1053549"/>
                <a:gd name="connsiteX6" fmla="*/ 3130161 w 3141832"/>
                <a:gd name="connsiteY6" fmla="*/ 1043078 h 1053549"/>
                <a:gd name="connsiteX7" fmla="*/ 3126130 w 3141832"/>
                <a:gd name="connsiteY7" fmla="*/ 1053549 h 1053549"/>
                <a:gd name="connsiteX8" fmla="*/ 0 w 3141832"/>
                <a:gd name="connsiteY8" fmla="*/ 1053549 h 1053549"/>
                <a:gd name="connsiteX9" fmla="*/ 0 w 3141832"/>
                <a:gd name="connsiteY9" fmla="*/ 597209 h 1053549"/>
                <a:gd name="connsiteX10" fmla="*/ 33768 w 3141832"/>
                <a:gd name="connsiteY10" fmla="*/ 571192 h 1053549"/>
                <a:gd name="connsiteX11" fmla="*/ 330326 w 3141832"/>
                <a:gd name="connsiteY11" fmla="*/ 486603 h 1053549"/>
                <a:gd name="connsiteX12" fmla="*/ 401591 w 3141832"/>
                <a:gd name="connsiteY12" fmla="*/ 493312 h 1053549"/>
                <a:gd name="connsiteX13" fmla="*/ 443908 w 3141832"/>
                <a:gd name="connsiteY13" fmla="*/ 420508 h 1053549"/>
                <a:gd name="connsiteX14" fmla="*/ 883734 w 3141832"/>
                <a:gd name="connsiteY14" fmla="*/ 202135 h 1053549"/>
                <a:gd name="connsiteX15" fmla="*/ 1180292 w 3141832"/>
                <a:gd name="connsiteY15" fmla="*/ 286724 h 1053549"/>
                <a:gd name="connsiteX16" fmla="*/ 1239434 w 3141832"/>
                <a:gd name="connsiteY16" fmla="*/ 332290 h 1053549"/>
                <a:gd name="connsiteX17" fmla="*/ 1258464 w 3141832"/>
                <a:gd name="connsiteY17" fmla="*/ 282863 h 1053549"/>
                <a:gd name="connsiteX18" fmla="*/ 1787761 w 3141832"/>
                <a:gd name="connsiteY18" fmla="*/ 0 h 10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832" h="1053549">
                  <a:moveTo>
                    <a:pt x="1787761" y="0"/>
                  </a:moveTo>
                  <a:cubicBezTo>
                    <a:pt x="2105015" y="0"/>
                    <a:pt x="2362200" y="207353"/>
                    <a:pt x="2362200" y="463137"/>
                  </a:cubicBezTo>
                  <a:lnTo>
                    <a:pt x="2353215" y="520641"/>
                  </a:lnTo>
                  <a:lnTo>
                    <a:pt x="2451624" y="496013"/>
                  </a:lnTo>
                  <a:cubicBezTo>
                    <a:pt x="2489018" y="489843"/>
                    <a:pt x="2527736" y="486603"/>
                    <a:pt x="2567393" y="486603"/>
                  </a:cubicBezTo>
                  <a:cubicBezTo>
                    <a:pt x="2884647" y="486603"/>
                    <a:pt x="3141832" y="693956"/>
                    <a:pt x="3141832" y="949740"/>
                  </a:cubicBezTo>
                  <a:cubicBezTo>
                    <a:pt x="3141832" y="981713"/>
                    <a:pt x="3137814" y="1012930"/>
                    <a:pt x="3130161" y="1043078"/>
                  </a:cubicBezTo>
                  <a:lnTo>
                    <a:pt x="3126130" y="1053549"/>
                  </a:lnTo>
                  <a:lnTo>
                    <a:pt x="0" y="1053549"/>
                  </a:lnTo>
                  <a:lnTo>
                    <a:pt x="0" y="597209"/>
                  </a:lnTo>
                  <a:lnTo>
                    <a:pt x="33768" y="571192"/>
                  </a:lnTo>
                  <a:cubicBezTo>
                    <a:pt x="118422" y="517787"/>
                    <a:pt x="220474" y="486603"/>
                    <a:pt x="330326" y="486603"/>
                  </a:cubicBezTo>
                  <a:lnTo>
                    <a:pt x="401591" y="493312"/>
                  </a:lnTo>
                  <a:lnTo>
                    <a:pt x="443908" y="420508"/>
                  </a:lnTo>
                  <a:cubicBezTo>
                    <a:pt x="539227" y="288757"/>
                    <a:pt x="700648" y="202135"/>
                    <a:pt x="883734" y="202135"/>
                  </a:cubicBezTo>
                  <a:cubicBezTo>
                    <a:pt x="993586" y="202135"/>
                    <a:pt x="1095638" y="233319"/>
                    <a:pt x="1180292" y="286724"/>
                  </a:cubicBezTo>
                  <a:lnTo>
                    <a:pt x="1239434" y="332290"/>
                  </a:lnTo>
                  <a:lnTo>
                    <a:pt x="1258464" y="282863"/>
                  </a:lnTo>
                  <a:cubicBezTo>
                    <a:pt x="1345669" y="116636"/>
                    <a:pt x="1549821" y="0"/>
                    <a:pt x="1787761" y="0"/>
                  </a:cubicBezTo>
                  <a:close/>
                </a:path>
              </a:pathLst>
            </a:custGeom>
            <a:solidFill>
              <a:srgbClr val="FA9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grpSp>
        <p:nvGrpSpPr>
          <p:cNvPr id="27" name="PHẠM DUYÊN 10 - 9Slide.vn">
            <a:extLst>
              <a:ext uri="{FF2B5EF4-FFF2-40B4-BE49-F238E27FC236}">
                <a16:creationId xmlns:a16="http://schemas.microsoft.com/office/drawing/2014/main" id="{E4970698-85DD-4661-804D-80AF01CC41A8}"/>
              </a:ext>
            </a:extLst>
          </p:cNvPr>
          <p:cNvGrpSpPr>
            <a:grpSpLocks/>
          </p:cNvGrpSpPr>
          <p:nvPr userDrawn="1"/>
        </p:nvGrpSpPr>
        <p:grpSpPr>
          <a:xfrm>
            <a:off x="7279814" y="8801100"/>
            <a:ext cx="7228680" cy="1485900"/>
            <a:chOff x="4940748" y="6017019"/>
            <a:chExt cx="4819120" cy="990600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0C7BD65-7205-4D41-B5BB-71B3E4410213}"/>
                </a:ext>
              </a:extLst>
            </p:cNvPr>
            <p:cNvSpPr>
              <a:spLocks/>
            </p:cNvSpPr>
            <p:nvPr/>
          </p:nvSpPr>
          <p:spPr>
            <a:xfrm>
              <a:off x="4945189" y="6017019"/>
              <a:ext cx="4814679" cy="990600"/>
            </a:xfrm>
            <a:custGeom>
              <a:avLst/>
              <a:gdLst>
                <a:gd name="connsiteX0" fmla="*/ 2931939 w 4814679"/>
                <a:gd name="connsiteY0" fmla="*/ 0 h 990600"/>
                <a:gd name="connsiteX1" fmla="*/ 3628251 w 4814679"/>
                <a:gd name="connsiteY1" fmla="*/ 330359 h 990600"/>
                <a:gd name="connsiteX2" fmla="*/ 3681634 w 4814679"/>
                <a:gd name="connsiteY2" fmla="*/ 418120 h 990600"/>
                <a:gd name="connsiteX3" fmla="*/ 3771662 w 4814679"/>
                <a:gd name="connsiteY3" fmla="*/ 410022 h 990600"/>
                <a:gd name="connsiteX4" fmla="*/ 4448598 w 4814679"/>
                <a:gd name="connsiteY4" fmla="*/ 810408 h 990600"/>
                <a:gd name="connsiteX5" fmla="*/ 4474104 w 4814679"/>
                <a:gd name="connsiteY5" fmla="*/ 883727 h 990600"/>
                <a:gd name="connsiteX6" fmla="*/ 4572070 w 4814679"/>
                <a:gd name="connsiteY6" fmla="*/ 892540 h 990600"/>
                <a:gd name="connsiteX7" fmla="*/ 4771163 w 4814679"/>
                <a:gd name="connsiteY7" fmla="*/ 962288 h 990600"/>
                <a:gd name="connsiteX8" fmla="*/ 4814679 w 4814679"/>
                <a:gd name="connsiteY8" fmla="*/ 990600 h 990600"/>
                <a:gd name="connsiteX9" fmla="*/ 0 w 4814679"/>
                <a:gd name="connsiteY9" fmla="*/ 990600 h 990600"/>
                <a:gd name="connsiteX10" fmla="*/ 4701 w 4814679"/>
                <a:gd name="connsiteY10" fmla="*/ 981290 h 990600"/>
                <a:gd name="connsiteX11" fmla="*/ 656383 w 4814679"/>
                <a:gd name="connsiteY11" fmla="*/ 620529 h 990600"/>
                <a:gd name="connsiteX12" fmla="*/ 952988 w 4814679"/>
                <a:gd name="connsiteY12" fmla="*/ 679413 h 990600"/>
                <a:gd name="connsiteX13" fmla="*/ 978718 w 4814679"/>
                <a:gd name="connsiteY13" fmla="*/ 693146 h 990600"/>
                <a:gd name="connsiteX14" fmla="*/ 1019195 w 4814679"/>
                <a:gd name="connsiteY14" fmla="*/ 576793 h 990600"/>
                <a:gd name="connsiteX15" fmla="*/ 1792928 w 4814679"/>
                <a:gd name="connsiteY15" fmla="*/ 119154 h 990600"/>
                <a:gd name="connsiteX16" fmla="*/ 2262425 w 4814679"/>
                <a:gd name="connsiteY16" fmla="*/ 247123 h 990600"/>
                <a:gd name="connsiteX17" fmla="*/ 2292273 w 4814679"/>
                <a:gd name="connsiteY17" fmla="*/ 269097 h 990600"/>
                <a:gd name="connsiteX18" fmla="*/ 2338165 w 4814679"/>
                <a:gd name="connsiteY18" fmla="*/ 219465 h 990600"/>
                <a:gd name="connsiteX19" fmla="*/ 2931939 w 4814679"/>
                <a:gd name="connsiteY19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14679" h="990600">
                  <a:moveTo>
                    <a:pt x="2931939" y="0"/>
                  </a:moveTo>
                  <a:cubicBezTo>
                    <a:pt x="3221793" y="0"/>
                    <a:pt x="3477346" y="131044"/>
                    <a:pt x="3628251" y="330359"/>
                  </a:cubicBezTo>
                  <a:lnTo>
                    <a:pt x="3681634" y="418120"/>
                  </a:lnTo>
                  <a:lnTo>
                    <a:pt x="3771662" y="410022"/>
                  </a:lnTo>
                  <a:cubicBezTo>
                    <a:pt x="4075972" y="410022"/>
                    <a:pt x="4337069" y="575118"/>
                    <a:pt x="4448598" y="810408"/>
                  </a:cubicBezTo>
                  <a:lnTo>
                    <a:pt x="4474104" y="883727"/>
                  </a:lnTo>
                  <a:lnTo>
                    <a:pt x="4572070" y="892540"/>
                  </a:lnTo>
                  <a:cubicBezTo>
                    <a:pt x="4643618" y="905604"/>
                    <a:pt x="4710734" y="929524"/>
                    <a:pt x="4771163" y="962288"/>
                  </a:cubicBezTo>
                  <a:lnTo>
                    <a:pt x="4814679" y="990600"/>
                  </a:lnTo>
                  <a:lnTo>
                    <a:pt x="0" y="990600"/>
                  </a:lnTo>
                  <a:lnTo>
                    <a:pt x="4701" y="981290"/>
                  </a:lnTo>
                  <a:cubicBezTo>
                    <a:pt x="138347" y="765005"/>
                    <a:pt x="380207" y="620529"/>
                    <a:pt x="656383" y="620529"/>
                  </a:cubicBezTo>
                  <a:cubicBezTo>
                    <a:pt x="761594" y="620529"/>
                    <a:pt x="861824" y="641496"/>
                    <a:pt x="952988" y="679413"/>
                  </a:cubicBezTo>
                  <a:lnTo>
                    <a:pt x="978718" y="693146"/>
                  </a:lnTo>
                  <a:lnTo>
                    <a:pt x="1019195" y="576793"/>
                  </a:lnTo>
                  <a:cubicBezTo>
                    <a:pt x="1146672" y="307857"/>
                    <a:pt x="1445104" y="119154"/>
                    <a:pt x="1792928" y="119154"/>
                  </a:cubicBezTo>
                  <a:cubicBezTo>
                    <a:pt x="1966841" y="119154"/>
                    <a:pt x="2128405" y="166330"/>
                    <a:pt x="2262425" y="247123"/>
                  </a:cubicBezTo>
                  <a:lnTo>
                    <a:pt x="2292273" y="269097"/>
                  </a:lnTo>
                  <a:lnTo>
                    <a:pt x="2338165" y="219465"/>
                  </a:lnTo>
                  <a:cubicBezTo>
                    <a:pt x="2490126" y="83868"/>
                    <a:pt x="2700056" y="0"/>
                    <a:pt x="2931939" y="0"/>
                  </a:cubicBezTo>
                  <a:close/>
                </a:path>
              </a:pathLst>
            </a:custGeom>
            <a:solidFill>
              <a:srgbClr val="FA9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A65A5A-43FB-4AEC-BE5C-51A2BB32449F}"/>
                </a:ext>
              </a:extLst>
            </p:cNvPr>
            <p:cNvSpPr>
              <a:spLocks/>
            </p:cNvSpPr>
            <p:nvPr/>
          </p:nvSpPr>
          <p:spPr>
            <a:xfrm>
              <a:off x="4940748" y="6093219"/>
              <a:ext cx="4736471" cy="914400"/>
            </a:xfrm>
            <a:custGeom>
              <a:avLst/>
              <a:gdLst>
                <a:gd name="connsiteX0" fmla="*/ 2931939 w 4814679"/>
                <a:gd name="connsiteY0" fmla="*/ 0 h 990600"/>
                <a:gd name="connsiteX1" fmla="*/ 3628251 w 4814679"/>
                <a:gd name="connsiteY1" fmla="*/ 330359 h 990600"/>
                <a:gd name="connsiteX2" fmla="*/ 3681634 w 4814679"/>
                <a:gd name="connsiteY2" fmla="*/ 418120 h 990600"/>
                <a:gd name="connsiteX3" fmla="*/ 3771662 w 4814679"/>
                <a:gd name="connsiteY3" fmla="*/ 410022 h 990600"/>
                <a:gd name="connsiteX4" fmla="*/ 4448598 w 4814679"/>
                <a:gd name="connsiteY4" fmla="*/ 810408 h 990600"/>
                <a:gd name="connsiteX5" fmla="*/ 4474104 w 4814679"/>
                <a:gd name="connsiteY5" fmla="*/ 883727 h 990600"/>
                <a:gd name="connsiteX6" fmla="*/ 4572070 w 4814679"/>
                <a:gd name="connsiteY6" fmla="*/ 892540 h 990600"/>
                <a:gd name="connsiteX7" fmla="*/ 4771163 w 4814679"/>
                <a:gd name="connsiteY7" fmla="*/ 962288 h 990600"/>
                <a:gd name="connsiteX8" fmla="*/ 4814679 w 4814679"/>
                <a:gd name="connsiteY8" fmla="*/ 990600 h 990600"/>
                <a:gd name="connsiteX9" fmla="*/ 0 w 4814679"/>
                <a:gd name="connsiteY9" fmla="*/ 990600 h 990600"/>
                <a:gd name="connsiteX10" fmla="*/ 4701 w 4814679"/>
                <a:gd name="connsiteY10" fmla="*/ 981290 h 990600"/>
                <a:gd name="connsiteX11" fmla="*/ 656383 w 4814679"/>
                <a:gd name="connsiteY11" fmla="*/ 620529 h 990600"/>
                <a:gd name="connsiteX12" fmla="*/ 952988 w 4814679"/>
                <a:gd name="connsiteY12" fmla="*/ 679413 h 990600"/>
                <a:gd name="connsiteX13" fmla="*/ 978718 w 4814679"/>
                <a:gd name="connsiteY13" fmla="*/ 693146 h 990600"/>
                <a:gd name="connsiteX14" fmla="*/ 1019195 w 4814679"/>
                <a:gd name="connsiteY14" fmla="*/ 576793 h 990600"/>
                <a:gd name="connsiteX15" fmla="*/ 1792928 w 4814679"/>
                <a:gd name="connsiteY15" fmla="*/ 119154 h 990600"/>
                <a:gd name="connsiteX16" fmla="*/ 2262425 w 4814679"/>
                <a:gd name="connsiteY16" fmla="*/ 247123 h 990600"/>
                <a:gd name="connsiteX17" fmla="*/ 2292273 w 4814679"/>
                <a:gd name="connsiteY17" fmla="*/ 269097 h 990600"/>
                <a:gd name="connsiteX18" fmla="*/ 2338165 w 4814679"/>
                <a:gd name="connsiteY18" fmla="*/ 219465 h 990600"/>
                <a:gd name="connsiteX19" fmla="*/ 2931939 w 4814679"/>
                <a:gd name="connsiteY19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14679" h="990600">
                  <a:moveTo>
                    <a:pt x="2931939" y="0"/>
                  </a:moveTo>
                  <a:cubicBezTo>
                    <a:pt x="3221793" y="0"/>
                    <a:pt x="3477346" y="131044"/>
                    <a:pt x="3628251" y="330359"/>
                  </a:cubicBezTo>
                  <a:lnTo>
                    <a:pt x="3681634" y="418120"/>
                  </a:lnTo>
                  <a:lnTo>
                    <a:pt x="3771662" y="410022"/>
                  </a:lnTo>
                  <a:cubicBezTo>
                    <a:pt x="4075972" y="410022"/>
                    <a:pt x="4337069" y="575118"/>
                    <a:pt x="4448598" y="810408"/>
                  </a:cubicBezTo>
                  <a:lnTo>
                    <a:pt x="4474104" y="883727"/>
                  </a:lnTo>
                  <a:lnTo>
                    <a:pt x="4572070" y="892540"/>
                  </a:lnTo>
                  <a:cubicBezTo>
                    <a:pt x="4643618" y="905604"/>
                    <a:pt x="4710734" y="929524"/>
                    <a:pt x="4771163" y="962288"/>
                  </a:cubicBezTo>
                  <a:lnTo>
                    <a:pt x="4814679" y="990600"/>
                  </a:lnTo>
                  <a:lnTo>
                    <a:pt x="0" y="990600"/>
                  </a:lnTo>
                  <a:lnTo>
                    <a:pt x="4701" y="981290"/>
                  </a:lnTo>
                  <a:cubicBezTo>
                    <a:pt x="138347" y="765005"/>
                    <a:pt x="380207" y="620529"/>
                    <a:pt x="656383" y="620529"/>
                  </a:cubicBezTo>
                  <a:cubicBezTo>
                    <a:pt x="761594" y="620529"/>
                    <a:pt x="861824" y="641496"/>
                    <a:pt x="952988" y="679413"/>
                  </a:cubicBezTo>
                  <a:lnTo>
                    <a:pt x="978718" y="693146"/>
                  </a:lnTo>
                  <a:lnTo>
                    <a:pt x="1019195" y="576793"/>
                  </a:lnTo>
                  <a:cubicBezTo>
                    <a:pt x="1146672" y="307857"/>
                    <a:pt x="1445104" y="119154"/>
                    <a:pt x="1792928" y="119154"/>
                  </a:cubicBezTo>
                  <a:cubicBezTo>
                    <a:pt x="1966841" y="119154"/>
                    <a:pt x="2128405" y="166330"/>
                    <a:pt x="2262425" y="247123"/>
                  </a:cubicBezTo>
                  <a:lnTo>
                    <a:pt x="2292273" y="269097"/>
                  </a:lnTo>
                  <a:lnTo>
                    <a:pt x="2338165" y="219465"/>
                  </a:lnTo>
                  <a:cubicBezTo>
                    <a:pt x="2490126" y="83868"/>
                    <a:pt x="2700056" y="0"/>
                    <a:pt x="2931939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pic>
        <p:nvPicPr>
          <p:cNvPr id="30" name="Picture 21">
            <a:extLst>
              <a:ext uri="{FF2B5EF4-FFF2-40B4-BE49-F238E27FC236}">
                <a16:creationId xmlns:a16="http://schemas.microsoft.com/office/drawing/2014/main" id="{7C71FA98-2CD2-4458-835B-24B13DCB3B2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43727" y="1947170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1" name="Picture 21">
            <a:extLst>
              <a:ext uri="{FF2B5EF4-FFF2-40B4-BE49-F238E27FC236}">
                <a16:creationId xmlns:a16="http://schemas.microsoft.com/office/drawing/2014/main" id="{AEA4CD99-498A-4078-A871-DDD5BBA5B16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62049" y="394535"/>
            <a:ext cx="1239479" cy="598689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2" name="Picture 23">
            <a:extLst>
              <a:ext uri="{FF2B5EF4-FFF2-40B4-BE49-F238E27FC236}">
                <a16:creationId xmlns:a16="http://schemas.microsoft.com/office/drawing/2014/main" id="{41648F35-A26A-4013-A542-C2E4C33687B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V="1">
            <a:off x="1114572" y="8533134"/>
            <a:ext cx="262197" cy="249744"/>
          </a:xfrm>
          <a:prstGeom prst="rect">
            <a:avLst/>
          </a:prstGeom>
        </p:spPr>
      </p:pic>
      <p:pic>
        <p:nvPicPr>
          <p:cNvPr id="33" name="Picture 21">
            <a:extLst>
              <a:ext uri="{FF2B5EF4-FFF2-40B4-BE49-F238E27FC236}">
                <a16:creationId xmlns:a16="http://schemas.microsoft.com/office/drawing/2014/main" id="{8C73DBFE-9502-40A2-8B1F-1593AA52B1B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5865415" y="7832792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4" name="Picture 21">
            <a:extLst>
              <a:ext uri="{FF2B5EF4-FFF2-40B4-BE49-F238E27FC236}">
                <a16:creationId xmlns:a16="http://schemas.microsoft.com/office/drawing/2014/main" id="{D6277B81-44AE-4BD8-853E-ADBC6E8E95C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927035" y="8305737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5" name="Picture 11">
            <a:extLst>
              <a:ext uri="{FF2B5EF4-FFF2-40B4-BE49-F238E27FC236}">
                <a16:creationId xmlns:a16="http://schemas.microsoft.com/office/drawing/2014/main" id="{746B64CD-149D-429A-AF92-05BB8CAC696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 rot="437292">
            <a:off x="16247470" y="3250361"/>
            <a:ext cx="1424852" cy="3433377"/>
          </a:xfrm>
          <a:prstGeom prst="rect">
            <a:avLst/>
          </a:prstGeom>
        </p:spPr>
      </p:pic>
      <p:pic>
        <p:nvPicPr>
          <p:cNvPr id="36" name="Picture 26">
            <a:extLst>
              <a:ext uri="{FF2B5EF4-FFF2-40B4-BE49-F238E27FC236}">
                <a16:creationId xmlns:a16="http://schemas.microsoft.com/office/drawing/2014/main" id="{1A5F5EEB-D17B-4BF4-A954-71BF2F9BD5B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0394432">
            <a:off x="16579590" y="257437"/>
            <a:ext cx="1046103" cy="996413"/>
          </a:xfrm>
          <a:prstGeom prst="rect">
            <a:avLst/>
          </a:prstGeom>
        </p:spPr>
      </p:pic>
      <p:grpSp>
        <p:nvGrpSpPr>
          <p:cNvPr id="37" name="PHẠM DUYÊN 4 - 9Slide.vn">
            <a:extLst>
              <a:ext uri="{FF2B5EF4-FFF2-40B4-BE49-F238E27FC236}">
                <a16:creationId xmlns:a16="http://schemas.microsoft.com/office/drawing/2014/main" id="{F2F36E7B-7CED-4EBD-8864-01DE2EB1CFAF}"/>
              </a:ext>
            </a:extLst>
          </p:cNvPr>
          <p:cNvGrpSpPr/>
          <p:nvPr userDrawn="1"/>
        </p:nvGrpSpPr>
        <p:grpSpPr>
          <a:xfrm>
            <a:off x="1580264" y="7021720"/>
            <a:ext cx="395183" cy="395183"/>
            <a:chOff x="4812029" y="3408045"/>
            <a:chExt cx="163829" cy="163829"/>
          </a:xfrm>
          <a:solidFill>
            <a:srgbClr val="E6C293"/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5115149-3CE2-484C-A8BF-B2BF9DF6BC10}"/>
                </a:ext>
              </a:extLst>
            </p:cNvPr>
            <p:cNvSpPr/>
            <p:nvPr/>
          </p:nvSpPr>
          <p:spPr>
            <a:xfrm>
              <a:off x="4877752" y="3408045"/>
              <a:ext cx="34289" cy="163829"/>
            </a:xfrm>
            <a:custGeom>
              <a:avLst/>
              <a:gdLst>
                <a:gd name="connsiteX0" fmla="*/ 17145 w 34289"/>
                <a:gd name="connsiteY0" fmla="*/ 0 h 163829"/>
                <a:gd name="connsiteX1" fmla="*/ 30480 w 34289"/>
                <a:gd name="connsiteY1" fmla="*/ 40958 h 163829"/>
                <a:gd name="connsiteX2" fmla="*/ 34290 w 34289"/>
                <a:gd name="connsiteY2" fmla="*/ 81915 h 163829"/>
                <a:gd name="connsiteX3" fmla="*/ 30480 w 34289"/>
                <a:gd name="connsiteY3" fmla="*/ 122873 h 163829"/>
                <a:gd name="connsiteX4" fmla="*/ 17145 w 34289"/>
                <a:gd name="connsiteY4" fmla="*/ 163830 h 163829"/>
                <a:gd name="connsiteX5" fmla="*/ 3810 w 34289"/>
                <a:gd name="connsiteY5" fmla="*/ 122873 h 163829"/>
                <a:gd name="connsiteX6" fmla="*/ 0 w 34289"/>
                <a:gd name="connsiteY6" fmla="*/ 81915 h 163829"/>
                <a:gd name="connsiteX7" fmla="*/ 3810 w 34289"/>
                <a:gd name="connsiteY7" fmla="*/ 40958 h 163829"/>
                <a:gd name="connsiteX8" fmla="*/ 17145 w 34289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8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3" y="136208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7"/>
                    <a:pt x="0" y="96202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5715" y="27622"/>
                    <a:pt x="9525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772FC0D-7F34-445B-9514-EE0D5F00FDBB}"/>
                </a:ext>
              </a:extLst>
            </p:cNvPr>
            <p:cNvSpPr/>
            <p:nvPr/>
          </p:nvSpPr>
          <p:spPr>
            <a:xfrm>
              <a:off x="4812029" y="3471862"/>
              <a:ext cx="163829" cy="34290"/>
            </a:xfrm>
            <a:custGeom>
              <a:avLst/>
              <a:gdLst>
                <a:gd name="connsiteX0" fmla="*/ 163830 w 163829"/>
                <a:gd name="connsiteY0" fmla="*/ 17145 h 34290"/>
                <a:gd name="connsiteX1" fmla="*/ 122873 w 163829"/>
                <a:gd name="connsiteY1" fmla="*/ 30480 h 34290"/>
                <a:gd name="connsiteX2" fmla="*/ 81915 w 163829"/>
                <a:gd name="connsiteY2" fmla="*/ 34290 h 34290"/>
                <a:gd name="connsiteX3" fmla="*/ 40958 w 163829"/>
                <a:gd name="connsiteY3" fmla="*/ 30480 h 34290"/>
                <a:gd name="connsiteX4" fmla="*/ 0 w 163829"/>
                <a:gd name="connsiteY4" fmla="*/ 17145 h 34290"/>
                <a:gd name="connsiteX5" fmla="*/ 40958 w 163829"/>
                <a:gd name="connsiteY5" fmla="*/ 3810 h 34290"/>
                <a:gd name="connsiteX6" fmla="*/ 81915 w 163829"/>
                <a:gd name="connsiteY6" fmla="*/ 0 h 34290"/>
                <a:gd name="connsiteX7" fmla="*/ 122873 w 163829"/>
                <a:gd name="connsiteY7" fmla="*/ 3810 h 34290"/>
                <a:gd name="connsiteX8" fmla="*/ 163830 w 163829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29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3" y="3810"/>
                  </a:cubicBezTo>
                  <a:cubicBezTo>
                    <a:pt x="137160" y="6667"/>
                    <a:pt x="150495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40" name="PHẠM DUYÊN 8 - 9Slide.vn">
            <a:extLst>
              <a:ext uri="{FF2B5EF4-FFF2-40B4-BE49-F238E27FC236}">
                <a16:creationId xmlns:a16="http://schemas.microsoft.com/office/drawing/2014/main" id="{9D10546A-FA26-4A95-9693-8AF4E226F7EC}"/>
              </a:ext>
            </a:extLst>
          </p:cNvPr>
          <p:cNvGrpSpPr/>
          <p:nvPr userDrawn="1"/>
        </p:nvGrpSpPr>
        <p:grpSpPr>
          <a:xfrm>
            <a:off x="468402" y="9139574"/>
            <a:ext cx="229758" cy="229758"/>
            <a:chOff x="4335779" y="4312919"/>
            <a:chExt cx="95250" cy="95250"/>
          </a:xfrm>
          <a:solidFill>
            <a:srgbClr val="E6C293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B555337-DC56-4626-8CC1-0FA75112B573}"/>
                </a:ext>
              </a:extLst>
            </p:cNvPr>
            <p:cNvSpPr/>
            <p:nvPr/>
          </p:nvSpPr>
          <p:spPr>
            <a:xfrm>
              <a:off x="4373879" y="4312919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3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8" y="63818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8" y="79058"/>
                    <a:pt x="1905" y="71438"/>
                  </a:cubicBezTo>
                  <a:cubicBezTo>
                    <a:pt x="0" y="63818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8" y="16193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85DA125-4809-4E22-AE3A-8FB419D25201}"/>
                </a:ext>
              </a:extLst>
            </p:cNvPr>
            <p:cNvSpPr/>
            <p:nvPr/>
          </p:nvSpPr>
          <p:spPr>
            <a:xfrm>
              <a:off x="4335779" y="435101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79058" y="2858"/>
                    <a:pt x="86678" y="4763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43" name="PHẠM DUYÊN 9 - 9Slide.vn">
            <a:extLst>
              <a:ext uri="{FF2B5EF4-FFF2-40B4-BE49-F238E27FC236}">
                <a16:creationId xmlns:a16="http://schemas.microsoft.com/office/drawing/2014/main" id="{58C31B89-991B-4FB9-BE98-B66B1B95E330}"/>
              </a:ext>
            </a:extLst>
          </p:cNvPr>
          <p:cNvGrpSpPr/>
          <p:nvPr userDrawn="1"/>
        </p:nvGrpSpPr>
        <p:grpSpPr>
          <a:xfrm>
            <a:off x="2927843" y="4561971"/>
            <a:ext cx="266517" cy="266520"/>
            <a:chOff x="5389245" y="2352675"/>
            <a:chExt cx="110489" cy="110490"/>
          </a:xfrm>
          <a:solidFill>
            <a:srgbClr val="E6C293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5A2B7F1-5ABD-45DF-89EF-7530C1C236DC}"/>
                </a:ext>
              </a:extLst>
            </p:cNvPr>
            <p:cNvSpPr/>
            <p:nvPr/>
          </p:nvSpPr>
          <p:spPr>
            <a:xfrm>
              <a:off x="5432107" y="2352675"/>
              <a:ext cx="24764" cy="110490"/>
            </a:xfrm>
            <a:custGeom>
              <a:avLst/>
              <a:gdLst>
                <a:gd name="connsiteX0" fmla="*/ 12383 w 24764"/>
                <a:gd name="connsiteY0" fmla="*/ 0 h 110490"/>
                <a:gd name="connsiteX1" fmla="*/ 21908 w 24764"/>
                <a:gd name="connsiteY1" fmla="*/ 27622 h 110490"/>
                <a:gd name="connsiteX2" fmla="*/ 24765 w 24764"/>
                <a:gd name="connsiteY2" fmla="*/ 55245 h 110490"/>
                <a:gd name="connsiteX3" fmla="*/ 21908 w 24764"/>
                <a:gd name="connsiteY3" fmla="*/ 82867 h 110490"/>
                <a:gd name="connsiteX4" fmla="*/ 12383 w 24764"/>
                <a:gd name="connsiteY4" fmla="*/ 110490 h 110490"/>
                <a:gd name="connsiteX5" fmla="*/ 2858 w 24764"/>
                <a:gd name="connsiteY5" fmla="*/ 82867 h 110490"/>
                <a:gd name="connsiteX6" fmla="*/ 0 w 24764"/>
                <a:gd name="connsiteY6" fmla="*/ 55245 h 110490"/>
                <a:gd name="connsiteX7" fmla="*/ 2858 w 24764"/>
                <a:gd name="connsiteY7" fmla="*/ 27622 h 110490"/>
                <a:gd name="connsiteX8" fmla="*/ 12383 w 24764"/>
                <a:gd name="connsiteY8" fmla="*/ 0 h 1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4" h="110490">
                  <a:moveTo>
                    <a:pt x="12383" y="0"/>
                  </a:moveTo>
                  <a:cubicBezTo>
                    <a:pt x="17145" y="9525"/>
                    <a:pt x="20002" y="18097"/>
                    <a:pt x="21908" y="27622"/>
                  </a:cubicBezTo>
                  <a:cubicBezTo>
                    <a:pt x="23813" y="37147"/>
                    <a:pt x="24765" y="45720"/>
                    <a:pt x="24765" y="55245"/>
                  </a:cubicBezTo>
                  <a:cubicBezTo>
                    <a:pt x="24765" y="64770"/>
                    <a:pt x="23813" y="73342"/>
                    <a:pt x="21908" y="82867"/>
                  </a:cubicBezTo>
                  <a:cubicBezTo>
                    <a:pt x="20002" y="92392"/>
                    <a:pt x="17145" y="100965"/>
                    <a:pt x="12383" y="110490"/>
                  </a:cubicBezTo>
                  <a:cubicBezTo>
                    <a:pt x="7620" y="100965"/>
                    <a:pt x="4763" y="92392"/>
                    <a:pt x="2858" y="82867"/>
                  </a:cubicBezTo>
                  <a:cubicBezTo>
                    <a:pt x="952" y="73342"/>
                    <a:pt x="0" y="64770"/>
                    <a:pt x="0" y="55245"/>
                  </a:cubicBezTo>
                  <a:cubicBezTo>
                    <a:pt x="0" y="45720"/>
                    <a:pt x="952" y="37147"/>
                    <a:pt x="2858" y="27622"/>
                  </a:cubicBezTo>
                  <a:cubicBezTo>
                    <a:pt x="4763" y="18097"/>
                    <a:pt x="7620" y="9525"/>
                    <a:pt x="12383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550EE1F-A977-41DA-A534-F720AA7911D9}"/>
                </a:ext>
              </a:extLst>
            </p:cNvPr>
            <p:cNvSpPr/>
            <p:nvPr/>
          </p:nvSpPr>
          <p:spPr>
            <a:xfrm>
              <a:off x="5389245" y="2395537"/>
              <a:ext cx="110489" cy="24765"/>
            </a:xfrm>
            <a:custGeom>
              <a:avLst/>
              <a:gdLst>
                <a:gd name="connsiteX0" fmla="*/ 110490 w 110489"/>
                <a:gd name="connsiteY0" fmla="*/ 12383 h 24765"/>
                <a:gd name="connsiteX1" fmla="*/ 82867 w 110489"/>
                <a:gd name="connsiteY1" fmla="*/ 21908 h 24765"/>
                <a:gd name="connsiteX2" fmla="*/ 55245 w 110489"/>
                <a:gd name="connsiteY2" fmla="*/ 24765 h 24765"/>
                <a:gd name="connsiteX3" fmla="*/ 27622 w 110489"/>
                <a:gd name="connsiteY3" fmla="*/ 21908 h 24765"/>
                <a:gd name="connsiteX4" fmla="*/ 0 w 110489"/>
                <a:gd name="connsiteY4" fmla="*/ 12383 h 24765"/>
                <a:gd name="connsiteX5" fmla="*/ 27622 w 110489"/>
                <a:gd name="connsiteY5" fmla="*/ 2858 h 24765"/>
                <a:gd name="connsiteX6" fmla="*/ 55245 w 110489"/>
                <a:gd name="connsiteY6" fmla="*/ 0 h 24765"/>
                <a:gd name="connsiteX7" fmla="*/ 82867 w 110489"/>
                <a:gd name="connsiteY7" fmla="*/ 2858 h 24765"/>
                <a:gd name="connsiteX8" fmla="*/ 110490 w 110489"/>
                <a:gd name="connsiteY8" fmla="*/ 12383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489" h="24765">
                  <a:moveTo>
                    <a:pt x="110490" y="12383"/>
                  </a:moveTo>
                  <a:cubicBezTo>
                    <a:pt x="100965" y="17145"/>
                    <a:pt x="92392" y="20003"/>
                    <a:pt x="82867" y="21908"/>
                  </a:cubicBezTo>
                  <a:cubicBezTo>
                    <a:pt x="73342" y="23813"/>
                    <a:pt x="64770" y="24765"/>
                    <a:pt x="55245" y="24765"/>
                  </a:cubicBezTo>
                  <a:cubicBezTo>
                    <a:pt x="45720" y="24765"/>
                    <a:pt x="37147" y="23813"/>
                    <a:pt x="27622" y="21908"/>
                  </a:cubicBezTo>
                  <a:cubicBezTo>
                    <a:pt x="18097" y="20003"/>
                    <a:pt x="9525" y="17145"/>
                    <a:pt x="0" y="12383"/>
                  </a:cubicBezTo>
                  <a:cubicBezTo>
                    <a:pt x="9525" y="7620"/>
                    <a:pt x="18097" y="4763"/>
                    <a:pt x="27622" y="2858"/>
                  </a:cubicBezTo>
                  <a:cubicBezTo>
                    <a:pt x="37147" y="953"/>
                    <a:pt x="45720" y="0"/>
                    <a:pt x="55245" y="0"/>
                  </a:cubicBezTo>
                  <a:cubicBezTo>
                    <a:pt x="64770" y="0"/>
                    <a:pt x="73342" y="953"/>
                    <a:pt x="82867" y="2858"/>
                  </a:cubicBezTo>
                  <a:cubicBezTo>
                    <a:pt x="92392" y="4763"/>
                    <a:pt x="100965" y="7620"/>
                    <a:pt x="110490" y="12383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46" name="PHẠM DUYÊN 13 - 9Slide.vn">
            <a:extLst>
              <a:ext uri="{FF2B5EF4-FFF2-40B4-BE49-F238E27FC236}">
                <a16:creationId xmlns:a16="http://schemas.microsoft.com/office/drawing/2014/main" id="{884B2D2C-E4D2-4BB8-91C1-16019FC91C66}"/>
              </a:ext>
            </a:extLst>
          </p:cNvPr>
          <p:cNvSpPr/>
          <p:nvPr userDrawn="1"/>
        </p:nvSpPr>
        <p:spPr>
          <a:xfrm>
            <a:off x="588483" y="6271547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47" name="PHẠM DUYÊN 14 - 9Slide.vn">
            <a:extLst>
              <a:ext uri="{FF2B5EF4-FFF2-40B4-BE49-F238E27FC236}">
                <a16:creationId xmlns:a16="http://schemas.microsoft.com/office/drawing/2014/main" id="{A0A7CF6C-BB24-4D86-8584-1C526666F24C}"/>
              </a:ext>
            </a:extLst>
          </p:cNvPr>
          <p:cNvSpPr/>
          <p:nvPr userDrawn="1"/>
        </p:nvSpPr>
        <p:spPr>
          <a:xfrm>
            <a:off x="2340777" y="4152338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48" name="PHẠM DUYÊN 17 - 9Slide.vn">
            <a:extLst>
              <a:ext uri="{FF2B5EF4-FFF2-40B4-BE49-F238E27FC236}">
                <a16:creationId xmlns:a16="http://schemas.microsoft.com/office/drawing/2014/main" id="{3ABCAA51-1C95-4AE2-B972-E9A3280AAFF3}"/>
              </a:ext>
            </a:extLst>
          </p:cNvPr>
          <p:cNvSpPr/>
          <p:nvPr userDrawn="1"/>
        </p:nvSpPr>
        <p:spPr>
          <a:xfrm>
            <a:off x="2421390" y="5864466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49" name="PHẠM DUYÊN 20 - 9Slide.vn">
            <a:extLst>
              <a:ext uri="{FF2B5EF4-FFF2-40B4-BE49-F238E27FC236}">
                <a16:creationId xmlns:a16="http://schemas.microsoft.com/office/drawing/2014/main" id="{EBC685D9-3696-4678-B3CE-62E0E68E5288}"/>
              </a:ext>
            </a:extLst>
          </p:cNvPr>
          <p:cNvSpPr/>
          <p:nvPr userDrawn="1"/>
        </p:nvSpPr>
        <p:spPr>
          <a:xfrm>
            <a:off x="3536861" y="3467290"/>
            <a:ext cx="142164" cy="147047"/>
          </a:xfrm>
          <a:custGeom>
            <a:avLst/>
            <a:gdLst>
              <a:gd name="connsiteX0" fmla="*/ 29648 w 58936"/>
              <a:gd name="connsiteY0" fmla="*/ 60960 h 60960"/>
              <a:gd name="connsiteX1" fmla="*/ 29648 w 58936"/>
              <a:gd name="connsiteY1" fmla="*/ 0 h 60960"/>
              <a:gd name="connsiteX2" fmla="*/ 29648 w 58936"/>
              <a:gd name="connsiteY2" fmla="*/ 60960 h 60960"/>
              <a:gd name="connsiteX3" fmla="*/ 29648 w 58936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36" h="60960">
                <a:moveTo>
                  <a:pt x="29648" y="60960"/>
                </a:moveTo>
                <a:cubicBezTo>
                  <a:pt x="68700" y="60960"/>
                  <a:pt x="68700" y="0"/>
                  <a:pt x="29648" y="0"/>
                </a:cubicBezTo>
                <a:cubicBezTo>
                  <a:pt x="-9405" y="0"/>
                  <a:pt x="-10357" y="60960"/>
                  <a:pt x="29648" y="60960"/>
                </a:cubicBezTo>
                <a:lnTo>
                  <a:pt x="29648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50" name="PHẠM DUYÊN 21 - 9Slide.vn">
            <a:extLst>
              <a:ext uri="{FF2B5EF4-FFF2-40B4-BE49-F238E27FC236}">
                <a16:creationId xmlns:a16="http://schemas.microsoft.com/office/drawing/2014/main" id="{AB6008F0-2B3B-42E5-95C6-8FD3A0C7138F}"/>
              </a:ext>
            </a:extLst>
          </p:cNvPr>
          <p:cNvSpPr/>
          <p:nvPr userDrawn="1"/>
        </p:nvSpPr>
        <p:spPr>
          <a:xfrm>
            <a:off x="1565255" y="521736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51" name="PHẠM DUYÊN 22 - 9Slide.vn">
            <a:extLst>
              <a:ext uri="{FF2B5EF4-FFF2-40B4-BE49-F238E27FC236}">
                <a16:creationId xmlns:a16="http://schemas.microsoft.com/office/drawing/2014/main" id="{CC079DB5-9BFB-4D8D-90B1-0E1B1661E7BF}"/>
              </a:ext>
            </a:extLst>
          </p:cNvPr>
          <p:cNvSpPr/>
          <p:nvPr userDrawn="1"/>
        </p:nvSpPr>
        <p:spPr>
          <a:xfrm>
            <a:off x="902585" y="8079297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52" name="PHẠM DUYÊN 5 - 9Slide.vn">
            <a:extLst>
              <a:ext uri="{FF2B5EF4-FFF2-40B4-BE49-F238E27FC236}">
                <a16:creationId xmlns:a16="http://schemas.microsoft.com/office/drawing/2014/main" id="{9B24D4D3-6E39-4EF6-A15C-25902815B446}"/>
              </a:ext>
            </a:extLst>
          </p:cNvPr>
          <p:cNvGrpSpPr/>
          <p:nvPr userDrawn="1"/>
        </p:nvGrpSpPr>
        <p:grpSpPr>
          <a:xfrm>
            <a:off x="11485448" y="268873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FF02501-3D0A-46F7-99D9-784AB511A097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9AF69D6-CD9D-4D6A-A7F7-616610FECEEA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55" name="PHẠM DUYÊN 6 - 9Slide.vn">
            <a:extLst>
              <a:ext uri="{FF2B5EF4-FFF2-40B4-BE49-F238E27FC236}">
                <a16:creationId xmlns:a16="http://schemas.microsoft.com/office/drawing/2014/main" id="{B55C8946-DEEB-417F-B96B-DAF01057DFD9}"/>
              </a:ext>
            </a:extLst>
          </p:cNvPr>
          <p:cNvGrpSpPr/>
          <p:nvPr userDrawn="1"/>
        </p:nvGrpSpPr>
        <p:grpSpPr>
          <a:xfrm>
            <a:off x="14680490" y="2927330"/>
            <a:ext cx="395186" cy="395183"/>
            <a:chOff x="7239000" y="3792855"/>
            <a:chExt cx="163830" cy="163829"/>
          </a:xfrm>
          <a:solidFill>
            <a:srgbClr val="E6C293"/>
          </a:solidFill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881B241-76CF-4E9C-9166-EA86A853B053}"/>
                </a:ext>
              </a:extLst>
            </p:cNvPr>
            <p:cNvSpPr/>
            <p:nvPr/>
          </p:nvSpPr>
          <p:spPr>
            <a:xfrm>
              <a:off x="7303769" y="3792855"/>
              <a:ext cx="34290" cy="163829"/>
            </a:xfrm>
            <a:custGeom>
              <a:avLst/>
              <a:gdLst>
                <a:gd name="connsiteX0" fmla="*/ 17145 w 34290"/>
                <a:gd name="connsiteY0" fmla="*/ 0 h 163829"/>
                <a:gd name="connsiteX1" fmla="*/ 30480 w 34290"/>
                <a:gd name="connsiteY1" fmla="*/ 40957 h 163829"/>
                <a:gd name="connsiteX2" fmla="*/ 34290 w 34290"/>
                <a:gd name="connsiteY2" fmla="*/ 81915 h 163829"/>
                <a:gd name="connsiteX3" fmla="*/ 30480 w 34290"/>
                <a:gd name="connsiteY3" fmla="*/ 122872 h 163829"/>
                <a:gd name="connsiteX4" fmla="*/ 17145 w 34290"/>
                <a:gd name="connsiteY4" fmla="*/ 163830 h 163829"/>
                <a:gd name="connsiteX5" fmla="*/ 3810 w 34290"/>
                <a:gd name="connsiteY5" fmla="*/ 122872 h 163829"/>
                <a:gd name="connsiteX6" fmla="*/ 0 w 34290"/>
                <a:gd name="connsiteY6" fmla="*/ 81915 h 163829"/>
                <a:gd name="connsiteX7" fmla="*/ 3810 w 34290"/>
                <a:gd name="connsiteY7" fmla="*/ 40957 h 163829"/>
                <a:gd name="connsiteX8" fmla="*/ 17145 w 34290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7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2"/>
                  </a:cubicBezTo>
                  <a:cubicBezTo>
                    <a:pt x="27623" y="136207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2"/>
                  </a:cubicBezTo>
                  <a:cubicBezTo>
                    <a:pt x="953" y="109538"/>
                    <a:pt x="0" y="96202"/>
                    <a:pt x="0" y="81915"/>
                  </a:cubicBezTo>
                  <a:cubicBezTo>
                    <a:pt x="0" y="68580"/>
                    <a:pt x="953" y="55245"/>
                    <a:pt x="3810" y="40957"/>
                  </a:cubicBezTo>
                  <a:cubicBezTo>
                    <a:pt x="6668" y="27622"/>
                    <a:pt x="10478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CBA107E-5130-4952-B207-F6BE16D54A9A}"/>
                </a:ext>
              </a:extLst>
            </p:cNvPr>
            <p:cNvSpPr/>
            <p:nvPr/>
          </p:nvSpPr>
          <p:spPr>
            <a:xfrm>
              <a:off x="7239000" y="3856672"/>
              <a:ext cx="163830" cy="34290"/>
            </a:xfrm>
            <a:custGeom>
              <a:avLst/>
              <a:gdLst>
                <a:gd name="connsiteX0" fmla="*/ 163830 w 163830"/>
                <a:gd name="connsiteY0" fmla="*/ 17145 h 34290"/>
                <a:gd name="connsiteX1" fmla="*/ 122872 w 163830"/>
                <a:gd name="connsiteY1" fmla="*/ 30480 h 34290"/>
                <a:gd name="connsiteX2" fmla="*/ 81915 w 163830"/>
                <a:gd name="connsiteY2" fmla="*/ 34290 h 34290"/>
                <a:gd name="connsiteX3" fmla="*/ 40957 w 163830"/>
                <a:gd name="connsiteY3" fmla="*/ 30480 h 34290"/>
                <a:gd name="connsiteX4" fmla="*/ 0 w 163830"/>
                <a:gd name="connsiteY4" fmla="*/ 17145 h 34290"/>
                <a:gd name="connsiteX5" fmla="*/ 40957 w 163830"/>
                <a:gd name="connsiteY5" fmla="*/ 3810 h 34290"/>
                <a:gd name="connsiteX6" fmla="*/ 81915 w 163830"/>
                <a:gd name="connsiteY6" fmla="*/ 0 h 34290"/>
                <a:gd name="connsiteX7" fmla="*/ 122872 w 163830"/>
                <a:gd name="connsiteY7" fmla="*/ 3810 h 34290"/>
                <a:gd name="connsiteX8" fmla="*/ 163830 w 163830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2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7" y="30480"/>
                  </a:cubicBezTo>
                  <a:cubicBezTo>
                    <a:pt x="27622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7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2" y="3810"/>
                  </a:cubicBezTo>
                  <a:cubicBezTo>
                    <a:pt x="136207" y="6668"/>
                    <a:pt x="149543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58" name="PHẠM DUYÊN 7 - 9Slide.vn">
            <a:extLst>
              <a:ext uri="{FF2B5EF4-FFF2-40B4-BE49-F238E27FC236}">
                <a16:creationId xmlns:a16="http://schemas.microsoft.com/office/drawing/2014/main" id="{7B2B267F-C22F-4D3A-98CC-257F79123D78}"/>
              </a:ext>
            </a:extLst>
          </p:cNvPr>
          <p:cNvGrpSpPr/>
          <p:nvPr userDrawn="1"/>
        </p:nvGrpSpPr>
        <p:grpSpPr>
          <a:xfrm>
            <a:off x="12482895" y="1541849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76E6BAB-12E0-403A-9371-6B5F2C4F51A5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E620C7A-B37B-4C9A-B151-EC968ACAA8D0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61" name="PHẠM DUYÊN 10 - 9Slide.vn">
            <a:extLst>
              <a:ext uri="{FF2B5EF4-FFF2-40B4-BE49-F238E27FC236}">
                <a16:creationId xmlns:a16="http://schemas.microsoft.com/office/drawing/2014/main" id="{81D5E6BF-3C8C-4AE2-A152-C66700464CD5}"/>
              </a:ext>
            </a:extLst>
          </p:cNvPr>
          <p:cNvSpPr/>
          <p:nvPr userDrawn="1"/>
        </p:nvSpPr>
        <p:spPr>
          <a:xfrm>
            <a:off x="13008251" y="2916684"/>
            <a:ext cx="72372" cy="73521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2" name="PHẠM DUYÊN 11 - 9Slide.vn">
            <a:extLst>
              <a:ext uri="{FF2B5EF4-FFF2-40B4-BE49-F238E27FC236}">
                <a16:creationId xmlns:a16="http://schemas.microsoft.com/office/drawing/2014/main" id="{E56D02D8-E29E-408F-A598-5F2E3A963E6F}"/>
              </a:ext>
            </a:extLst>
          </p:cNvPr>
          <p:cNvSpPr/>
          <p:nvPr userDrawn="1"/>
        </p:nvSpPr>
        <p:spPr>
          <a:xfrm>
            <a:off x="14580425" y="2950041"/>
            <a:ext cx="72372" cy="73521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3" name="PHẠM DUYÊN 12 - 9Slide.vn">
            <a:extLst>
              <a:ext uri="{FF2B5EF4-FFF2-40B4-BE49-F238E27FC236}">
                <a16:creationId xmlns:a16="http://schemas.microsoft.com/office/drawing/2014/main" id="{B628B6BA-ECB9-4FD3-B94E-9B3DD62D4837}"/>
              </a:ext>
            </a:extLst>
          </p:cNvPr>
          <p:cNvSpPr/>
          <p:nvPr userDrawn="1"/>
        </p:nvSpPr>
        <p:spPr>
          <a:xfrm>
            <a:off x="13794893" y="548420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4" name="PHẠM DUYÊN 15 - 9Slide.vn">
            <a:extLst>
              <a:ext uri="{FF2B5EF4-FFF2-40B4-BE49-F238E27FC236}">
                <a16:creationId xmlns:a16="http://schemas.microsoft.com/office/drawing/2014/main" id="{4AE5CA26-76FB-4A1D-9C4A-E8F12919C972}"/>
              </a:ext>
            </a:extLst>
          </p:cNvPr>
          <p:cNvSpPr/>
          <p:nvPr userDrawn="1"/>
        </p:nvSpPr>
        <p:spPr>
          <a:xfrm>
            <a:off x="13826580" y="5104692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5" name="PHẠM DUYÊN 16 - 9Slide.vn">
            <a:extLst>
              <a:ext uri="{FF2B5EF4-FFF2-40B4-BE49-F238E27FC236}">
                <a16:creationId xmlns:a16="http://schemas.microsoft.com/office/drawing/2014/main" id="{EE6408C4-B7CC-406D-A817-E8E894957098}"/>
              </a:ext>
            </a:extLst>
          </p:cNvPr>
          <p:cNvSpPr/>
          <p:nvPr userDrawn="1"/>
        </p:nvSpPr>
        <p:spPr>
          <a:xfrm>
            <a:off x="13664250" y="224498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6" name="PHẠM DUYÊN 18 - 9Slide.vn">
            <a:extLst>
              <a:ext uri="{FF2B5EF4-FFF2-40B4-BE49-F238E27FC236}">
                <a16:creationId xmlns:a16="http://schemas.microsoft.com/office/drawing/2014/main" id="{AB3346B3-E025-4FC9-870F-C6A6A1390BB0}"/>
              </a:ext>
            </a:extLst>
          </p:cNvPr>
          <p:cNvSpPr/>
          <p:nvPr userDrawn="1"/>
        </p:nvSpPr>
        <p:spPr>
          <a:xfrm>
            <a:off x="14115665" y="1311020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7" name="PHẠM DUYÊN 19 - 9Slide.vn">
            <a:extLst>
              <a:ext uri="{FF2B5EF4-FFF2-40B4-BE49-F238E27FC236}">
                <a16:creationId xmlns:a16="http://schemas.microsoft.com/office/drawing/2014/main" id="{52B676F7-5DA3-4026-BD7D-8DD730AA4773}"/>
              </a:ext>
            </a:extLst>
          </p:cNvPr>
          <p:cNvSpPr/>
          <p:nvPr userDrawn="1"/>
        </p:nvSpPr>
        <p:spPr>
          <a:xfrm>
            <a:off x="14680490" y="429080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8" name="PHẠM DUYÊN 23 - 9Slide.vn">
            <a:extLst>
              <a:ext uri="{FF2B5EF4-FFF2-40B4-BE49-F238E27FC236}">
                <a16:creationId xmlns:a16="http://schemas.microsoft.com/office/drawing/2014/main" id="{E62333BA-6CD7-42F5-BA67-96760D3ECDF8}"/>
              </a:ext>
            </a:extLst>
          </p:cNvPr>
          <p:cNvSpPr/>
          <p:nvPr userDrawn="1"/>
        </p:nvSpPr>
        <p:spPr>
          <a:xfrm>
            <a:off x="12692481" y="659468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69" name="PHẠM DUYÊN 5 - 9Slide.vn">
            <a:extLst>
              <a:ext uri="{FF2B5EF4-FFF2-40B4-BE49-F238E27FC236}">
                <a16:creationId xmlns:a16="http://schemas.microsoft.com/office/drawing/2014/main" id="{AF750214-2812-45E6-AE45-9199F2B8A2FF}"/>
              </a:ext>
            </a:extLst>
          </p:cNvPr>
          <p:cNvGrpSpPr/>
          <p:nvPr userDrawn="1"/>
        </p:nvGrpSpPr>
        <p:grpSpPr>
          <a:xfrm>
            <a:off x="8549377" y="8284199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37D47E-0B55-4FE1-AEA2-42A13929D940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48187FE-0DFB-446C-8333-800C32ABA812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72" name="PHẠM DUYÊN 7 - 9Slide.vn">
            <a:extLst>
              <a:ext uri="{FF2B5EF4-FFF2-40B4-BE49-F238E27FC236}">
                <a16:creationId xmlns:a16="http://schemas.microsoft.com/office/drawing/2014/main" id="{6C610914-C65E-4363-B874-47F9579C41D8}"/>
              </a:ext>
            </a:extLst>
          </p:cNvPr>
          <p:cNvGrpSpPr/>
          <p:nvPr userDrawn="1"/>
        </p:nvGrpSpPr>
        <p:grpSpPr>
          <a:xfrm>
            <a:off x="11507565" y="9490368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D4E6F55-4B83-4928-94E2-6A8B375B70CD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C4EFFF1-1433-4A81-BF49-9CF00CA5AF49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75" name="PHẠM DUYÊN 12 - 9Slide.vn">
            <a:extLst>
              <a:ext uri="{FF2B5EF4-FFF2-40B4-BE49-F238E27FC236}">
                <a16:creationId xmlns:a16="http://schemas.microsoft.com/office/drawing/2014/main" id="{C6EEC17C-00CC-43EC-B1DE-E1FF32F52186}"/>
              </a:ext>
            </a:extLst>
          </p:cNvPr>
          <p:cNvSpPr/>
          <p:nvPr userDrawn="1"/>
        </p:nvSpPr>
        <p:spPr>
          <a:xfrm>
            <a:off x="12819563" y="8496939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6" name="PHẠM DUYÊN 18 - 9Slide.vn">
            <a:extLst>
              <a:ext uri="{FF2B5EF4-FFF2-40B4-BE49-F238E27FC236}">
                <a16:creationId xmlns:a16="http://schemas.microsoft.com/office/drawing/2014/main" id="{956BDDBD-6C91-4554-B8C4-B93DF2FAA09D}"/>
              </a:ext>
            </a:extLst>
          </p:cNvPr>
          <p:cNvSpPr/>
          <p:nvPr userDrawn="1"/>
        </p:nvSpPr>
        <p:spPr>
          <a:xfrm>
            <a:off x="13140335" y="925953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7" name="PHẠM DUYÊN 23 - 9Slide.vn">
            <a:extLst>
              <a:ext uri="{FF2B5EF4-FFF2-40B4-BE49-F238E27FC236}">
                <a16:creationId xmlns:a16="http://schemas.microsoft.com/office/drawing/2014/main" id="{CB6EEFE1-1A05-47B1-A828-2E9856E228A4}"/>
              </a:ext>
            </a:extLst>
          </p:cNvPr>
          <p:cNvSpPr/>
          <p:nvPr userDrawn="1"/>
        </p:nvSpPr>
        <p:spPr>
          <a:xfrm>
            <a:off x="11717151" y="8607987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78" name="PHẠM DUYÊN 7 - 9Slide.vn">
            <a:extLst>
              <a:ext uri="{FF2B5EF4-FFF2-40B4-BE49-F238E27FC236}">
                <a16:creationId xmlns:a16="http://schemas.microsoft.com/office/drawing/2014/main" id="{EB4AE8EC-D283-4557-8BDE-E4D18C8ADBEA}"/>
              </a:ext>
            </a:extLst>
          </p:cNvPr>
          <p:cNvGrpSpPr/>
          <p:nvPr userDrawn="1"/>
        </p:nvGrpSpPr>
        <p:grpSpPr>
          <a:xfrm>
            <a:off x="5836313" y="9478818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4708B04-7205-4955-A78A-70C383B268EA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E504C3-416F-4C6A-A541-7C729447306B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81" name="PHẠM DUYÊN 12 - 9Slide.vn">
            <a:extLst>
              <a:ext uri="{FF2B5EF4-FFF2-40B4-BE49-F238E27FC236}">
                <a16:creationId xmlns:a16="http://schemas.microsoft.com/office/drawing/2014/main" id="{53FCA826-1735-46C7-B4A5-764515C11E0C}"/>
              </a:ext>
            </a:extLst>
          </p:cNvPr>
          <p:cNvSpPr/>
          <p:nvPr userDrawn="1"/>
        </p:nvSpPr>
        <p:spPr>
          <a:xfrm>
            <a:off x="7148310" y="8485389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82" name="PHẠM DUYÊN 18 - 9Slide.vn">
            <a:extLst>
              <a:ext uri="{FF2B5EF4-FFF2-40B4-BE49-F238E27FC236}">
                <a16:creationId xmlns:a16="http://schemas.microsoft.com/office/drawing/2014/main" id="{4B0809F5-1442-4142-96B8-220994FD438F}"/>
              </a:ext>
            </a:extLst>
          </p:cNvPr>
          <p:cNvSpPr/>
          <p:nvPr userDrawn="1"/>
        </p:nvSpPr>
        <p:spPr>
          <a:xfrm>
            <a:off x="7469082" y="924798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83" name="PHẠM DUYÊN 23 - 9Slide.vn">
            <a:extLst>
              <a:ext uri="{FF2B5EF4-FFF2-40B4-BE49-F238E27FC236}">
                <a16:creationId xmlns:a16="http://schemas.microsoft.com/office/drawing/2014/main" id="{DB277E2F-A715-4A6D-9456-F3874F5823D3}"/>
              </a:ext>
            </a:extLst>
          </p:cNvPr>
          <p:cNvSpPr/>
          <p:nvPr userDrawn="1"/>
        </p:nvSpPr>
        <p:spPr>
          <a:xfrm>
            <a:off x="7286475" y="8877683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84" name="PHẠM DUYÊN 5 - 9Slide.vn">
            <a:extLst>
              <a:ext uri="{FF2B5EF4-FFF2-40B4-BE49-F238E27FC236}">
                <a16:creationId xmlns:a16="http://schemas.microsoft.com/office/drawing/2014/main" id="{63BEE9BA-8B22-4FB1-AD34-D4C45C825A32}"/>
              </a:ext>
            </a:extLst>
          </p:cNvPr>
          <p:cNvGrpSpPr/>
          <p:nvPr userDrawn="1"/>
        </p:nvGrpSpPr>
        <p:grpSpPr>
          <a:xfrm>
            <a:off x="2942383" y="229816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6A8A333-9B57-4646-9DE5-86C0DCFDEF9A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9A35888-FB6E-4229-9CE8-2CC3D3F4D9E5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87" name="PHẠM DUYÊN 7 - 9Slide.vn">
            <a:extLst>
              <a:ext uri="{FF2B5EF4-FFF2-40B4-BE49-F238E27FC236}">
                <a16:creationId xmlns:a16="http://schemas.microsoft.com/office/drawing/2014/main" id="{B35F37C5-F999-4C35-BCCE-656F28143CEB}"/>
              </a:ext>
            </a:extLst>
          </p:cNvPr>
          <p:cNvGrpSpPr/>
          <p:nvPr userDrawn="1"/>
        </p:nvGrpSpPr>
        <p:grpSpPr>
          <a:xfrm>
            <a:off x="3767384" y="2287632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262D3C5-721B-4C01-BF88-CBA5EB9C27B5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E1A4DCC-1D79-4DF4-840D-4AC986688AA8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90" name="PHẠM DUYÊN 12 - 9Slide.vn">
            <a:extLst>
              <a:ext uri="{FF2B5EF4-FFF2-40B4-BE49-F238E27FC236}">
                <a16:creationId xmlns:a16="http://schemas.microsoft.com/office/drawing/2014/main" id="{F61B9249-390E-4201-A34E-B93A152B7AF5}"/>
              </a:ext>
            </a:extLst>
          </p:cNvPr>
          <p:cNvSpPr/>
          <p:nvPr userDrawn="1"/>
        </p:nvSpPr>
        <p:spPr>
          <a:xfrm>
            <a:off x="5079381" y="1294203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1" name="PHẠM DUYÊN 18 - 9Slide.vn">
            <a:extLst>
              <a:ext uri="{FF2B5EF4-FFF2-40B4-BE49-F238E27FC236}">
                <a16:creationId xmlns:a16="http://schemas.microsoft.com/office/drawing/2014/main" id="{BEF74A19-5B6A-4094-B4D5-0C6D8CF04511}"/>
              </a:ext>
            </a:extLst>
          </p:cNvPr>
          <p:cNvSpPr/>
          <p:nvPr userDrawn="1"/>
        </p:nvSpPr>
        <p:spPr>
          <a:xfrm>
            <a:off x="5400153" y="205680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2" name="PHẠM DUYÊN 23 - 9Slide.vn">
            <a:extLst>
              <a:ext uri="{FF2B5EF4-FFF2-40B4-BE49-F238E27FC236}">
                <a16:creationId xmlns:a16="http://schemas.microsoft.com/office/drawing/2014/main" id="{AAD86DD3-D9FB-4E95-B711-BB6045B56941}"/>
              </a:ext>
            </a:extLst>
          </p:cNvPr>
          <p:cNvSpPr/>
          <p:nvPr userDrawn="1"/>
        </p:nvSpPr>
        <p:spPr>
          <a:xfrm>
            <a:off x="3976970" y="1405251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93" name="PHẠM DUYÊN 7 - 9Slide.vn">
            <a:extLst>
              <a:ext uri="{FF2B5EF4-FFF2-40B4-BE49-F238E27FC236}">
                <a16:creationId xmlns:a16="http://schemas.microsoft.com/office/drawing/2014/main" id="{391B2508-4D93-4AEF-A6B6-A3BD534C5B7B}"/>
              </a:ext>
            </a:extLst>
          </p:cNvPr>
          <p:cNvGrpSpPr/>
          <p:nvPr userDrawn="1"/>
        </p:nvGrpSpPr>
        <p:grpSpPr>
          <a:xfrm>
            <a:off x="7237379" y="1359483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CB3D9CA-7FC6-4092-8470-F04A58A56F83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0511568-DCEC-4155-9957-4AE3AF70BF90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96" name="PHẠM DUYÊN 12 - 9Slide.vn">
            <a:extLst>
              <a:ext uri="{FF2B5EF4-FFF2-40B4-BE49-F238E27FC236}">
                <a16:creationId xmlns:a16="http://schemas.microsoft.com/office/drawing/2014/main" id="{C298398D-4125-4E23-9506-6D4EF2365F4C}"/>
              </a:ext>
            </a:extLst>
          </p:cNvPr>
          <p:cNvSpPr/>
          <p:nvPr userDrawn="1"/>
        </p:nvSpPr>
        <p:spPr>
          <a:xfrm>
            <a:off x="8549376" y="366054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7" name="PHẠM DUYÊN 18 - 9Slide.vn">
            <a:extLst>
              <a:ext uri="{FF2B5EF4-FFF2-40B4-BE49-F238E27FC236}">
                <a16:creationId xmlns:a16="http://schemas.microsoft.com/office/drawing/2014/main" id="{63E4D500-B2DD-4001-8E25-E1A2A108020E}"/>
              </a:ext>
            </a:extLst>
          </p:cNvPr>
          <p:cNvSpPr/>
          <p:nvPr userDrawn="1"/>
        </p:nvSpPr>
        <p:spPr>
          <a:xfrm>
            <a:off x="8870148" y="1128654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8" name="PHẠM DUYÊN 23 - 9Slide.vn">
            <a:extLst>
              <a:ext uri="{FF2B5EF4-FFF2-40B4-BE49-F238E27FC236}">
                <a16:creationId xmlns:a16="http://schemas.microsoft.com/office/drawing/2014/main" id="{DE28496F-20C0-47EB-AC3A-9CE2601A935F}"/>
              </a:ext>
            </a:extLst>
          </p:cNvPr>
          <p:cNvSpPr/>
          <p:nvPr userDrawn="1"/>
        </p:nvSpPr>
        <p:spPr>
          <a:xfrm>
            <a:off x="7446965" y="477102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99" name="PHẠM DUYÊN 7 - 9Slide.vn">
            <a:extLst>
              <a:ext uri="{FF2B5EF4-FFF2-40B4-BE49-F238E27FC236}">
                <a16:creationId xmlns:a16="http://schemas.microsoft.com/office/drawing/2014/main" id="{A4C27355-BAEC-4670-9A53-8F9C6E83FABD}"/>
              </a:ext>
            </a:extLst>
          </p:cNvPr>
          <p:cNvGrpSpPr/>
          <p:nvPr userDrawn="1"/>
        </p:nvGrpSpPr>
        <p:grpSpPr>
          <a:xfrm>
            <a:off x="16180925" y="2371689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191E946-92E4-42FB-8B1F-028DFDD51FCE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5C65B00-AC8D-4B10-9C71-66C2E701CCF8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02" name="PHẠM DUYÊN 12 - 9Slide.vn">
            <a:extLst>
              <a:ext uri="{FF2B5EF4-FFF2-40B4-BE49-F238E27FC236}">
                <a16:creationId xmlns:a16="http://schemas.microsoft.com/office/drawing/2014/main" id="{32851523-DF78-4416-B969-187CBBB14DB8}"/>
              </a:ext>
            </a:extLst>
          </p:cNvPr>
          <p:cNvSpPr/>
          <p:nvPr userDrawn="1"/>
        </p:nvSpPr>
        <p:spPr>
          <a:xfrm>
            <a:off x="17492922" y="1378260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3" name="PHẠM DUYÊN 18 - 9Slide.vn">
            <a:extLst>
              <a:ext uri="{FF2B5EF4-FFF2-40B4-BE49-F238E27FC236}">
                <a16:creationId xmlns:a16="http://schemas.microsoft.com/office/drawing/2014/main" id="{B40F4597-1EEC-4ECA-82B1-135D236D74A1}"/>
              </a:ext>
            </a:extLst>
          </p:cNvPr>
          <p:cNvSpPr/>
          <p:nvPr userDrawn="1"/>
        </p:nvSpPr>
        <p:spPr>
          <a:xfrm>
            <a:off x="17813694" y="2140860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4" name="PHẠM DUYÊN 23 - 9Slide.vn">
            <a:extLst>
              <a:ext uri="{FF2B5EF4-FFF2-40B4-BE49-F238E27FC236}">
                <a16:creationId xmlns:a16="http://schemas.microsoft.com/office/drawing/2014/main" id="{70F3C07F-3C02-478E-BD41-9F94AC341E25}"/>
              </a:ext>
            </a:extLst>
          </p:cNvPr>
          <p:cNvSpPr/>
          <p:nvPr userDrawn="1"/>
        </p:nvSpPr>
        <p:spPr>
          <a:xfrm>
            <a:off x="16390511" y="1489308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05" name="PHẠM DUYÊN 7 - 9Slide.vn">
            <a:extLst>
              <a:ext uri="{FF2B5EF4-FFF2-40B4-BE49-F238E27FC236}">
                <a16:creationId xmlns:a16="http://schemas.microsoft.com/office/drawing/2014/main" id="{B14AF00B-A0A3-45BE-B319-4DFF2E43862C}"/>
              </a:ext>
            </a:extLst>
          </p:cNvPr>
          <p:cNvGrpSpPr/>
          <p:nvPr userDrawn="1"/>
        </p:nvGrpSpPr>
        <p:grpSpPr>
          <a:xfrm>
            <a:off x="9074003" y="10024233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3D69A3C-0B96-46AD-9E56-1DBC8B04B000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EB3ABA58-AA30-4DB7-85C2-DBB69B195054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08" name="PHẠM DUYÊN 12 - 9Slide.vn">
            <a:extLst>
              <a:ext uri="{FF2B5EF4-FFF2-40B4-BE49-F238E27FC236}">
                <a16:creationId xmlns:a16="http://schemas.microsoft.com/office/drawing/2014/main" id="{DBDDF31B-485F-4C6A-83C0-719A4D8CA900}"/>
              </a:ext>
            </a:extLst>
          </p:cNvPr>
          <p:cNvSpPr/>
          <p:nvPr userDrawn="1"/>
        </p:nvSpPr>
        <p:spPr>
          <a:xfrm>
            <a:off x="10386000" y="9030804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9" name="PHẠM DUYÊN 18 - 9Slide.vn">
            <a:extLst>
              <a:ext uri="{FF2B5EF4-FFF2-40B4-BE49-F238E27FC236}">
                <a16:creationId xmlns:a16="http://schemas.microsoft.com/office/drawing/2014/main" id="{D8F59220-835B-4C1C-BD0E-2D86984348E0}"/>
              </a:ext>
            </a:extLst>
          </p:cNvPr>
          <p:cNvSpPr/>
          <p:nvPr userDrawn="1"/>
        </p:nvSpPr>
        <p:spPr>
          <a:xfrm>
            <a:off x="10706772" y="9793404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10" name="PHẠM DUYÊN 23 - 9Slide.vn">
            <a:extLst>
              <a:ext uri="{FF2B5EF4-FFF2-40B4-BE49-F238E27FC236}">
                <a16:creationId xmlns:a16="http://schemas.microsoft.com/office/drawing/2014/main" id="{AE4A34B7-1FE9-4537-A4E2-C9C0B41A9C3C}"/>
              </a:ext>
            </a:extLst>
          </p:cNvPr>
          <p:cNvSpPr/>
          <p:nvPr userDrawn="1"/>
        </p:nvSpPr>
        <p:spPr>
          <a:xfrm>
            <a:off x="9283589" y="9141852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11" name="PHẠM DUYÊN 7 - 9Slide.vn">
            <a:extLst>
              <a:ext uri="{FF2B5EF4-FFF2-40B4-BE49-F238E27FC236}">
                <a16:creationId xmlns:a16="http://schemas.microsoft.com/office/drawing/2014/main" id="{7828219B-5E7D-426C-857D-F78D7218D111}"/>
              </a:ext>
            </a:extLst>
          </p:cNvPr>
          <p:cNvGrpSpPr/>
          <p:nvPr userDrawn="1"/>
        </p:nvGrpSpPr>
        <p:grpSpPr>
          <a:xfrm>
            <a:off x="1509041" y="10077576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DF42184-8E31-4CF9-ADC0-5AF1F9F2F79C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59FE901-365D-4F9F-A6E7-C26C777CFADC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14" name="PHẠM DUYÊN 12 - 9Slide.vn">
            <a:extLst>
              <a:ext uri="{FF2B5EF4-FFF2-40B4-BE49-F238E27FC236}">
                <a16:creationId xmlns:a16="http://schemas.microsoft.com/office/drawing/2014/main" id="{48D8A541-81E0-43A9-A97B-C5EB9BBAC5B4}"/>
              </a:ext>
            </a:extLst>
          </p:cNvPr>
          <p:cNvSpPr/>
          <p:nvPr userDrawn="1"/>
        </p:nvSpPr>
        <p:spPr>
          <a:xfrm>
            <a:off x="2821038" y="9084147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15" name="PHẠM DUYÊN 18 - 9Slide.vn">
            <a:extLst>
              <a:ext uri="{FF2B5EF4-FFF2-40B4-BE49-F238E27FC236}">
                <a16:creationId xmlns:a16="http://schemas.microsoft.com/office/drawing/2014/main" id="{82CD5521-39C0-4BF7-B4D1-77AD4D01B8C7}"/>
              </a:ext>
            </a:extLst>
          </p:cNvPr>
          <p:cNvSpPr/>
          <p:nvPr userDrawn="1"/>
        </p:nvSpPr>
        <p:spPr>
          <a:xfrm>
            <a:off x="3141810" y="9846747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16" name="PHẠM DUYÊN 23 - 9Slide.vn">
            <a:extLst>
              <a:ext uri="{FF2B5EF4-FFF2-40B4-BE49-F238E27FC236}">
                <a16:creationId xmlns:a16="http://schemas.microsoft.com/office/drawing/2014/main" id="{1FA70B14-5A4D-4CB7-8F8C-A2BEAAB8E758}"/>
              </a:ext>
            </a:extLst>
          </p:cNvPr>
          <p:cNvSpPr/>
          <p:nvPr userDrawn="1"/>
        </p:nvSpPr>
        <p:spPr>
          <a:xfrm>
            <a:off x="1718627" y="9195195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5572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5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6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6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indefinite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25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2" dur="25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5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26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 tmFilter="0, 0; .2, .5; .8, .5; 1, 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8" dur="250" autoRev="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 tmFilter="0, 0; .2, .5; .8, .5; 1, 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1" dur="250" autoRev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2" presetID="26" presetClass="emph" presetSubtype="0" repeatCount="indefinite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4" dur="25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5" presetID="26" presetClass="emph" presetSubtype="0" repeatCount="indefinite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6" dur="500" tmFilter="0, 0; .2, .5; .8, .5; 1, 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7" dur="250" autoRev="1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 tmFilter="0, 0; .2, .5; .8, .5; 1, 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0" dur="250" autoRev="1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26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3" dur="25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 tmFilter="0, 0; .2, .5; .8, .5; 1, 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6" dur="250" autoRev="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4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 tmFilter="0, 0; .2, .5; .8, .5; 1, 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7" dur="250" autoRev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 tmFilter="0, 0; .2, .5; .8, .5; 1, 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0" dur="250" autoRev="1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 tmFilter="0, 0; .2, .5; .8, .5; 1, 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3" dur="250" autoRev="1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 tmFilter="0, 0; .2, .5; .8, .5; 1, 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6" dur="250" autoRev="1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2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 tmFilter="0, 0; .2, .5; .8, .5; 1, 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4" dur="250" autoRev="1" fill="hold"/>
                                            <p:tgtEl>
                                              <p:spTgt spid="8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 tmFilter="0, 0; .2, .5; .8, .5; 1, 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7" dur="250" autoRev="1" fill="hold"/>
                                            <p:tgtEl>
                                              <p:spTgt spid="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 tmFilter="0, 0; .2, .5; .8, .5; 1, 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0" dur="250" autoRev="1" fill="hold"/>
                                            <p:tgtEl>
                                              <p:spTgt spid="8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5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500" tmFilter="0, 0; .2, .5; .8, .5; 1, 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8" dur="250" autoRev="1" fill="hold"/>
                                            <p:tgtEl>
                                              <p:spTgt spid="8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0" dur="500" tmFilter="0, 0; .2, .5; .8, .5; 1, 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1" dur="250" autoRev="1" fill="hold"/>
                                            <p:tgtEl>
                                              <p:spTgt spid="8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6" dur="500" tmFilter="0, 0; .2, .5; .8, .5; 1, 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7" dur="250" autoRev="1" fill="hold"/>
                                            <p:tgtEl>
                                              <p:spTgt spid="9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9" dur="500" tmFilter="0, 0; .2, .5; .8, .5; 1, 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0" dur="250" autoRev="1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3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4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5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6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7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8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0" dur="500" tmFilter="0, 0; .2, .5; .8, .5; 1, 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1" dur="250" autoRev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2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3" dur="500" tmFilter="0, 0; .2, .5; .8, .5; 1, 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4" dur="250" autoRev="1" fill="hold"/>
                                            <p:tgtEl>
                                              <p:spTgt spid="9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0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3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6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7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8" dur="500" tmFilter="0, 0; .2, .5; .8, .5; 1, 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9" dur="250" autoRev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0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1" dur="500" tmFilter="0, 0; .2, .5; .8, .5; 1, 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2" dur="250" autoRev="1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3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4" dur="500" tmFilter="0, 0; .2, .5; .8, .5; 1, 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5" dur="250" autoRev="1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6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7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8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1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4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7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0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2" dur="500" tmFilter="0, 0; .2, .5; .8, .5; 1, 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3" dur="250" autoRev="1" fill="hold"/>
                                            <p:tgtEl>
                                              <p:spTgt spid="10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4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5" dur="500" tmFilter="0, 0; .2, .5; .8, .5; 1, 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6" dur="250" autoRev="1" fill="hold"/>
                                            <p:tgtEl>
                                              <p:spTgt spid="1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7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8" dur="500" tmFilter="0, 0; .2, .5; .8, .5; 1, 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9" dur="250" autoRev="1" fill="hold"/>
                                            <p:tgtEl>
                                              <p:spTgt spid="10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0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1" dur="500" tmFilter="0, 0; .2, .5; .8, .5; 1, 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2" dur="250" autoRev="1" fill="hold"/>
                                            <p:tgtEl>
                                              <p:spTgt spid="1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5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8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4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6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7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9" dur="500" tmFilter="0, 0; .2, .5; .8, .5; 1, 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0" dur="250" autoRev="1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2" dur="500" tmFilter="0, 0; .2, .5; .8, .5; 1, 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3" dur="250" autoRev="1" fill="hold"/>
                                            <p:tgtEl>
                                              <p:spTgt spid="1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5" dur="500" tmFilter="0, 0; .2, .5; .8, .5; 1, 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6" dur="250" autoRev="1" fill="hold"/>
                                            <p:tgtEl>
                                              <p:spTgt spid="1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6" grpId="0" animBg="1"/>
          <p:bldP spid="96" grpId="1" animBg="1"/>
          <p:bldP spid="97" grpId="0" animBg="1"/>
          <p:bldP spid="97" grpId="1" animBg="1"/>
          <p:bldP spid="98" grpId="0" animBg="1"/>
          <p:bldP spid="98" grpId="1" animBg="1"/>
          <p:bldP spid="102" grpId="0" animBg="1"/>
          <p:bldP spid="102" grpId="1" animBg="1"/>
          <p:bldP spid="103" grpId="0" animBg="1"/>
          <p:bldP spid="103" grpId="1" animBg="1"/>
          <p:bldP spid="104" grpId="0" animBg="1"/>
          <p:bldP spid="104" grpId="1" animBg="1"/>
          <p:bldP spid="108" grpId="0" animBg="1"/>
          <p:bldP spid="108" grpId="1" animBg="1"/>
          <p:bldP spid="109" grpId="0" animBg="1"/>
          <p:bldP spid="109" grpId="1" animBg="1"/>
          <p:bldP spid="110" grpId="0" animBg="1"/>
          <p:bldP spid="110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6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indefinite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25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2" dur="25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5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26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 tmFilter="0, 0; .2, .5; .8, .5; 1, 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8" dur="250" autoRev="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 tmFilter="0, 0; .2, .5; .8, .5; 1, 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1" dur="250" autoRev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2" presetID="26" presetClass="emph" presetSubtype="0" repeatCount="indefinite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4" dur="25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5" presetID="26" presetClass="emph" presetSubtype="0" repeatCount="indefinite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6" dur="500" tmFilter="0, 0; .2, .5; .8, .5; 1, 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7" dur="250" autoRev="1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 tmFilter="0, 0; .2, .5; .8, .5; 1, 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0" dur="250" autoRev="1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26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3" dur="25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 tmFilter="0, 0; .2, .5; .8, .5; 1, 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6" dur="250" autoRev="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4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 tmFilter="0, 0; .2, .5; .8, .5; 1, 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7" dur="250" autoRev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 tmFilter="0, 0; .2, .5; .8, .5; 1, 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0" dur="250" autoRev="1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 tmFilter="0, 0; .2, .5; .8, .5; 1, 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3" dur="250" autoRev="1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 tmFilter="0, 0; .2, .5; .8, .5; 1, 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6" dur="250" autoRev="1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2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 tmFilter="0, 0; .2, .5; .8, .5; 1, 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4" dur="250" autoRev="1" fill="hold"/>
                                            <p:tgtEl>
                                              <p:spTgt spid="8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 tmFilter="0, 0; .2, .5; .8, .5; 1, 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7" dur="250" autoRev="1" fill="hold"/>
                                            <p:tgtEl>
                                              <p:spTgt spid="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 tmFilter="0, 0; .2, .5; .8, .5; 1, 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0" dur="250" autoRev="1" fill="hold"/>
                                            <p:tgtEl>
                                              <p:spTgt spid="8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5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500" tmFilter="0, 0; .2, .5; .8, .5; 1, 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8" dur="250" autoRev="1" fill="hold"/>
                                            <p:tgtEl>
                                              <p:spTgt spid="8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0" dur="500" tmFilter="0, 0; .2, .5; .8, .5; 1, 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1" dur="250" autoRev="1" fill="hold"/>
                                            <p:tgtEl>
                                              <p:spTgt spid="8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6" dur="500" tmFilter="0, 0; .2, .5; .8, .5; 1, 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7" dur="250" autoRev="1" fill="hold"/>
                                            <p:tgtEl>
                                              <p:spTgt spid="9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9" dur="500" tmFilter="0, 0; .2, .5; .8, .5; 1, 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0" dur="250" autoRev="1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3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4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5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6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7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8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0" dur="500" tmFilter="0, 0; .2, .5; .8, .5; 1, 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1" dur="250" autoRev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2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3" dur="500" tmFilter="0, 0; .2, .5; .8, .5; 1, 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4" dur="250" autoRev="1" fill="hold"/>
                                            <p:tgtEl>
                                              <p:spTgt spid="9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0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3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6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7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8" dur="500" tmFilter="0, 0; .2, .5; .8, .5; 1, 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9" dur="250" autoRev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0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1" dur="500" tmFilter="0, 0; .2, .5; .8, .5; 1, 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2" dur="250" autoRev="1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3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4" dur="500" tmFilter="0, 0; .2, .5; .8, .5; 1, 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5" dur="250" autoRev="1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6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7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8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1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4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7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0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2" dur="500" tmFilter="0, 0; .2, .5; .8, .5; 1, 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3" dur="250" autoRev="1" fill="hold"/>
                                            <p:tgtEl>
                                              <p:spTgt spid="10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4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5" dur="500" tmFilter="0, 0; .2, .5; .8, .5; 1, 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6" dur="250" autoRev="1" fill="hold"/>
                                            <p:tgtEl>
                                              <p:spTgt spid="1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7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8" dur="500" tmFilter="0, 0; .2, .5; .8, .5; 1, 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9" dur="250" autoRev="1" fill="hold"/>
                                            <p:tgtEl>
                                              <p:spTgt spid="10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0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1" dur="500" tmFilter="0, 0; .2, .5; .8, .5; 1, 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2" dur="250" autoRev="1" fill="hold"/>
                                            <p:tgtEl>
                                              <p:spTgt spid="1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5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8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4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6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7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9" dur="500" tmFilter="0, 0; .2, .5; .8, .5; 1, 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0" dur="250" autoRev="1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2" dur="500" tmFilter="0, 0; .2, .5; .8, .5; 1, 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3" dur="250" autoRev="1" fill="hold"/>
                                            <p:tgtEl>
                                              <p:spTgt spid="1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5" dur="500" tmFilter="0, 0; .2, .5; .8, .5; 1, 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6" dur="250" autoRev="1" fill="hold"/>
                                            <p:tgtEl>
                                              <p:spTgt spid="1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6" grpId="0" animBg="1"/>
          <p:bldP spid="96" grpId="1" animBg="1"/>
          <p:bldP spid="97" grpId="0" animBg="1"/>
          <p:bldP spid="97" grpId="1" animBg="1"/>
          <p:bldP spid="98" grpId="0" animBg="1"/>
          <p:bldP spid="98" grpId="1" animBg="1"/>
          <p:bldP spid="102" grpId="0" animBg="1"/>
          <p:bldP spid="102" grpId="1" animBg="1"/>
          <p:bldP spid="103" grpId="0" animBg="1"/>
          <p:bldP spid="103" grpId="1" animBg="1"/>
          <p:bldP spid="104" grpId="0" animBg="1"/>
          <p:bldP spid="104" grpId="1" animBg="1"/>
          <p:bldP spid="108" grpId="0" animBg="1"/>
          <p:bldP spid="108" grpId="1" animBg="1"/>
          <p:bldP spid="109" grpId="0" animBg="1"/>
          <p:bldP spid="109" grpId="1" animBg="1"/>
          <p:bldP spid="110" grpId="0" animBg="1"/>
          <p:bldP spid="110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</p:bldLst>
      </p:timing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2">
            <a:extLst>
              <a:ext uri="{FF2B5EF4-FFF2-40B4-BE49-F238E27FC236}">
                <a16:creationId xmlns:a16="http://schemas.microsoft.com/office/drawing/2014/main" id="{348CE723-AED1-45AF-B200-41FB19DC8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354546">
            <a:off x="1332816" y="1418001"/>
            <a:ext cx="15698568" cy="7146198"/>
          </a:xfrm>
          <a:prstGeom prst="rect">
            <a:avLst/>
          </a:prstGeom>
          <a:effectLst>
            <a:outerShdw blurRad="190500" sx="104000" sy="104000" algn="tl" rotWithShape="0">
              <a:schemeClr val="bg1">
                <a:alpha val="46000"/>
              </a:scheme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B4CC625-8099-4E3C-BE39-584D9361939C}"/>
              </a:ext>
            </a:extLst>
          </p:cNvPr>
          <p:cNvGrpSpPr/>
          <p:nvPr userDrawn="1"/>
        </p:nvGrpSpPr>
        <p:grpSpPr>
          <a:xfrm>
            <a:off x="0" y="7767197"/>
            <a:ext cx="5251581" cy="2580378"/>
            <a:chOff x="-39233" y="4481998"/>
            <a:chExt cx="3501054" cy="172025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2B27277-9F69-41EB-BC53-B7A63D64D501}"/>
                </a:ext>
              </a:extLst>
            </p:cNvPr>
            <p:cNvSpPr>
              <a:spLocks/>
            </p:cNvSpPr>
            <p:nvPr userDrawn="1"/>
          </p:nvSpPr>
          <p:spPr>
            <a:xfrm flipH="1">
              <a:off x="18825" y="4481998"/>
              <a:ext cx="3442996" cy="1676709"/>
            </a:xfrm>
            <a:custGeom>
              <a:avLst/>
              <a:gdLst>
                <a:gd name="connsiteX0" fmla="*/ 1466961 w 2090867"/>
                <a:gd name="connsiteY0" fmla="*/ 0 h 1019095"/>
                <a:gd name="connsiteX1" fmla="*/ 877492 w 2090867"/>
                <a:gd name="connsiteY1" fmla="*/ 294244 h 1019095"/>
                <a:gd name="connsiteX2" fmla="*/ 875240 w 2090867"/>
                <a:gd name="connsiteY2" fmla="*/ 307925 h 1019095"/>
                <a:gd name="connsiteX3" fmla="*/ 829875 w 2090867"/>
                <a:gd name="connsiteY3" fmla="*/ 301975 h 1019095"/>
                <a:gd name="connsiteX4" fmla="*/ 405151 w 2090867"/>
                <a:gd name="connsiteY4" fmla="*/ 670487 h 1019095"/>
                <a:gd name="connsiteX5" fmla="*/ 415423 w 2090867"/>
                <a:gd name="connsiteY5" fmla="*/ 714638 h 1019095"/>
                <a:gd name="connsiteX6" fmla="*/ 339127 w 2090867"/>
                <a:gd name="connsiteY6" fmla="*/ 719945 h 1019095"/>
                <a:gd name="connsiteX7" fmla="*/ 0 w 2090867"/>
                <a:gd name="connsiteY7" fmla="*/ 1007010 h 1019095"/>
                <a:gd name="connsiteX8" fmla="*/ 1766 w 2090867"/>
                <a:gd name="connsiteY8" fmla="*/ 1019095 h 1019095"/>
                <a:gd name="connsiteX9" fmla="*/ 2090867 w 2090867"/>
                <a:gd name="connsiteY9" fmla="*/ 1019095 h 1019095"/>
                <a:gd name="connsiteX10" fmla="*/ 2090867 w 2090867"/>
                <a:gd name="connsiteY10" fmla="*/ 157646 h 1019095"/>
                <a:gd name="connsiteX11" fmla="*/ 2012928 w 2090867"/>
                <a:gd name="connsiteY11" fmla="*/ 150988 h 1019095"/>
                <a:gd name="connsiteX12" fmla="*/ 1946100 w 2090867"/>
                <a:gd name="connsiteY12" fmla="*/ 156697 h 1019095"/>
                <a:gd name="connsiteX13" fmla="*/ 1892423 w 2090867"/>
                <a:gd name="connsiteY13" fmla="*/ 107934 h 1019095"/>
                <a:gd name="connsiteX14" fmla="*/ 1466961 w 2090867"/>
                <a:gd name="connsiteY14" fmla="*/ 0 h 101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0867" h="1019095">
                  <a:moveTo>
                    <a:pt x="1466961" y="0"/>
                  </a:moveTo>
                  <a:cubicBezTo>
                    <a:pt x="1176194" y="0"/>
                    <a:pt x="933598" y="126319"/>
                    <a:pt x="877492" y="294244"/>
                  </a:cubicBezTo>
                  <a:lnTo>
                    <a:pt x="875240" y="307925"/>
                  </a:lnTo>
                  <a:lnTo>
                    <a:pt x="829875" y="301975"/>
                  </a:lnTo>
                  <a:cubicBezTo>
                    <a:pt x="595307" y="301975"/>
                    <a:pt x="405151" y="466964"/>
                    <a:pt x="405151" y="670487"/>
                  </a:cubicBezTo>
                  <a:lnTo>
                    <a:pt x="415423" y="714638"/>
                  </a:lnTo>
                  <a:lnTo>
                    <a:pt x="339127" y="719945"/>
                  </a:lnTo>
                  <a:cubicBezTo>
                    <a:pt x="145588" y="747267"/>
                    <a:pt x="0" y="865410"/>
                    <a:pt x="0" y="1007010"/>
                  </a:cubicBezTo>
                  <a:lnTo>
                    <a:pt x="1766" y="1019095"/>
                  </a:lnTo>
                  <a:lnTo>
                    <a:pt x="2090867" y="1019095"/>
                  </a:lnTo>
                  <a:lnTo>
                    <a:pt x="2090867" y="157646"/>
                  </a:lnTo>
                  <a:lnTo>
                    <a:pt x="2012928" y="150988"/>
                  </a:lnTo>
                  <a:lnTo>
                    <a:pt x="1946100" y="156697"/>
                  </a:lnTo>
                  <a:lnTo>
                    <a:pt x="1892423" y="107934"/>
                  </a:lnTo>
                  <a:cubicBezTo>
                    <a:pt x="1783536" y="41247"/>
                    <a:pt x="1633114" y="0"/>
                    <a:pt x="1466961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9A3FE1A-31A8-4DA1-8276-79624E68B50F}"/>
                </a:ext>
              </a:extLst>
            </p:cNvPr>
            <p:cNvSpPr>
              <a:spLocks/>
            </p:cNvSpPr>
            <p:nvPr/>
          </p:nvSpPr>
          <p:spPr>
            <a:xfrm flipH="1">
              <a:off x="-39233" y="4525541"/>
              <a:ext cx="3442996" cy="1676709"/>
            </a:xfrm>
            <a:custGeom>
              <a:avLst/>
              <a:gdLst>
                <a:gd name="connsiteX0" fmla="*/ 1466961 w 2090867"/>
                <a:gd name="connsiteY0" fmla="*/ 0 h 1019095"/>
                <a:gd name="connsiteX1" fmla="*/ 877492 w 2090867"/>
                <a:gd name="connsiteY1" fmla="*/ 294244 h 1019095"/>
                <a:gd name="connsiteX2" fmla="*/ 875240 w 2090867"/>
                <a:gd name="connsiteY2" fmla="*/ 307925 h 1019095"/>
                <a:gd name="connsiteX3" fmla="*/ 829875 w 2090867"/>
                <a:gd name="connsiteY3" fmla="*/ 301975 h 1019095"/>
                <a:gd name="connsiteX4" fmla="*/ 405151 w 2090867"/>
                <a:gd name="connsiteY4" fmla="*/ 670487 h 1019095"/>
                <a:gd name="connsiteX5" fmla="*/ 415423 w 2090867"/>
                <a:gd name="connsiteY5" fmla="*/ 714638 h 1019095"/>
                <a:gd name="connsiteX6" fmla="*/ 339127 w 2090867"/>
                <a:gd name="connsiteY6" fmla="*/ 719945 h 1019095"/>
                <a:gd name="connsiteX7" fmla="*/ 0 w 2090867"/>
                <a:gd name="connsiteY7" fmla="*/ 1007010 h 1019095"/>
                <a:gd name="connsiteX8" fmla="*/ 1766 w 2090867"/>
                <a:gd name="connsiteY8" fmla="*/ 1019095 h 1019095"/>
                <a:gd name="connsiteX9" fmla="*/ 2090867 w 2090867"/>
                <a:gd name="connsiteY9" fmla="*/ 1019095 h 1019095"/>
                <a:gd name="connsiteX10" fmla="*/ 2090867 w 2090867"/>
                <a:gd name="connsiteY10" fmla="*/ 157646 h 1019095"/>
                <a:gd name="connsiteX11" fmla="*/ 2012928 w 2090867"/>
                <a:gd name="connsiteY11" fmla="*/ 150988 h 1019095"/>
                <a:gd name="connsiteX12" fmla="*/ 1946100 w 2090867"/>
                <a:gd name="connsiteY12" fmla="*/ 156697 h 1019095"/>
                <a:gd name="connsiteX13" fmla="*/ 1892423 w 2090867"/>
                <a:gd name="connsiteY13" fmla="*/ 107934 h 1019095"/>
                <a:gd name="connsiteX14" fmla="*/ 1466961 w 2090867"/>
                <a:gd name="connsiteY14" fmla="*/ 0 h 101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0867" h="1019095">
                  <a:moveTo>
                    <a:pt x="1466961" y="0"/>
                  </a:moveTo>
                  <a:cubicBezTo>
                    <a:pt x="1176194" y="0"/>
                    <a:pt x="933598" y="126319"/>
                    <a:pt x="877492" y="294244"/>
                  </a:cubicBezTo>
                  <a:lnTo>
                    <a:pt x="875240" y="307925"/>
                  </a:lnTo>
                  <a:lnTo>
                    <a:pt x="829875" y="301975"/>
                  </a:lnTo>
                  <a:cubicBezTo>
                    <a:pt x="595307" y="301975"/>
                    <a:pt x="405151" y="466964"/>
                    <a:pt x="405151" y="670487"/>
                  </a:cubicBezTo>
                  <a:lnTo>
                    <a:pt x="415423" y="714638"/>
                  </a:lnTo>
                  <a:lnTo>
                    <a:pt x="339127" y="719945"/>
                  </a:lnTo>
                  <a:cubicBezTo>
                    <a:pt x="145588" y="747267"/>
                    <a:pt x="0" y="865410"/>
                    <a:pt x="0" y="1007010"/>
                  </a:cubicBezTo>
                  <a:lnTo>
                    <a:pt x="1766" y="1019095"/>
                  </a:lnTo>
                  <a:lnTo>
                    <a:pt x="2090867" y="1019095"/>
                  </a:lnTo>
                  <a:lnTo>
                    <a:pt x="2090867" y="157646"/>
                  </a:lnTo>
                  <a:lnTo>
                    <a:pt x="2012928" y="150988"/>
                  </a:lnTo>
                  <a:lnTo>
                    <a:pt x="1946100" y="156697"/>
                  </a:lnTo>
                  <a:lnTo>
                    <a:pt x="1892423" y="107934"/>
                  </a:lnTo>
                  <a:cubicBezTo>
                    <a:pt x="1783536" y="41247"/>
                    <a:pt x="1633114" y="0"/>
                    <a:pt x="14669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pic>
        <p:nvPicPr>
          <p:cNvPr id="12" name="Picture 6">
            <a:extLst>
              <a:ext uri="{FF2B5EF4-FFF2-40B4-BE49-F238E27FC236}">
                <a16:creationId xmlns:a16="http://schemas.microsoft.com/office/drawing/2014/main" id="{93450D50-0B5F-4712-80BE-ABDFCA5988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27375">
            <a:off x="3250179" y="7287308"/>
            <a:ext cx="1045128" cy="1074681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3A3AEC4F-85F0-40FD-BE69-CD8A7E266D5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727" y="3480184"/>
            <a:ext cx="1345272" cy="2738468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A8AA5831-9F41-4D3C-9C6D-9706E318222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4898" r="46385"/>
          <a:stretch>
            <a:fillRect/>
          </a:stretch>
        </p:blipFill>
        <p:spPr>
          <a:xfrm rot="1334301">
            <a:off x="6109528" y="2295360"/>
            <a:ext cx="555222" cy="534959"/>
          </a:xfrm>
          <a:prstGeom prst="rect">
            <a:avLst/>
          </a:prstGeom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57ED30D2-38F7-4EB9-AEB9-284204CB57E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91979" y="460046"/>
            <a:ext cx="2660100" cy="1210509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16" name="Picture 22">
            <a:extLst>
              <a:ext uri="{FF2B5EF4-FFF2-40B4-BE49-F238E27FC236}">
                <a16:creationId xmlns:a16="http://schemas.microsoft.com/office/drawing/2014/main" id="{BA7AE3C5-12BB-4FC3-ACCD-0FB834D2E9C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78283" y="1620963"/>
            <a:ext cx="1605284" cy="697389"/>
          </a:xfrm>
          <a:prstGeom prst="rect">
            <a:avLst/>
          </a:prstGeom>
        </p:spPr>
      </p:pic>
      <p:pic>
        <p:nvPicPr>
          <p:cNvPr id="17" name="Picture 24">
            <a:extLst>
              <a:ext uri="{FF2B5EF4-FFF2-40B4-BE49-F238E27FC236}">
                <a16:creationId xmlns:a16="http://schemas.microsoft.com/office/drawing/2014/main" id="{BBAF699A-B4D6-4155-B93B-264C2AED6EA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11664" y="6427772"/>
            <a:ext cx="814530" cy="775839"/>
          </a:xfrm>
          <a:prstGeom prst="rect">
            <a:avLst/>
          </a:prstGeom>
        </p:spPr>
      </p:pic>
      <p:pic>
        <p:nvPicPr>
          <p:cNvPr id="18" name="Picture 27">
            <a:extLst>
              <a:ext uri="{FF2B5EF4-FFF2-40B4-BE49-F238E27FC236}">
                <a16:creationId xmlns:a16="http://schemas.microsoft.com/office/drawing/2014/main" id="{B8591239-4DC6-4E26-B65C-DECB6D8B739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44898" r="46385"/>
          <a:stretch>
            <a:fillRect/>
          </a:stretch>
        </p:blipFill>
        <p:spPr>
          <a:xfrm rot="640070">
            <a:off x="2594498" y="3544910"/>
            <a:ext cx="992942" cy="956703"/>
          </a:xfrm>
          <a:prstGeom prst="rect">
            <a:avLst/>
          </a:prstGeom>
        </p:spPr>
      </p:pic>
      <p:pic>
        <p:nvPicPr>
          <p:cNvPr id="19" name="Picture 28">
            <a:extLst>
              <a:ext uri="{FF2B5EF4-FFF2-40B4-BE49-F238E27FC236}">
                <a16:creationId xmlns:a16="http://schemas.microsoft.com/office/drawing/2014/main" id="{5E9DDA5D-E2CF-423C-A3C2-11646FF14CB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44898" r="46385"/>
          <a:stretch>
            <a:fillRect/>
          </a:stretch>
        </p:blipFill>
        <p:spPr>
          <a:xfrm rot="2092067">
            <a:off x="4098978" y="2445853"/>
            <a:ext cx="843246" cy="812471"/>
          </a:xfrm>
          <a:prstGeom prst="rect">
            <a:avLst/>
          </a:prstGeom>
        </p:spPr>
      </p:pic>
      <p:grpSp>
        <p:nvGrpSpPr>
          <p:cNvPr id="21" name="PHẠM DUYÊN 8 - 9Slide.vn">
            <a:extLst>
              <a:ext uri="{FF2B5EF4-FFF2-40B4-BE49-F238E27FC236}">
                <a16:creationId xmlns:a16="http://schemas.microsoft.com/office/drawing/2014/main" id="{61675B21-1815-444F-A9FE-11F5865AC956}"/>
              </a:ext>
            </a:extLst>
          </p:cNvPr>
          <p:cNvGrpSpPr>
            <a:grpSpLocks/>
          </p:cNvGrpSpPr>
          <p:nvPr userDrawn="1"/>
        </p:nvGrpSpPr>
        <p:grpSpPr>
          <a:xfrm>
            <a:off x="3222116" y="7682149"/>
            <a:ext cx="15133383" cy="2642954"/>
            <a:chOff x="2406694" y="4553085"/>
            <a:chExt cx="10088922" cy="168764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3C0A1F9-9BDA-4882-9656-CCF1510B63D8}"/>
                </a:ext>
              </a:extLst>
            </p:cNvPr>
            <p:cNvSpPr>
              <a:spLocks/>
            </p:cNvSpPr>
            <p:nvPr/>
          </p:nvSpPr>
          <p:spPr>
            <a:xfrm>
              <a:off x="2489343" y="4553085"/>
              <a:ext cx="10006273" cy="1687643"/>
            </a:xfrm>
            <a:custGeom>
              <a:avLst/>
              <a:gdLst>
                <a:gd name="connsiteX0" fmla="*/ 3901393 w 10006273"/>
                <a:gd name="connsiteY0" fmla="*/ 0 h 1687643"/>
                <a:gd name="connsiteX1" fmla="*/ 4597705 w 10006273"/>
                <a:gd name="connsiteY1" fmla="*/ 330359 h 1687643"/>
                <a:gd name="connsiteX2" fmla="*/ 4651088 w 10006273"/>
                <a:gd name="connsiteY2" fmla="*/ 418120 h 1687643"/>
                <a:gd name="connsiteX3" fmla="*/ 4741116 w 10006273"/>
                <a:gd name="connsiteY3" fmla="*/ 410022 h 1687643"/>
                <a:gd name="connsiteX4" fmla="*/ 5418052 w 10006273"/>
                <a:gd name="connsiteY4" fmla="*/ 810408 h 1687643"/>
                <a:gd name="connsiteX5" fmla="*/ 5443558 w 10006273"/>
                <a:gd name="connsiteY5" fmla="*/ 883727 h 1687643"/>
                <a:gd name="connsiteX6" fmla="*/ 5541524 w 10006273"/>
                <a:gd name="connsiteY6" fmla="*/ 892540 h 1687643"/>
                <a:gd name="connsiteX7" fmla="*/ 5740617 w 10006273"/>
                <a:gd name="connsiteY7" fmla="*/ 962288 h 1687643"/>
                <a:gd name="connsiteX8" fmla="*/ 5802167 w 10006273"/>
                <a:gd name="connsiteY8" fmla="*/ 1002333 h 1687643"/>
                <a:gd name="connsiteX9" fmla="*/ 5807662 w 10006273"/>
                <a:gd name="connsiteY9" fmla="*/ 953696 h 1687643"/>
                <a:gd name="connsiteX10" fmla="*/ 6527406 w 10006273"/>
                <a:gd name="connsiteY10" fmla="*/ 430255 h 1687643"/>
                <a:gd name="connsiteX11" fmla="*/ 7247150 w 10006273"/>
                <a:gd name="connsiteY11" fmla="*/ 953696 h 1687643"/>
                <a:gd name="connsiteX12" fmla="*/ 7247251 w 10006273"/>
                <a:gd name="connsiteY12" fmla="*/ 954587 h 1687643"/>
                <a:gd name="connsiteX13" fmla="*/ 7247278 w 10006273"/>
                <a:gd name="connsiteY13" fmla="*/ 954576 h 1687643"/>
                <a:gd name="connsiteX14" fmla="*/ 7533245 w 10006273"/>
                <a:gd name="connsiteY14" fmla="*/ 913180 h 1687643"/>
                <a:gd name="connsiteX15" fmla="*/ 8052735 w 10006273"/>
                <a:gd name="connsiteY15" fmla="*/ 1067469 h 1687643"/>
                <a:gd name="connsiteX16" fmla="*/ 8096289 w 10006273"/>
                <a:gd name="connsiteY16" fmla="*/ 1105319 h 1687643"/>
                <a:gd name="connsiteX17" fmla="*/ 8147222 w 10006273"/>
                <a:gd name="connsiteY17" fmla="*/ 1004873 h 1687643"/>
                <a:gd name="connsiteX18" fmla="*/ 8750032 w 10006273"/>
                <a:gd name="connsiteY18" fmla="*/ 661785 h 1687643"/>
                <a:gd name="connsiteX19" fmla="*/ 9476996 w 10006273"/>
                <a:gd name="connsiteY19" fmla="*/ 1439955 h 1687643"/>
                <a:gd name="connsiteX20" fmla="*/ 9991037 w 10006273"/>
                <a:gd name="connsiteY20" fmla="*/ 1667876 h 1687643"/>
                <a:gd name="connsiteX21" fmla="*/ 10006273 w 10006273"/>
                <a:gd name="connsiteY21" fmla="*/ 1687643 h 1687643"/>
                <a:gd name="connsiteX22" fmla="*/ 0 w 10006273"/>
                <a:gd name="connsiteY22" fmla="*/ 1687643 h 1687643"/>
                <a:gd name="connsiteX23" fmla="*/ 7488 w 10006273"/>
                <a:gd name="connsiteY23" fmla="*/ 1621361 h 1687643"/>
                <a:gd name="connsiteX24" fmla="*/ 622780 w 10006273"/>
                <a:gd name="connsiteY24" fmla="*/ 1173884 h 1687643"/>
                <a:gd name="connsiteX25" fmla="*/ 867246 w 10006273"/>
                <a:gd name="connsiteY25" fmla="*/ 1217925 h 1687643"/>
                <a:gd name="connsiteX26" fmla="*/ 878836 w 10006273"/>
                <a:gd name="connsiteY26" fmla="*/ 1223538 h 1687643"/>
                <a:gd name="connsiteX27" fmla="*/ 879319 w 10006273"/>
                <a:gd name="connsiteY27" fmla="*/ 1218820 h 1687643"/>
                <a:gd name="connsiteX28" fmla="*/ 1625837 w 10006273"/>
                <a:gd name="connsiteY28" fmla="*/ 620529 h 1687643"/>
                <a:gd name="connsiteX29" fmla="*/ 1922442 w 10006273"/>
                <a:gd name="connsiteY29" fmla="*/ 679413 h 1687643"/>
                <a:gd name="connsiteX30" fmla="*/ 1948172 w 10006273"/>
                <a:gd name="connsiteY30" fmla="*/ 693146 h 1687643"/>
                <a:gd name="connsiteX31" fmla="*/ 1988649 w 10006273"/>
                <a:gd name="connsiteY31" fmla="*/ 576793 h 1687643"/>
                <a:gd name="connsiteX32" fmla="*/ 2762382 w 10006273"/>
                <a:gd name="connsiteY32" fmla="*/ 119154 h 1687643"/>
                <a:gd name="connsiteX33" fmla="*/ 3231879 w 10006273"/>
                <a:gd name="connsiteY33" fmla="*/ 247123 h 1687643"/>
                <a:gd name="connsiteX34" fmla="*/ 3261727 w 10006273"/>
                <a:gd name="connsiteY34" fmla="*/ 269097 h 1687643"/>
                <a:gd name="connsiteX35" fmla="*/ 3307619 w 10006273"/>
                <a:gd name="connsiteY35" fmla="*/ 219465 h 1687643"/>
                <a:gd name="connsiteX36" fmla="*/ 3901393 w 10006273"/>
                <a:gd name="connsiteY36" fmla="*/ 0 h 168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6273" h="1687643">
                  <a:moveTo>
                    <a:pt x="3901393" y="0"/>
                  </a:moveTo>
                  <a:cubicBezTo>
                    <a:pt x="4191247" y="0"/>
                    <a:pt x="4446800" y="131044"/>
                    <a:pt x="4597705" y="330359"/>
                  </a:cubicBezTo>
                  <a:lnTo>
                    <a:pt x="4651088" y="418120"/>
                  </a:lnTo>
                  <a:lnTo>
                    <a:pt x="4741116" y="410022"/>
                  </a:lnTo>
                  <a:cubicBezTo>
                    <a:pt x="5045426" y="410022"/>
                    <a:pt x="5306523" y="575118"/>
                    <a:pt x="5418052" y="810408"/>
                  </a:cubicBezTo>
                  <a:lnTo>
                    <a:pt x="5443558" y="883727"/>
                  </a:lnTo>
                  <a:lnTo>
                    <a:pt x="5541524" y="892540"/>
                  </a:lnTo>
                  <a:cubicBezTo>
                    <a:pt x="5613072" y="905604"/>
                    <a:pt x="5680188" y="929524"/>
                    <a:pt x="5740617" y="962288"/>
                  </a:cubicBezTo>
                  <a:lnTo>
                    <a:pt x="5802167" y="1002333"/>
                  </a:lnTo>
                  <a:lnTo>
                    <a:pt x="5807662" y="953696"/>
                  </a:lnTo>
                  <a:cubicBezTo>
                    <a:pt x="5876167" y="654969"/>
                    <a:pt x="6172377" y="430255"/>
                    <a:pt x="6527406" y="430255"/>
                  </a:cubicBezTo>
                  <a:cubicBezTo>
                    <a:pt x="6882435" y="430255"/>
                    <a:pt x="7178645" y="654969"/>
                    <a:pt x="7247150" y="953696"/>
                  </a:cubicBezTo>
                  <a:lnTo>
                    <a:pt x="7247251" y="954587"/>
                  </a:lnTo>
                  <a:lnTo>
                    <a:pt x="7247278" y="954576"/>
                  </a:lnTo>
                  <a:cubicBezTo>
                    <a:pt x="7335173" y="927920"/>
                    <a:pt x="7431808" y="913180"/>
                    <a:pt x="7533245" y="913180"/>
                  </a:cubicBezTo>
                  <a:cubicBezTo>
                    <a:pt x="7736119" y="913180"/>
                    <a:pt x="7919786" y="972141"/>
                    <a:pt x="8052735" y="1067469"/>
                  </a:cubicBezTo>
                  <a:lnTo>
                    <a:pt x="8096289" y="1105319"/>
                  </a:lnTo>
                  <a:lnTo>
                    <a:pt x="8147222" y="1004873"/>
                  </a:lnTo>
                  <a:cubicBezTo>
                    <a:pt x="8277863" y="797878"/>
                    <a:pt x="8499100" y="661785"/>
                    <a:pt x="8750032" y="661785"/>
                  </a:cubicBezTo>
                  <a:cubicBezTo>
                    <a:pt x="9151523" y="661785"/>
                    <a:pt x="9476996" y="1010184"/>
                    <a:pt x="9476996" y="1439955"/>
                  </a:cubicBezTo>
                  <a:cubicBezTo>
                    <a:pt x="9677742" y="1439955"/>
                    <a:pt x="9859482" y="1527055"/>
                    <a:pt x="9991037" y="1667876"/>
                  </a:cubicBezTo>
                  <a:lnTo>
                    <a:pt x="10006273" y="1687643"/>
                  </a:lnTo>
                  <a:lnTo>
                    <a:pt x="0" y="1687643"/>
                  </a:lnTo>
                  <a:lnTo>
                    <a:pt x="7488" y="1621361"/>
                  </a:lnTo>
                  <a:cubicBezTo>
                    <a:pt x="66051" y="1365986"/>
                    <a:pt x="319274" y="1173884"/>
                    <a:pt x="622780" y="1173884"/>
                  </a:cubicBezTo>
                  <a:cubicBezTo>
                    <a:pt x="709496" y="1173884"/>
                    <a:pt x="792107" y="1189566"/>
                    <a:pt x="867246" y="1217925"/>
                  </a:cubicBezTo>
                  <a:lnTo>
                    <a:pt x="878836" y="1223538"/>
                  </a:lnTo>
                  <a:lnTo>
                    <a:pt x="879319" y="1218820"/>
                  </a:lnTo>
                  <a:cubicBezTo>
                    <a:pt x="950373" y="877375"/>
                    <a:pt x="1257602" y="620529"/>
                    <a:pt x="1625837" y="620529"/>
                  </a:cubicBezTo>
                  <a:cubicBezTo>
                    <a:pt x="1731048" y="620529"/>
                    <a:pt x="1831278" y="641496"/>
                    <a:pt x="1922442" y="679413"/>
                  </a:cubicBezTo>
                  <a:lnTo>
                    <a:pt x="1948172" y="693146"/>
                  </a:lnTo>
                  <a:lnTo>
                    <a:pt x="1988649" y="576793"/>
                  </a:lnTo>
                  <a:cubicBezTo>
                    <a:pt x="2116126" y="307857"/>
                    <a:pt x="2414558" y="119154"/>
                    <a:pt x="2762382" y="119154"/>
                  </a:cubicBezTo>
                  <a:cubicBezTo>
                    <a:pt x="2936295" y="119154"/>
                    <a:pt x="3097859" y="166330"/>
                    <a:pt x="3231879" y="247123"/>
                  </a:cubicBezTo>
                  <a:lnTo>
                    <a:pt x="3261727" y="269097"/>
                  </a:lnTo>
                  <a:lnTo>
                    <a:pt x="3307619" y="219465"/>
                  </a:lnTo>
                  <a:cubicBezTo>
                    <a:pt x="3459580" y="83868"/>
                    <a:pt x="3669510" y="0"/>
                    <a:pt x="3901393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1D2C6DC-ABA3-465D-9DAC-5D4014EBAA08}"/>
                </a:ext>
              </a:extLst>
            </p:cNvPr>
            <p:cNvSpPr>
              <a:spLocks/>
            </p:cNvSpPr>
            <p:nvPr/>
          </p:nvSpPr>
          <p:spPr>
            <a:xfrm>
              <a:off x="2406694" y="4614929"/>
              <a:ext cx="10006273" cy="1604613"/>
            </a:xfrm>
            <a:custGeom>
              <a:avLst/>
              <a:gdLst>
                <a:gd name="connsiteX0" fmla="*/ 3901393 w 10006273"/>
                <a:gd name="connsiteY0" fmla="*/ 0 h 1687643"/>
                <a:gd name="connsiteX1" fmla="*/ 4597705 w 10006273"/>
                <a:gd name="connsiteY1" fmla="*/ 330359 h 1687643"/>
                <a:gd name="connsiteX2" fmla="*/ 4651088 w 10006273"/>
                <a:gd name="connsiteY2" fmla="*/ 418120 h 1687643"/>
                <a:gd name="connsiteX3" fmla="*/ 4741116 w 10006273"/>
                <a:gd name="connsiteY3" fmla="*/ 410022 h 1687643"/>
                <a:gd name="connsiteX4" fmla="*/ 5418052 w 10006273"/>
                <a:gd name="connsiteY4" fmla="*/ 810408 h 1687643"/>
                <a:gd name="connsiteX5" fmla="*/ 5443558 w 10006273"/>
                <a:gd name="connsiteY5" fmla="*/ 883727 h 1687643"/>
                <a:gd name="connsiteX6" fmla="*/ 5541524 w 10006273"/>
                <a:gd name="connsiteY6" fmla="*/ 892540 h 1687643"/>
                <a:gd name="connsiteX7" fmla="*/ 5740617 w 10006273"/>
                <a:gd name="connsiteY7" fmla="*/ 962288 h 1687643"/>
                <a:gd name="connsiteX8" fmla="*/ 5802167 w 10006273"/>
                <a:gd name="connsiteY8" fmla="*/ 1002333 h 1687643"/>
                <a:gd name="connsiteX9" fmla="*/ 5807662 w 10006273"/>
                <a:gd name="connsiteY9" fmla="*/ 953696 h 1687643"/>
                <a:gd name="connsiteX10" fmla="*/ 6527406 w 10006273"/>
                <a:gd name="connsiteY10" fmla="*/ 430255 h 1687643"/>
                <a:gd name="connsiteX11" fmla="*/ 7247150 w 10006273"/>
                <a:gd name="connsiteY11" fmla="*/ 953696 h 1687643"/>
                <a:gd name="connsiteX12" fmla="*/ 7247251 w 10006273"/>
                <a:gd name="connsiteY12" fmla="*/ 954587 h 1687643"/>
                <a:gd name="connsiteX13" fmla="*/ 7247278 w 10006273"/>
                <a:gd name="connsiteY13" fmla="*/ 954576 h 1687643"/>
                <a:gd name="connsiteX14" fmla="*/ 7533245 w 10006273"/>
                <a:gd name="connsiteY14" fmla="*/ 913180 h 1687643"/>
                <a:gd name="connsiteX15" fmla="*/ 8052735 w 10006273"/>
                <a:gd name="connsiteY15" fmla="*/ 1067469 h 1687643"/>
                <a:gd name="connsiteX16" fmla="*/ 8096289 w 10006273"/>
                <a:gd name="connsiteY16" fmla="*/ 1105319 h 1687643"/>
                <a:gd name="connsiteX17" fmla="*/ 8147222 w 10006273"/>
                <a:gd name="connsiteY17" fmla="*/ 1004873 h 1687643"/>
                <a:gd name="connsiteX18" fmla="*/ 8750032 w 10006273"/>
                <a:gd name="connsiteY18" fmla="*/ 661785 h 1687643"/>
                <a:gd name="connsiteX19" fmla="*/ 9476996 w 10006273"/>
                <a:gd name="connsiteY19" fmla="*/ 1439955 h 1687643"/>
                <a:gd name="connsiteX20" fmla="*/ 9991037 w 10006273"/>
                <a:gd name="connsiteY20" fmla="*/ 1667876 h 1687643"/>
                <a:gd name="connsiteX21" fmla="*/ 10006273 w 10006273"/>
                <a:gd name="connsiteY21" fmla="*/ 1687643 h 1687643"/>
                <a:gd name="connsiteX22" fmla="*/ 0 w 10006273"/>
                <a:gd name="connsiteY22" fmla="*/ 1687643 h 1687643"/>
                <a:gd name="connsiteX23" fmla="*/ 7488 w 10006273"/>
                <a:gd name="connsiteY23" fmla="*/ 1621361 h 1687643"/>
                <a:gd name="connsiteX24" fmla="*/ 622780 w 10006273"/>
                <a:gd name="connsiteY24" fmla="*/ 1173884 h 1687643"/>
                <a:gd name="connsiteX25" fmla="*/ 867246 w 10006273"/>
                <a:gd name="connsiteY25" fmla="*/ 1217925 h 1687643"/>
                <a:gd name="connsiteX26" fmla="*/ 878836 w 10006273"/>
                <a:gd name="connsiteY26" fmla="*/ 1223538 h 1687643"/>
                <a:gd name="connsiteX27" fmla="*/ 879319 w 10006273"/>
                <a:gd name="connsiteY27" fmla="*/ 1218820 h 1687643"/>
                <a:gd name="connsiteX28" fmla="*/ 1625837 w 10006273"/>
                <a:gd name="connsiteY28" fmla="*/ 620529 h 1687643"/>
                <a:gd name="connsiteX29" fmla="*/ 1922442 w 10006273"/>
                <a:gd name="connsiteY29" fmla="*/ 679413 h 1687643"/>
                <a:gd name="connsiteX30" fmla="*/ 1948172 w 10006273"/>
                <a:gd name="connsiteY30" fmla="*/ 693146 h 1687643"/>
                <a:gd name="connsiteX31" fmla="*/ 1988649 w 10006273"/>
                <a:gd name="connsiteY31" fmla="*/ 576793 h 1687643"/>
                <a:gd name="connsiteX32" fmla="*/ 2762382 w 10006273"/>
                <a:gd name="connsiteY32" fmla="*/ 119154 h 1687643"/>
                <a:gd name="connsiteX33" fmla="*/ 3231879 w 10006273"/>
                <a:gd name="connsiteY33" fmla="*/ 247123 h 1687643"/>
                <a:gd name="connsiteX34" fmla="*/ 3261727 w 10006273"/>
                <a:gd name="connsiteY34" fmla="*/ 269097 h 1687643"/>
                <a:gd name="connsiteX35" fmla="*/ 3307619 w 10006273"/>
                <a:gd name="connsiteY35" fmla="*/ 219465 h 1687643"/>
                <a:gd name="connsiteX36" fmla="*/ 3901393 w 10006273"/>
                <a:gd name="connsiteY36" fmla="*/ 0 h 168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6273" h="1687643">
                  <a:moveTo>
                    <a:pt x="3901393" y="0"/>
                  </a:moveTo>
                  <a:cubicBezTo>
                    <a:pt x="4191247" y="0"/>
                    <a:pt x="4446800" y="131044"/>
                    <a:pt x="4597705" y="330359"/>
                  </a:cubicBezTo>
                  <a:lnTo>
                    <a:pt x="4651088" y="418120"/>
                  </a:lnTo>
                  <a:lnTo>
                    <a:pt x="4741116" y="410022"/>
                  </a:lnTo>
                  <a:cubicBezTo>
                    <a:pt x="5045426" y="410022"/>
                    <a:pt x="5306523" y="575118"/>
                    <a:pt x="5418052" y="810408"/>
                  </a:cubicBezTo>
                  <a:lnTo>
                    <a:pt x="5443558" y="883727"/>
                  </a:lnTo>
                  <a:lnTo>
                    <a:pt x="5541524" y="892540"/>
                  </a:lnTo>
                  <a:cubicBezTo>
                    <a:pt x="5613072" y="905604"/>
                    <a:pt x="5680188" y="929524"/>
                    <a:pt x="5740617" y="962288"/>
                  </a:cubicBezTo>
                  <a:lnTo>
                    <a:pt x="5802167" y="1002333"/>
                  </a:lnTo>
                  <a:lnTo>
                    <a:pt x="5807662" y="953696"/>
                  </a:lnTo>
                  <a:cubicBezTo>
                    <a:pt x="5876167" y="654969"/>
                    <a:pt x="6172377" y="430255"/>
                    <a:pt x="6527406" y="430255"/>
                  </a:cubicBezTo>
                  <a:cubicBezTo>
                    <a:pt x="6882435" y="430255"/>
                    <a:pt x="7178645" y="654969"/>
                    <a:pt x="7247150" y="953696"/>
                  </a:cubicBezTo>
                  <a:lnTo>
                    <a:pt x="7247251" y="954587"/>
                  </a:lnTo>
                  <a:lnTo>
                    <a:pt x="7247278" y="954576"/>
                  </a:lnTo>
                  <a:cubicBezTo>
                    <a:pt x="7335173" y="927920"/>
                    <a:pt x="7431808" y="913180"/>
                    <a:pt x="7533245" y="913180"/>
                  </a:cubicBezTo>
                  <a:cubicBezTo>
                    <a:pt x="7736119" y="913180"/>
                    <a:pt x="7919786" y="972141"/>
                    <a:pt x="8052735" y="1067469"/>
                  </a:cubicBezTo>
                  <a:lnTo>
                    <a:pt x="8096289" y="1105319"/>
                  </a:lnTo>
                  <a:lnTo>
                    <a:pt x="8147222" y="1004873"/>
                  </a:lnTo>
                  <a:cubicBezTo>
                    <a:pt x="8277863" y="797878"/>
                    <a:pt x="8499100" y="661785"/>
                    <a:pt x="8750032" y="661785"/>
                  </a:cubicBezTo>
                  <a:cubicBezTo>
                    <a:pt x="9151523" y="661785"/>
                    <a:pt x="9476996" y="1010184"/>
                    <a:pt x="9476996" y="1439955"/>
                  </a:cubicBezTo>
                  <a:cubicBezTo>
                    <a:pt x="9677742" y="1439955"/>
                    <a:pt x="9859482" y="1527055"/>
                    <a:pt x="9991037" y="1667876"/>
                  </a:cubicBezTo>
                  <a:lnTo>
                    <a:pt x="10006273" y="1687643"/>
                  </a:lnTo>
                  <a:lnTo>
                    <a:pt x="0" y="1687643"/>
                  </a:lnTo>
                  <a:lnTo>
                    <a:pt x="7488" y="1621361"/>
                  </a:lnTo>
                  <a:cubicBezTo>
                    <a:pt x="66051" y="1365986"/>
                    <a:pt x="319274" y="1173884"/>
                    <a:pt x="622780" y="1173884"/>
                  </a:cubicBezTo>
                  <a:cubicBezTo>
                    <a:pt x="709496" y="1173884"/>
                    <a:pt x="792107" y="1189566"/>
                    <a:pt x="867246" y="1217925"/>
                  </a:cubicBezTo>
                  <a:lnTo>
                    <a:pt x="878836" y="1223538"/>
                  </a:lnTo>
                  <a:lnTo>
                    <a:pt x="879319" y="1218820"/>
                  </a:lnTo>
                  <a:cubicBezTo>
                    <a:pt x="950373" y="877375"/>
                    <a:pt x="1257602" y="620529"/>
                    <a:pt x="1625837" y="620529"/>
                  </a:cubicBezTo>
                  <a:cubicBezTo>
                    <a:pt x="1731048" y="620529"/>
                    <a:pt x="1831278" y="641496"/>
                    <a:pt x="1922442" y="679413"/>
                  </a:cubicBezTo>
                  <a:lnTo>
                    <a:pt x="1948172" y="693146"/>
                  </a:lnTo>
                  <a:lnTo>
                    <a:pt x="1988649" y="576793"/>
                  </a:lnTo>
                  <a:cubicBezTo>
                    <a:pt x="2116126" y="307857"/>
                    <a:pt x="2414558" y="119154"/>
                    <a:pt x="2762382" y="119154"/>
                  </a:cubicBezTo>
                  <a:cubicBezTo>
                    <a:pt x="2936295" y="119154"/>
                    <a:pt x="3097859" y="166330"/>
                    <a:pt x="3231879" y="247123"/>
                  </a:cubicBezTo>
                  <a:lnTo>
                    <a:pt x="3261727" y="269097"/>
                  </a:lnTo>
                  <a:lnTo>
                    <a:pt x="3307619" y="219465"/>
                  </a:lnTo>
                  <a:cubicBezTo>
                    <a:pt x="3459580" y="83868"/>
                    <a:pt x="3669510" y="0"/>
                    <a:pt x="39013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grpSp>
        <p:nvGrpSpPr>
          <p:cNvPr id="24" name="PHẠM DUYÊN 9 - 9Slide.vn">
            <a:extLst>
              <a:ext uri="{FF2B5EF4-FFF2-40B4-BE49-F238E27FC236}">
                <a16:creationId xmlns:a16="http://schemas.microsoft.com/office/drawing/2014/main" id="{BE6D6994-2AC4-44A8-BF81-046B8E94B863}"/>
              </a:ext>
            </a:extLst>
          </p:cNvPr>
          <p:cNvGrpSpPr>
            <a:grpSpLocks/>
          </p:cNvGrpSpPr>
          <p:nvPr userDrawn="1"/>
        </p:nvGrpSpPr>
        <p:grpSpPr>
          <a:xfrm>
            <a:off x="0" y="8782879"/>
            <a:ext cx="5164494" cy="1637474"/>
            <a:chOff x="0" y="5779052"/>
            <a:chExt cx="3205332" cy="1091649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4D8A195-B9C9-4AB9-903E-7D9254BD471B}"/>
                </a:ext>
              </a:extLst>
            </p:cNvPr>
            <p:cNvSpPr>
              <a:spLocks/>
            </p:cNvSpPr>
            <p:nvPr/>
          </p:nvSpPr>
          <p:spPr>
            <a:xfrm>
              <a:off x="63500" y="5779052"/>
              <a:ext cx="3141832" cy="1053549"/>
            </a:xfrm>
            <a:custGeom>
              <a:avLst/>
              <a:gdLst>
                <a:gd name="connsiteX0" fmla="*/ 1787761 w 3141832"/>
                <a:gd name="connsiteY0" fmla="*/ 0 h 1053549"/>
                <a:gd name="connsiteX1" fmla="*/ 2362200 w 3141832"/>
                <a:gd name="connsiteY1" fmla="*/ 463137 h 1053549"/>
                <a:gd name="connsiteX2" fmla="*/ 2353215 w 3141832"/>
                <a:gd name="connsiteY2" fmla="*/ 520641 h 1053549"/>
                <a:gd name="connsiteX3" fmla="*/ 2451624 w 3141832"/>
                <a:gd name="connsiteY3" fmla="*/ 496013 h 1053549"/>
                <a:gd name="connsiteX4" fmla="*/ 2567393 w 3141832"/>
                <a:gd name="connsiteY4" fmla="*/ 486603 h 1053549"/>
                <a:gd name="connsiteX5" fmla="*/ 3141832 w 3141832"/>
                <a:gd name="connsiteY5" fmla="*/ 949740 h 1053549"/>
                <a:gd name="connsiteX6" fmla="*/ 3130161 w 3141832"/>
                <a:gd name="connsiteY6" fmla="*/ 1043078 h 1053549"/>
                <a:gd name="connsiteX7" fmla="*/ 3126130 w 3141832"/>
                <a:gd name="connsiteY7" fmla="*/ 1053549 h 1053549"/>
                <a:gd name="connsiteX8" fmla="*/ 0 w 3141832"/>
                <a:gd name="connsiteY8" fmla="*/ 1053549 h 1053549"/>
                <a:gd name="connsiteX9" fmla="*/ 0 w 3141832"/>
                <a:gd name="connsiteY9" fmla="*/ 597209 h 1053549"/>
                <a:gd name="connsiteX10" fmla="*/ 33768 w 3141832"/>
                <a:gd name="connsiteY10" fmla="*/ 571192 h 1053549"/>
                <a:gd name="connsiteX11" fmla="*/ 330326 w 3141832"/>
                <a:gd name="connsiteY11" fmla="*/ 486603 h 1053549"/>
                <a:gd name="connsiteX12" fmla="*/ 401591 w 3141832"/>
                <a:gd name="connsiteY12" fmla="*/ 493312 h 1053549"/>
                <a:gd name="connsiteX13" fmla="*/ 443908 w 3141832"/>
                <a:gd name="connsiteY13" fmla="*/ 420508 h 1053549"/>
                <a:gd name="connsiteX14" fmla="*/ 883734 w 3141832"/>
                <a:gd name="connsiteY14" fmla="*/ 202135 h 1053549"/>
                <a:gd name="connsiteX15" fmla="*/ 1180292 w 3141832"/>
                <a:gd name="connsiteY15" fmla="*/ 286724 h 1053549"/>
                <a:gd name="connsiteX16" fmla="*/ 1239434 w 3141832"/>
                <a:gd name="connsiteY16" fmla="*/ 332290 h 1053549"/>
                <a:gd name="connsiteX17" fmla="*/ 1258464 w 3141832"/>
                <a:gd name="connsiteY17" fmla="*/ 282863 h 1053549"/>
                <a:gd name="connsiteX18" fmla="*/ 1787761 w 3141832"/>
                <a:gd name="connsiteY18" fmla="*/ 0 h 10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832" h="1053549">
                  <a:moveTo>
                    <a:pt x="1787761" y="0"/>
                  </a:moveTo>
                  <a:cubicBezTo>
                    <a:pt x="2105015" y="0"/>
                    <a:pt x="2362200" y="207353"/>
                    <a:pt x="2362200" y="463137"/>
                  </a:cubicBezTo>
                  <a:lnTo>
                    <a:pt x="2353215" y="520641"/>
                  </a:lnTo>
                  <a:lnTo>
                    <a:pt x="2451624" y="496013"/>
                  </a:lnTo>
                  <a:cubicBezTo>
                    <a:pt x="2489018" y="489843"/>
                    <a:pt x="2527736" y="486603"/>
                    <a:pt x="2567393" y="486603"/>
                  </a:cubicBezTo>
                  <a:cubicBezTo>
                    <a:pt x="2884647" y="486603"/>
                    <a:pt x="3141832" y="693956"/>
                    <a:pt x="3141832" y="949740"/>
                  </a:cubicBezTo>
                  <a:cubicBezTo>
                    <a:pt x="3141832" y="981713"/>
                    <a:pt x="3137814" y="1012930"/>
                    <a:pt x="3130161" y="1043078"/>
                  </a:cubicBezTo>
                  <a:lnTo>
                    <a:pt x="3126130" y="1053549"/>
                  </a:lnTo>
                  <a:lnTo>
                    <a:pt x="0" y="1053549"/>
                  </a:lnTo>
                  <a:lnTo>
                    <a:pt x="0" y="597209"/>
                  </a:lnTo>
                  <a:lnTo>
                    <a:pt x="33768" y="571192"/>
                  </a:lnTo>
                  <a:cubicBezTo>
                    <a:pt x="118422" y="517787"/>
                    <a:pt x="220474" y="486603"/>
                    <a:pt x="330326" y="486603"/>
                  </a:cubicBezTo>
                  <a:lnTo>
                    <a:pt x="401591" y="493312"/>
                  </a:lnTo>
                  <a:lnTo>
                    <a:pt x="443908" y="420508"/>
                  </a:lnTo>
                  <a:cubicBezTo>
                    <a:pt x="539227" y="288757"/>
                    <a:pt x="700648" y="202135"/>
                    <a:pt x="883734" y="202135"/>
                  </a:cubicBezTo>
                  <a:cubicBezTo>
                    <a:pt x="993586" y="202135"/>
                    <a:pt x="1095638" y="233319"/>
                    <a:pt x="1180292" y="286724"/>
                  </a:cubicBezTo>
                  <a:lnTo>
                    <a:pt x="1239434" y="332290"/>
                  </a:lnTo>
                  <a:lnTo>
                    <a:pt x="1258464" y="282863"/>
                  </a:lnTo>
                  <a:cubicBezTo>
                    <a:pt x="1345669" y="116636"/>
                    <a:pt x="1549821" y="0"/>
                    <a:pt x="1787761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3765DA-0C74-42D3-B53A-1AE2551F0691}"/>
                </a:ext>
              </a:extLst>
            </p:cNvPr>
            <p:cNvSpPr>
              <a:spLocks/>
            </p:cNvSpPr>
            <p:nvPr/>
          </p:nvSpPr>
          <p:spPr>
            <a:xfrm>
              <a:off x="0" y="5817152"/>
              <a:ext cx="3141832" cy="1053549"/>
            </a:xfrm>
            <a:custGeom>
              <a:avLst/>
              <a:gdLst>
                <a:gd name="connsiteX0" fmla="*/ 1787761 w 3141832"/>
                <a:gd name="connsiteY0" fmla="*/ 0 h 1053549"/>
                <a:gd name="connsiteX1" fmla="*/ 2362200 w 3141832"/>
                <a:gd name="connsiteY1" fmla="*/ 463137 h 1053549"/>
                <a:gd name="connsiteX2" fmla="*/ 2353215 w 3141832"/>
                <a:gd name="connsiteY2" fmla="*/ 520641 h 1053549"/>
                <a:gd name="connsiteX3" fmla="*/ 2451624 w 3141832"/>
                <a:gd name="connsiteY3" fmla="*/ 496013 h 1053549"/>
                <a:gd name="connsiteX4" fmla="*/ 2567393 w 3141832"/>
                <a:gd name="connsiteY4" fmla="*/ 486603 h 1053549"/>
                <a:gd name="connsiteX5" fmla="*/ 3141832 w 3141832"/>
                <a:gd name="connsiteY5" fmla="*/ 949740 h 1053549"/>
                <a:gd name="connsiteX6" fmla="*/ 3130161 w 3141832"/>
                <a:gd name="connsiteY6" fmla="*/ 1043078 h 1053549"/>
                <a:gd name="connsiteX7" fmla="*/ 3126130 w 3141832"/>
                <a:gd name="connsiteY7" fmla="*/ 1053549 h 1053549"/>
                <a:gd name="connsiteX8" fmla="*/ 0 w 3141832"/>
                <a:gd name="connsiteY8" fmla="*/ 1053549 h 1053549"/>
                <a:gd name="connsiteX9" fmla="*/ 0 w 3141832"/>
                <a:gd name="connsiteY9" fmla="*/ 597209 h 1053549"/>
                <a:gd name="connsiteX10" fmla="*/ 33768 w 3141832"/>
                <a:gd name="connsiteY10" fmla="*/ 571192 h 1053549"/>
                <a:gd name="connsiteX11" fmla="*/ 330326 w 3141832"/>
                <a:gd name="connsiteY11" fmla="*/ 486603 h 1053549"/>
                <a:gd name="connsiteX12" fmla="*/ 401591 w 3141832"/>
                <a:gd name="connsiteY12" fmla="*/ 493312 h 1053549"/>
                <a:gd name="connsiteX13" fmla="*/ 443908 w 3141832"/>
                <a:gd name="connsiteY13" fmla="*/ 420508 h 1053549"/>
                <a:gd name="connsiteX14" fmla="*/ 883734 w 3141832"/>
                <a:gd name="connsiteY14" fmla="*/ 202135 h 1053549"/>
                <a:gd name="connsiteX15" fmla="*/ 1180292 w 3141832"/>
                <a:gd name="connsiteY15" fmla="*/ 286724 h 1053549"/>
                <a:gd name="connsiteX16" fmla="*/ 1239434 w 3141832"/>
                <a:gd name="connsiteY16" fmla="*/ 332290 h 1053549"/>
                <a:gd name="connsiteX17" fmla="*/ 1258464 w 3141832"/>
                <a:gd name="connsiteY17" fmla="*/ 282863 h 1053549"/>
                <a:gd name="connsiteX18" fmla="*/ 1787761 w 3141832"/>
                <a:gd name="connsiteY18" fmla="*/ 0 h 10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832" h="1053549">
                  <a:moveTo>
                    <a:pt x="1787761" y="0"/>
                  </a:moveTo>
                  <a:cubicBezTo>
                    <a:pt x="2105015" y="0"/>
                    <a:pt x="2362200" y="207353"/>
                    <a:pt x="2362200" y="463137"/>
                  </a:cubicBezTo>
                  <a:lnTo>
                    <a:pt x="2353215" y="520641"/>
                  </a:lnTo>
                  <a:lnTo>
                    <a:pt x="2451624" y="496013"/>
                  </a:lnTo>
                  <a:cubicBezTo>
                    <a:pt x="2489018" y="489843"/>
                    <a:pt x="2527736" y="486603"/>
                    <a:pt x="2567393" y="486603"/>
                  </a:cubicBezTo>
                  <a:cubicBezTo>
                    <a:pt x="2884647" y="486603"/>
                    <a:pt x="3141832" y="693956"/>
                    <a:pt x="3141832" y="949740"/>
                  </a:cubicBezTo>
                  <a:cubicBezTo>
                    <a:pt x="3141832" y="981713"/>
                    <a:pt x="3137814" y="1012930"/>
                    <a:pt x="3130161" y="1043078"/>
                  </a:cubicBezTo>
                  <a:lnTo>
                    <a:pt x="3126130" y="1053549"/>
                  </a:lnTo>
                  <a:lnTo>
                    <a:pt x="0" y="1053549"/>
                  </a:lnTo>
                  <a:lnTo>
                    <a:pt x="0" y="597209"/>
                  </a:lnTo>
                  <a:lnTo>
                    <a:pt x="33768" y="571192"/>
                  </a:lnTo>
                  <a:cubicBezTo>
                    <a:pt x="118422" y="517787"/>
                    <a:pt x="220474" y="486603"/>
                    <a:pt x="330326" y="486603"/>
                  </a:cubicBezTo>
                  <a:lnTo>
                    <a:pt x="401591" y="493312"/>
                  </a:lnTo>
                  <a:lnTo>
                    <a:pt x="443908" y="420508"/>
                  </a:lnTo>
                  <a:cubicBezTo>
                    <a:pt x="539227" y="288757"/>
                    <a:pt x="700648" y="202135"/>
                    <a:pt x="883734" y="202135"/>
                  </a:cubicBezTo>
                  <a:cubicBezTo>
                    <a:pt x="993586" y="202135"/>
                    <a:pt x="1095638" y="233319"/>
                    <a:pt x="1180292" y="286724"/>
                  </a:cubicBezTo>
                  <a:lnTo>
                    <a:pt x="1239434" y="332290"/>
                  </a:lnTo>
                  <a:lnTo>
                    <a:pt x="1258464" y="282863"/>
                  </a:lnTo>
                  <a:cubicBezTo>
                    <a:pt x="1345669" y="116636"/>
                    <a:pt x="1549821" y="0"/>
                    <a:pt x="1787761" y="0"/>
                  </a:cubicBezTo>
                  <a:close/>
                </a:path>
              </a:pathLst>
            </a:custGeom>
            <a:solidFill>
              <a:srgbClr val="FA9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grpSp>
        <p:nvGrpSpPr>
          <p:cNvPr id="27" name="PHẠM DUYÊN 10 - 9Slide.vn">
            <a:extLst>
              <a:ext uri="{FF2B5EF4-FFF2-40B4-BE49-F238E27FC236}">
                <a16:creationId xmlns:a16="http://schemas.microsoft.com/office/drawing/2014/main" id="{E4970698-85DD-4661-804D-80AF01CC41A8}"/>
              </a:ext>
            </a:extLst>
          </p:cNvPr>
          <p:cNvGrpSpPr>
            <a:grpSpLocks/>
          </p:cNvGrpSpPr>
          <p:nvPr userDrawn="1"/>
        </p:nvGrpSpPr>
        <p:grpSpPr>
          <a:xfrm>
            <a:off x="7279814" y="8801100"/>
            <a:ext cx="7228680" cy="1485900"/>
            <a:chOff x="4940748" y="6017019"/>
            <a:chExt cx="4819120" cy="990600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0C7BD65-7205-4D41-B5BB-71B3E4410213}"/>
                </a:ext>
              </a:extLst>
            </p:cNvPr>
            <p:cNvSpPr>
              <a:spLocks/>
            </p:cNvSpPr>
            <p:nvPr/>
          </p:nvSpPr>
          <p:spPr>
            <a:xfrm>
              <a:off x="4945189" y="6017019"/>
              <a:ext cx="4814679" cy="990600"/>
            </a:xfrm>
            <a:custGeom>
              <a:avLst/>
              <a:gdLst>
                <a:gd name="connsiteX0" fmla="*/ 2931939 w 4814679"/>
                <a:gd name="connsiteY0" fmla="*/ 0 h 990600"/>
                <a:gd name="connsiteX1" fmla="*/ 3628251 w 4814679"/>
                <a:gd name="connsiteY1" fmla="*/ 330359 h 990600"/>
                <a:gd name="connsiteX2" fmla="*/ 3681634 w 4814679"/>
                <a:gd name="connsiteY2" fmla="*/ 418120 h 990600"/>
                <a:gd name="connsiteX3" fmla="*/ 3771662 w 4814679"/>
                <a:gd name="connsiteY3" fmla="*/ 410022 h 990600"/>
                <a:gd name="connsiteX4" fmla="*/ 4448598 w 4814679"/>
                <a:gd name="connsiteY4" fmla="*/ 810408 h 990600"/>
                <a:gd name="connsiteX5" fmla="*/ 4474104 w 4814679"/>
                <a:gd name="connsiteY5" fmla="*/ 883727 h 990600"/>
                <a:gd name="connsiteX6" fmla="*/ 4572070 w 4814679"/>
                <a:gd name="connsiteY6" fmla="*/ 892540 h 990600"/>
                <a:gd name="connsiteX7" fmla="*/ 4771163 w 4814679"/>
                <a:gd name="connsiteY7" fmla="*/ 962288 h 990600"/>
                <a:gd name="connsiteX8" fmla="*/ 4814679 w 4814679"/>
                <a:gd name="connsiteY8" fmla="*/ 990600 h 990600"/>
                <a:gd name="connsiteX9" fmla="*/ 0 w 4814679"/>
                <a:gd name="connsiteY9" fmla="*/ 990600 h 990600"/>
                <a:gd name="connsiteX10" fmla="*/ 4701 w 4814679"/>
                <a:gd name="connsiteY10" fmla="*/ 981290 h 990600"/>
                <a:gd name="connsiteX11" fmla="*/ 656383 w 4814679"/>
                <a:gd name="connsiteY11" fmla="*/ 620529 h 990600"/>
                <a:gd name="connsiteX12" fmla="*/ 952988 w 4814679"/>
                <a:gd name="connsiteY12" fmla="*/ 679413 h 990600"/>
                <a:gd name="connsiteX13" fmla="*/ 978718 w 4814679"/>
                <a:gd name="connsiteY13" fmla="*/ 693146 h 990600"/>
                <a:gd name="connsiteX14" fmla="*/ 1019195 w 4814679"/>
                <a:gd name="connsiteY14" fmla="*/ 576793 h 990600"/>
                <a:gd name="connsiteX15" fmla="*/ 1792928 w 4814679"/>
                <a:gd name="connsiteY15" fmla="*/ 119154 h 990600"/>
                <a:gd name="connsiteX16" fmla="*/ 2262425 w 4814679"/>
                <a:gd name="connsiteY16" fmla="*/ 247123 h 990600"/>
                <a:gd name="connsiteX17" fmla="*/ 2292273 w 4814679"/>
                <a:gd name="connsiteY17" fmla="*/ 269097 h 990600"/>
                <a:gd name="connsiteX18" fmla="*/ 2338165 w 4814679"/>
                <a:gd name="connsiteY18" fmla="*/ 219465 h 990600"/>
                <a:gd name="connsiteX19" fmla="*/ 2931939 w 4814679"/>
                <a:gd name="connsiteY19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14679" h="990600">
                  <a:moveTo>
                    <a:pt x="2931939" y="0"/>
                  </a:moveTo>
                  <a:cubicBezTo>
                    <a:pt x="3221793" y="0"/>
                    <a:pt x="3477346" y="131044"/>
                    <a:pt x="3628251" y="330359"/>
                  </a:cubicBezTo>
                  <a:lnTo>
                    <a:pt x="3681634" y="418120"/>
                  </a:lnTo>
                  <a:lnTo>
                    <a:pt x="3771662" y="410022"/>
                  </a:lnTo>
                  <a:cubicBezTo>
                    <a:pt x="4075972" y="410022"/>
                    <a:pt x="4337069" y="575118"/>
                    <a:pt x="4448598" y="810408"/>
                  </a:cubicBezTo>
                  <a:lnTo>
                    <a:pt x="4474104" y="883727"/>
                  </a:lnTo>
                  <a:lnTo>
                    <a:pt x="4572070" y="892540"/>
                  </a:lnTo>
                  <a:cubicBezTo>
                    <a:pt x="4643618" y="905604"/>
                    <a:pt x="4710734" y="929524"/>
                    <a:pt x="4771163" y="962288"/>
                  </a:cubicBezTo>
                  <a:lnTo>
                    <a:pt x="4814679" y="990600"/>
                  </a:lnTo>
                  <a:lnTo>
                    <a:pt x="0" y="990600"/>
                  </a:lnTo>
                  <a:lnTo>
                    <a:pt x="4701" y="981290"/>
                  </a:lnTo>
                  <a:cubicBezTo>
                    <a:pt x="138347" y="765005"/>
                    <a:pt x="380207" y="620529"/>
                    <a:pt x="656383" y="620529"/>
                  </a:cubicBezTo>
                  <a:cubicBezTo>
                    <a:pt x="761594" y="620529"/>
                    <a:pt x="861824" y="641496"/>
                    <a:pt x="952988" y="679413"/>
                  </a:cubicBezTo>
                  <a:lnTo>
                    <a:pt x="978718" y="693146"/>
                  </a:lnTo>
                  <a:lnTo>
                    <a:pt x="1019195" y="576793"/>
                  </a:lnTo>
                  <a:cubicBezTo>
                    <a:pt x="1146672" y="307857"/>
                    <a:pt x="1445104" y="119154"/>
                    <a:pt x="1792928" y="119154"/>
                  </a:cubicBezTo>
                  <a:cubicBezTo>
                    <a:pt x="1966841" y="119154"/>
                    <a:pt x="2128405" y="166330"/>
                    <a:pt x="2262425" y="247123"/>
                  </a:cubicBezTo>
                  <a:lnTo>
                    <a:pt x="2292273" y="269097"/>
                  </a:lnTo>
                  <a:lnTo>
                    <a:pt x="2338165" y="219465"/>
                  </a:lnTo>
                  <a:cubicBezTo>
                    <a:pt x="2490126" y="83868"/>
                    <a:pt x="2700056" y="0"/>
                    <a:pt x="2931939" y="0"/>
                  </a:cubicBezTo>
                  <a:close/>
                </a:path>
              </a:pathLst>
            </a:custGeom>
            <a:solidFill>
              <a:srgbClr val="FA9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A65A5A-43FB-4AEC-BE5C-51A2BB32449F}"/>
                </a:ext>
              </a:extLst>
            </p:cNvPr>
            <p:cNvSpPr>
              <a:spLocks/>
            </p:cNvSpPr>
            <p:nvPr/>
          </p:nvSpPr>
          <p:spPr>
            <a:xfrm>
              <a:off x="4940748" y="6093219"/>
              <a:ext cx="4736471" cy="914400"/>
            </a:xfrm>
            <a:custGeom>
              <a:avLst/>
              <a:gdLst>
                <a:gd name="connsiteX0" fmla="*/ 2931939 w 4814679"/>
                <a:gd name="connsiteY0" fmla="*/ 0 h 990600"/>
                <a:gd name="connsiteX1" fmla="*/ 3628251 w 4814679"/>
                <a:gd name="connsiteY1" fmla="*/ 330359 h 990600"/>
                <a:gd name="connsiteX2" fmla="*/ 3681634 w 4814679"/>
                <a:gd name="connsiteY2" fmla="*/ 418120 h 990600"/>
                <a:gd name="connsiteX3" fmla="*/ 3771662 w 4814679"/>
                <a:gd name="connsiteY3" fmla="*/ 410022 h 990600"/>
                <a:gd name="connsiteX4" fmla="*/ 4448598 w 4814679"/>
                <a:gd name="connsiteY4" fmla="*/ 810408 h 990600"/>
                <a:gd name="connsiteX5" fmla="*/ 4474104 w 4814679"/>
                <a:gd name="connsiteY5" fmla="*/ 883727 h 990600"/>
                <a:gd name="connsiteX6" fmla="*/ 4572070 w 4814679"/>
                <a:gd name="connsiteY6" fmla="*/ 892540 h 990600"/>
                <a:gd name="connsiteX7" fmla="*/ 4771163 w 4814679"/>
                <a:gd name="connsiteY7" fmla="*/ 962288 h 990600"/>
                <a:gd name="connsiteX8" fmla="*/ 4814679 w 4814679"/>
                <a:gd name="connsiteY8" fmla="*/ 990600 h 990600"/>
                <a:gd name="connsiteX9" fmla="*/ 0 w 4814679"/>
                <a:gd name="connsiteY9" fmla="*/ 990600 h 990600"/>
                <a:gd name="connsiteX10" fmla="*/ 4701 w 4814679"/>
                <a:gd name="connsiteY10" fmla="*/ 981290 h 990600"/>
                <a:gd name="connsiteX11" fmla="*/ 656383 w 4814679"/>
                <a:gd name="connsiteY11" fmla="*/ 620529 h 990600"/>
                <a:gd name="connsiteX12" fmla="*/ 952988 w 4814679"/>
                <a:gd name="connsiteY12" fmla="*/ 679413 h 990600"/>
                <a:gd name="connsiteX13" fmla="*/ 978718 w 4814679"/>
                <a:gd name="connsiteY13" fmla="*/ 693146 h 990600"/>
                <a:gd name="connsiteX14" fmla="*/ 1019195 w 4814679"/>
                <a:gd name="connsiteY14" fmla="*/ 576793 h 990600"/>
                <a:gd name="connsiteX15" fmla="*/ 1792928 w 4814679"/>
                <a:gd name="connsiteY15" fmla="*/ 119154 h 990600"/>
                <a:gd name="connsiteX16" fmla="*/ 2262425 w 4814679"/>
                <a:gd name="connsiteY16" fmla="*/ 247123 h 990600"/>
                <a:gd name="connsiteX17" fmla="*/ 2292273 w 4814679"/>
                <a:gd name="connsiteY17" fmla="*/ 269097 h 990600"/>
                <a:gd name="connsiteX18" fmla="*/ 2338165 w 4814679"/>
                <a:gd name="connsiteY18" fmla="*/ 219465 h 990600"/>
                <a:gd name="connsiteX19" fmla="*/ 2931939 w 4814679"/>
                <a:gd name="connsiteY19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14679" h="990600">
                  <a:moveTo>
                    <a:pt x="2931939" y="0"/>
                  </a:moveTo>
                  <a:cubicBezTo>
                    <a:pt x="3221793" y="0"/>
                    <a:pt x="3477346" y="131044"/>
                    <a:pt x="3628251" y="330359"/>
                  </a:cubicBezTo>
                  <a:lnTo>
                    <a:pt x="3681634" y="418120"/>
                  </a:lnTo>
                  <a:lnTo>
                    <a:pt x="3771662" y="410022"/>
                  </a:lnTo>
                  <a:cubicBezTo>
                    <a:pt x="4075972" y="410022"/>
                    <a:pt x="4337069" y="575118"/>
                    <a:pt x="4448598" y="810408"/>
                  </a:cubicBezTo>
                  <a:lnTo>
                    <a:pt x="4474104" y="883727"/>
                  </a:lnTo>
                  <a:lnTo>
                    <a:pt x="4572070" y="892540"/>
                  </a:lnTo>
                  <a:cubicBezTo>
                    <a:pt x="4643618" y="905604"/>
                    <a:pt x="4710734" y="929524"/>
                    <a:pt x="4771163" y="962288"/>
                  </a:cubicBezTo>
                  <a:lnTo>
                    <a:pt x="4814679" y="990600"/>
                  </a:lnTo>
                  <a:lnTo>
                    <a:pt x="0" y="990600"/>
                  </a:lnTo>
                  <a:lnTo>
                    <a:pt x="4701" y="981290"/>
                  </a:lnTo>
                  <a:cubicBezTo>
                    <a:pt x="138347" y="765005"/>
                    <a:pt x="380207" y="620529"/>
                    <a:pt x="656383" y="620529"/>
                  </a:cubicBezTo>
                  <a:cubicBezTo>
                    <a:pt x="761594" y="620529"/>
                    <a:pt x="861824" y="641496"/>
                    <a:pt x="952988" y="679413"/>
                  </a:cubicBezTo>
                  <a:lnTo>
                    <a:pt x="978718" y="693146"/>
                  </a:lnTo>
                  <a:lnTo>
                    <a:pt x="1019195" y="576793"/>
                  </a:lnTo>
                  <a:cubicBezTo>
                    <a:pt x="1146672" y="307857"/>
                    <a:pt x="1445104" y="119154"/>
                    <a:pt x="1792928" y="119154"/>
                  </a:cubicBezTo>
                  <a:cubicBezTo>
                    <a:pt x="1966841" y="119154"/>
                    <a:pt x="2128405" y="166330"/>
                    <a:pt x="2262425" y="247123"/>
                  </a:cubicBezTo>
                  <a:lnTo>
                    <a:pt x="2292273" y="269097"/>
                  </a:lnTo>
                  <a:lnTo>
                    <a:pt x="2338165" y="219465"/>
                  </a:lnTo>
                  <a:cubicBezTo>
                    <a:pt x="2490126" y="83868"/>
                    <a:pt x="2700056" y="0"/>
                    <a:pt x="2931939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pic>
        <p:nvPicPr>
          <p:cNvPr id="30" name="Picture 21">
            <a:extLst>
              <a:ext uri="{FF2B5EF4-FFF2-40B4-BE49-F238E27FC236}">
                <a16:creationId xmlns:a16="http://schemas.microsoft.com/office/drawing/2014/main" id="{7C71FA98-2CD2-4458-835B-24B13DCB3B2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43727" y="1947170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1" name="Picture 21">
            <a:extLst>
              <a:ext uri="{FF2B5EF4-FFF2-40B4-BE49-F238E27FC236}">
                <a16:creationId xmlns:a16="http://schemas.microsoft.com/office/drawing/2014/main" id="{AEA4CD99-498A-4078-A871-DDD5BBA5B16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62049" y="394535"/>
            <a:ext cx="1239479" cy="598689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2" name="Picture 23">
            <a:extLst>
              <a:ext uri="{FF2B5EF4-FFF2-40B4-BE49-F238E27FC236}">
                <a16:creationId xmlns:a16="http://schemas.microsoft.com/office/drawing/2014/main" id="{41648F35-A26A-4013-A542-C2E4C33687B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V="1">
            <a:off x="1114572" y="8533134"/>
            <a:ext cx="262197" cy="249744"/>
          </a:xfrm>
          <a:prstGeom prst="rect">
            <a:avLst/>
          </a:prstGeom>
        </p:spPr>
      </p:pic>
      <p:pic>
        <p:nvPicPr>
          <p:cNvPr id="33" name="Picture 21">
            <a:extLst>
              <a:ext uri="{FF2B5EF4-FFF2-40B4-BE49-F238E27FC236}">
                <a16:creationId xmlns:a16="http://schemas.microsoft.com/office/drawing/2014/main" id="{8C73DBFE-9502-40A2-8B1F-1593AA52B1B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5865415" y="7832792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4" name="Picture 21">
            <a:extLst>
              <a:ext uri="{FF2B5EF4-FFF2-40B4-BE49-F238E27FC236}">
                <a16:creationId xmlns:a16="http://schemas.microsoft.com/office/drawing/2014/main" id="{D6277B81-44AE-4BD8-853E-ADBC6E8E95C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927035" y="8305737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5" name="Picture 11">
            <a:extLst>
              <a:ext uri="{FF2B5EF4-FFF2-40B4-BE49-F238E27FC236}">
                <a16:creationId xmlns:a16="http://schemas.microsoft.com/office/drawing/2014/main" id="{746B64CD-149D-429A-AF92-05BB8CAC696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 rot="437292">
            <a:off x="16247470" y="3250361"/>
            <a:ext cx="1424852" cy="3433377"/>
          </a:xfrm>
          <a:prstGeom prst="rect">
            <a:avLst/>
          </a:prstGeom>
        </p:spPr>
      </p:pic>
      <p:pic>
        <p:nvPicPr>
          <p:cNvPr id="36" name="Picture 26">
            <a:extLst>
              <a:ext uri="{FF2B5EF4-FFF2-40B4-BE49-F238E27FC236}">
                <a16:creationId xmlns:a16="http://schemas.microsoft.com/office/drawing/2014/main" id="{1A5F5EEB-D17B-4BF4-A954-71BF2F9BD5B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0394432">
            <a:off x="16579590" y="257437"/>
            <a:ext cx="1046103" cy="996413"/>
          </a:xfrm>
          <a:prstGeom prst="rect">
            <a:avLst/>
          </a:prstGeom>
        </p:spPr>
      </p:pic>
      <p:grpSp>
        <p:nvGrpSpPr>
          <p:cNvPr id="37" name="PHẠM DUYÊN 4 - 9Slide.vn">
            <a:extLst>
              <a:ext uri="{FF2B5EF4-FFF2-40B4-BE49-F238E27FC236}">
                <a16:creationId xmlns:a16="http://schemas.microsoft.com/office/drawing/2014/main" id="{F2F36E7B-7CED-4EBD-8864-01DE2EB1CFAF}"/>
              </a:ext>
            </a:extLst>
          </p:cNvPr>
          <p:cNvGrpSpPr/>
          <p:nvPr userDrawn="1"/>
        </p:nvGrpSpPr>
        <p:grpSpPr>
          <a:xfrm>
            <a:off x="1580264" y="7021720"/>
            <a:ext cx="395183" cy="395183"/>
            <a:chOff x="4812029" y="3408045"/>
            <a:chExt cx="163829" cy="163829"/>
          </a:xfrm>
          <a:solidFill>
            <a:srgbClr val="E6C293"/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5115149-3CE2-484C-A8BF-B2BF9DF6BC10}"/>
                </a:ext>
              </a:extLst>
            </p:cNvPr>
            <p:cNvSpPr/>
            <p:nvPr/>
          </p:nvSpPr>
          <p:spPr>
            <a:xfrm>
              <a:off x="4877752" y="3408045"/>
              <a:ext cx="34289" cy="163829"/>
            </a:xfrm>
            <a:custGeom>
              <a:avLst/>
              <a:gdLst>
                <a:gd name="connsiteX0" fmla="*/ 17145 w 34289"/>
                <a:gd name="connsiteY0" fmla="*/ 0 h 163829"/>
                <a:gd name="connsiteX1" fmla="*/ 30480 w 34289"/>
                <a:gd name="connsiteY1" fmla="*/ 40958 h 163829"/>
                <a:gd name="connsiteX2" fmla="*/ 34290 w 34289"/>
                <a:gd name="connsiteY2" fmla="*/ 81915 h 163829"/>
                <a:gd name="connsiteX3" fmla="*/ 30480 w 34289"/>
                <a:gd name="connsiteY3" fmla="*/ 122873 h 163829"/>
                <a:gd name="connsiteX4" fmla="*/ 17145 w 34289"/>
                <a:gd name="connsiteY4" fmla="*/ 163830 h 163829"/>
                <a:gd name="connsiteX5" fmla="*/ 3810 w 34289"/>
                <a:gd name="connsiteY5" fmla="*/ 122873 h 163829"/>
                <a:gd name="connsiteX6" fmla="*/ 0 w 34289"/>
                <a:gd name="connsiteY6" fmla="*/ 81915 h 163829"/>
                <a:gd name="connsiteX7" fmla="*/ 3810 w 34289"/>
                <a:gd name="connsiteY7" fmla="*/ 40958 h 163829"/>
                <a:gd name="connsiteX8" fmla="*/ 17145 w 34289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8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3" y="136208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7"/>
                    <a:pt x="0" y="96202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5715" y="27622"/>
                    <a:pt x="9525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772FC0D-7F34-445B-9514-EE0D5F00FDBB}"/>
                </a:ext>
              </a:extLst>
            </p:cNvPr>
            <p:cNvSpPr/>
            <p:nvPr/>
          </p:nvSpPr>
          <p:spPr>
            <a:xfrm>
              <a:off x="4812029" y="3471862"/>
              <a:ext cx="163829" cy="34290"/>
            </a:xfrm>
            <a:custGeom>
              <a:avLst/>
              <a:gdLst>
                <a:gd name="connsiteX0" fmla="*/ 163830 w 163829"/>
                <a:gd name="connsiteY0" fmla="*/ 17145 h 34290"/>
                <a:gd name="connsiteX1" fmla="*/ 122873 w 163829"/>
                <a:gd name="connsiteY1" fmla="*/ 30480 h 34290"/>
                <a:gd name="connsiteX2" fmla="*/ 81915 w 163829"/>
                <a:gd name="connsiteY2" fmla="*/ 34290 h 34290"/>
                <a:gd name="connsiteX3" fmla="*/ 40958 w 163829"/>
                <a:gd name="connsiteY3" fmla="*/ 30480 h 34290"/>
                <a:gd name="connsiteX4" fmla="*/ 0 w 163829"/>
                <a:gd name="connsiteY4" fmla="*/ 17145 h 34290"/>
                <a:gd name="connsiteX5" fmla="*/ 40958 w 163829"/>
                <a:gd name="connsiteY5" fmla="*/ 3810 h 34290"/>
                <a:gd name="connsiteX6" fmla="*/ 81915 w 163829"/>
                <a:gd name="connsiteY6" fmla="*/ 0 h 34290"/>
                <a:gd name="connsiteX7" fmla="*/ 122873 w 163829"/>
                <a:gd name="connsiteY7" fmla="*/ 3810 h 34290"/>
                <a:gd name="connsiteX8" fmla="*/ 163830 w 163829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29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3" y="3810"/>
                  </a:cubicBezTo>
                  <a:cubicBezTo>
                    <a:pt x="137160" y="6667"/>
                    <a:pt x="150495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40" name="PHẠM DUYÊN 8 - 9Slide.vn">
            <a:extLst>
              <a:ext uri="{FF2B5EF4-FFF2-40B4-BE49-F238E27FC236}">
                <a16:creationId xmlns:a16="http://schemas.microsoft.com/office/drawing/2014/main" id="{9D10546A-FA26-4A95-9693-8AF4E226F7EC}"/>
              </a:ext>
            </a:extLst>
          </p:cNvPr>
          <p:cNvGrpSpPr/>
          <p:nvPr userDrawn="1"/>
        </p:nvGrpSpPr>
        <p:grpSpPr>
          <a:xfrm>
            <a:off x="468402" y="9139574"/>
            <a:ext cx="229758" cy="229758"/>
            <a:chOff x="4335779" y="4312919"/>
            <a:chExt cx="95250" cy="95250"/>
          </a:xfrm>
          <a:solidFill>
            <a:srgbClr val="E6C293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B555337-DC56-4626-8CC1-0FA75112B573}"/>
                </a:ext>
              </a:extLst>
            </p:cNvPr>
            <p:cNvSpPr/>
            <p:nvPr/>
          </p:nvSpPr>
          <p:spPr>
            <a:xfrm>
              <a:off x="4373879" y="4312919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3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8" y="63818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8" y="79058"/>
                    <a:pt x="1905" y="71438"/>
                  </a:cubicBezTo>
                  <a:cubicBezTo>
                    <a:pt x="0" y="63818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8" y="16193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85DA125-4809-4E22-AE3A-8FB419D25201}"/>
                </a:ext>
              </a:extLst>
            </p:cNvPr>
            <p:cNvSpPr/>
            <p:nvPr/>
          </p:nvSpPr>
          <p:spPr>
            <a:xfrm>
              <a:off x="4335779" y="435101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79058" y="2858"/>
                    <a:pt x="86678" y="4763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43" name="PHẠM DUYÊN 9 - 9Slide.vn">
            <a:extLst>
              <a:ext uri="{FF2B5EF4-FFF2-40B4-BE49-F238E27FC236}">
                <a16:creationId xmlns:a16="http://schemas.microsoft.com/office/drawing/2014/main" id="{58C31B89-991B-4FB9-BE98-B66B1B95E330}"/>
              </a:ext>
            </a:extLst>
          </p:cNvPr>
          <p:cNvGrpSpPr/>
          <p:nvPr userDrawn="1"/>
        </p:nvGrpSpPr>
        <p:grpSpPr>
          <a:xfrm>
            <a:off x="2927843" y="4561971"/>
            <a:ext cx="266517" cy="266520"/>
            <a:chOff x="5389245" y="2352675"/>
            <a:chExt cx="110489" cy="110490"/>
          </a:xfrm>
          <a:solidFill>
            <a:srgbClr val="E6C293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5A2B7F1-5ABD-45DF-89EF-7530C1C236DC}"/>
                </a:ext>
              </a:extLst>
            </p:cNvPr>
            <p:cNvSpPr/>
            <p:nvPr/>
          </p:nvSpPr>
          <p:spPr>
            <a:xfrm>
              <a:off x="5432107" y="2352675"/>
              <a:ext cx="24764" cy="110490"/>
            </a:xfrm>
            <a:custGeom>
              <a:avLst/>
              <a:gdLst>
                <a:gd name="connsiteX0" fmla="*/ 12383 w 24764"/>
                <a:gd name="connsiteY0" fmla="*/ 0 h 110490"/>
                <a:gd name="connsiteX1" fmla="*/ 21908 w 24764"/>
                <a:gd name="connsiteY1" fmla="*/ 27622 h 110490"/>
                <a:gd name="connsiteX2" fmla="*/ 24765 w 24764"/>
                <a:gd name="connsiteY2" fmla="*/ 55245 h 110490"/>
                <a:gd name="connsiteX3" fmla="*/ 21908 w 24764"/>
                <a:gd name="connsiteY3" fmla="*/ 82867 h 110490"/>
                <a:gd name="connsiteX4" fmla="*/ 12383 w 24764"/>
                <a:gd name="connsiteY4" fmla="*/ 110490 h 110490"/>
                <a:gd name="connsiteX5" fmla="*/ 2858 w 24764"/>
                <a:gd name="connsiteY5" fmla="*/ 82867 h 110490"/>
                <a:gd name="connsiteX6" fmla="*/ 0 w 24764"/>
                <a:gd name="connsiteY6" fmla="*/ 55245 h 110490"/>
                <a:gd name="connsiteX7" fmla="*/ 2858 w 24764"/>
                <a:gd name="connsiteY7" fmla="*/ 27622 h 110490"/>
                <a:gd name="connsiteX8" fmla="*/ 12383 w 24764"/>
                <a:gd name="connsiteY8" fmla="*/ 0 h 1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4" h="110490">
                  <a:moveTo>
                    <a:pt x="12383" y="0"/>
                  </a:moveTo>
                  <a:cubicBezTo>
                    <a:pt x="17145" y="9525"/>
                    <a:pt x="20002" y="18097"/>
                    <a:pt x="21908" y="27622"/>
                  </a:cubicBezTo>
                  <a:cubicBezTo>
                    <a:pt x="23813" y="37147"/>
                    <a:pt x="24765" y="45720"/>
                    <a:pt x="24765" y="55245"/>
                  </a:cubicBezTo>
                  <a:cubicBezTo>
                    <a:pt x="24765" y="64770"/>
                    <a:pt x="23813" y="73342"/>
                    <a:pt x="21908" y="82867"/>
                  </a:cubicBezTo>
                  <a:cubicBezTo>
                    <a:pt x="20002" y="92392"/>
                    <a:pt x="17145" y="100965"/>
                    <a:pt x="12383" y="110490"/>
                  </a:cubicBezTo>
                  <a:cubicBezTo>
                    <a:pt x="7620" y="100965"/>
                    <a:pt x="4763" y="92392"/>
                    <a:pt x="2858" y="82867"/>
                  </a:cubicBezTo>
                  <a:cubicBezTo>
                    <a:pt x="952" y="73342"/>
                    <a:pt x="0" y="64770"/>
                    <a:pt x="0" y="55245"/>
                  </a:cubicBezTo>
                  <a:cubicBezTo>
                    <a:pt x="0" y="45720"/>
                    <a:pt x="952" y="37147"/>
                    <a:pt x="2858" y="27622"/>
                  </a:cubicBezTo>
                  <a:cubicBezTo>
                    <a:pt x="4763" y="18097"/>
                    <a:pt x="7620" y="9525"/>
                    <a:pt x="12383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550EE1F-A977-41DA-A534-F720AA7911D9}"/>
                </a:ext>
              </a:extLst>
            </p:cNvPr>
            <p:cNvSpPr/>
            <p:nvPr/>
          </p:nvSpPr>
          <p:spPr>
            <a:xfrm>
              <a:off x="5389245" y="2395537"/>
              <a:ext cx="110489" cy="24765"/>
            </a:xfrm>
            <a:custGeom>
              <a:avLst/>
              <a:gdLst>
                <a:gd name="connsiteX0" fmla="*/ 110490 w 110489"/>
                <a:gd name="connsiteY0" fmla="*/ 12383 h 24765"/>
                <a:gd name="connsiteX1" fmla="*/ 82867 w 110489"/>
                <a:gd name="connsiteY1" fmla="*/ 21908 h 24765"/>
                <a:gd name="connsiteX2" fmla="*/ 55245 w 110489"/>
                <a:gd name="connsiteY2" fmla="*/ 24765 h 24765"/>
                <a:gd name="connsiteX3" fmla="*/ 27622 w 110489"/>
                <a:gd name="connsiteY3" fmla="*/ 21908 h 24765"/>
                <a:gd name="connsiteX4" fmla="*/ 0 w 110489"/>
                <a:gd name="connsiteY4" fmla="*/ 12383 h 24765"/>
                <a:gd name="connsiteX5" fmla="*/ 27622 w 110489"/>
                <a:gd name="connsiteY5" fmla="*/ 2858 h 24765"/>
                <a:gd name="connsiteX6" fmla="*/ 55245 w 110489"/>
                <a:gd name="connsiteY6" fmla="*/ 0 h 24765"/>
                <a:gd name="connsiteX7" fmla="*/ 82867 w 110489"/>
                <a:gd name="connsiteY7" fmla="*/ 2858 h 24765"/>
                <a:gd name="connsiteX8" fmla="*/ 110490 w 110489"/>
                <a:gd name="connsiteY8" fmla="*/ 12383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489" h="24765">
                  <a:moveTo>
                    <a:pt x="110490" y="12383"/>
                  </a:moveTo>
                  <a:cubicBezTo>
                    <a:pt x="100965" y="17145"/>
                    <a:pt x="92392" y="20003"/>
                    <a:pt x="82867" y="21908"/>
                  </a:cubicBezTo>
                  <a:cubicBezTo>
                    <a:pt x="73342" y="23813"/>
                    <a:pt x="64770" y="24765"/>
                    <a:pt x="55245" y="24765"/>
                  </a:cubicBezTo>
                  <a:cubicBezTo>
                    <a:pt x="45720" y="24765"/>
                    <a:pt x="37147" y="23813"/>
                    <a:pt x="27622" y="21908"/>
                  </a:cubicBezTo>
                  <a:cubicBezTo>
                    <a:pt x="18097" y="20003"/>
                    <a:pt x="9525" y="17145"/>
                    <a:pt x="0" y="12383"/>
                  </a:cubicBezTo>
                  <a:cubicBezTo>
                    <a:pt x="9525" y="7620"/>
                    <a:pt x="18097" y="4763"/>
                    <a:pt x="27622" y="2858"/>
                  </a:cubicBezTo>
                  <a:cubicBezTo>
                    <a:pt x="37147" y="953"/>
                    <a:pt x="45720" y="0"/>
                    <a:pt x="55245" y="0"/>
                  </a:cubicBezTo>
                  <a:cubicBezTo>
                    <a:pt x="64770" y="0"/>
                    <a:pt x="73342" y="953"/>
                    <a:pt x="82867" y="2858"/>
                  </a:cubicBezTo>
                  <a:cubicBezTo>
                    <a:pt x="92392" y="4763"/>
                    <a:pt x="100965" y="7620"/>
                    <a:pt x="110490" y="12383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46" name="PHẠM DUYÊN 13 - 9Slide.vn">
            <a:extLst>
              <a:ext uri="{FF2B5EF4-FFF2-40B4-BE49-F238E27FC236}">
                <a16:creationId xmlns:a16="http://schemas.microsoft.com/office/drawing/2014/main" id="{884B2D2C-E4D2-4BB8-91C1-16019FC91C66}"/>
              </a:ext>
            </a:extLst>
          </p:cNvPr>
          <p:cNvSpPr/>
          <p:nvPr userDrawn="1"/>
        </p:nvSpPr>
        <p:spPr>
          <a:xfrm>
            <a:off x="588483" y="6271547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47" name="PHẠM DUYÊN 14 - 9Slide.vn">
            <a:extLst>
              <a:ext uri="{FF2B5EF4-FFF2-40B4-BE49-F238E27FC236}">
                <a16:creationId xmlns:a16="http://schemas.microsoft.com/office/drawing/2014/main" id="{A0A7CF6C-BB24-4D86-8584-1C526666F24C}"/>
              </a:ext>
            </a:extLst>
          </p:cNvPr>
          <p:cNvSpPr/>
          <p:nvPr userDrawn="1"/>
        </p:nvSpPr>
        <p:spPr>
          <a:xfrm>
            <a:off x="2340777" y="4152338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48" name="PHẠM DUYÊN 17 - 9Slide.vn">
            <a:extLst>
              <a:ext uri="{FF2B5EF4-FFF2-40B4-BE49-F238E27FC236}">
                <a16:creationId xmlns:a16="http://schemas.microsoft.com/office/drawing/2014/main" id="{3ABCAA51-1C95-4AE2-B972-E9A3280AAFF3}"/>
              </a:ext>
            </a:extLst>
          </p:cNvPr>
          <p:cNvSpPr/>
          <p:nvPr userDrawn="1"/>
        </p:nvSpPr>
        <p:spPr>
          <a:xfrm>
            <a:off x="2421390" y="5864466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49" name="PHẠM DUYÊN 20 - 9Slide.vn">
            <a:extLst>
              <a:ext uri="{FF2B5EF4-FFF2-40B4-BE49-F238E27FC236}">
                <a16:creationId xmlns:a16="http://schemas.microsoft.com/office/drawing/2014/main" id="{EBC685D9-3696-4678-B3CE-62E0E68E5288}"/>
              </a:ext>
            </a:extLst>
          </p:cNvPr>
          <p:cNvSpPr/>
          <p:nvPr userDrawn="1"/>
        </p:nvSpPr>
        <p:spPr>
          <a:xfrm>
            <a:off x="3536861" y="3467290"/>
            <a:ext cx="142164" cy="147047"/>
          </a:xfrm>
          <a:custGeom>
            <a:avLst/>
            <a:gdLst>
              <a:gd name="connsiteX0" fmla="*/ 29648 w 58936"/>
              <a:gd name="connsiteY0" fmla="*/ 60960 h 60960"/>
              <a:gd name="connsiteX1" fmla="*/ 29648 w 58936"/>
              <a:gd name="connsiteY1" fmla="*/ 0 h 60960"/>
              <a:gd name="connsiteX2" fmla="*/ 29648 w 58936"/>
              <a:gd name="connsiteY2" fmla="*/ 60960 h 60960"/>
              <a:gd name="connsiteX3" fmla="*/ 29648 w 58936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36" h="60960">
                <a:moveTo>
                  <a:pt x="29648" y="60960"/>
                </a:moveTo>
                <a:cubicBezTo>
                  <a:pt x="68700" y="60960"/>
                  <a:pt x="68700" y="0"/>
                  <a:pt x="29648" y="0"/>
                </a:cubicBezTo>
                <a:cubicBezTo>
                  <a:pt x="-9405" y="0"/>
                  <a:pt x="-10357" y="60960"/>
                  <a:pt x="29648" y="60960"/>
                </a:cubicBezTo>
                <a:lnTo>
                  <a:pt x="29648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50" name="PHẠM DUYÊN 21 - 9Slide.vn">
            <a:extLst>
              <a:ext uri="{FF2B5EF4-FFF2-40B4-BE49-F238E27FC236}">
                <a16:creationId xmlns:a16="http://schemas.microsoft.com/office/drawing/2014/main" id="{AB6008F0-2B3B-42E5-95C6-8FD3A0C7138F}"/>
              </a:ext>
            </a:extLst>
          </p:cNvPr>
          <p:cNvSpPr/>
          <p:nvPr userDrawn="1"/>
        </p:nvSpPr>
        <p:spPr>
          <a:xfrm>
            <a:off x="1565255" y="521736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51" name="PHẠM DUYÊN 22 - 9Slide.vn">
            <a:extLst>
              <a:ext uri="{FF2B5EF4-FFF2-40B4-BE49-F238E27FC236}">
                <a16:creationId xmlns:a16="http://schemas.microsoft.com/office/drawing/2014/main" id="{CC079DB5-9BFB-4D8D-90B1-0E1B1661E7BF}"/>
              </a:ext>
            </a:extLst>
          </p:cNvPr>
          <p:cNvSpPr/>
          <p:nvPr userDrawn="1"/>
        </p:nvSpPr>
        <p:spPr>
          <a:xfrm>
            <a:off x="902585" y="8079297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52" name="PHẠM DUYÊN 5 - 9Slide.vn">
            <a:extLst>
              <a:ext uri="{FF2B5EF4-FFF2-40B4-BE49-F238E27FC236}">
                <a16:creationId xmlns:a16="http://schemas.microsoft.com/office/drawing/2014/main" id="{9B24D4D3-6E39-4EF6-A15C-25902815B446}"/>
              </a:ext>
            </a:extLst>
          </p:cNvPr>
          <p:cNvGrpSpPr/>
          <p:nvPr userDrawn="1"/>
        </p:nvGrpSpPr>
        <p:grpSpPr>
          <a:xfrm>
            <a:off x="11485448" y="268873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FF02501-3D0A-46F7-99D9-784AB511A097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9AF69D6-CD9D-4D6A-A7F7-616610FECEEA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55" name="PHẠM DUYÊN 6 - 9Slide.vn">
            <a:extLst>
              <a:ext uri="{FF2B5EF4-FFF2-40B4-BE49-F238E27FC236}">
                <a16:creationId xmlns:a16="http://schemas.microsoft.com/office/drawing/2014/main" id="{B55C8946-DEEB-417F-B96B-DAF01057DFD9}"/>
              </a:ext>
            </a:extLst>
          </p:cNvPr>
          <p:cNvGrpSpPr/>
          <p:nvPr userDrawn="1"/>
        </p:nvGrpSpPr>
        <p:grpSpPr>
          <a:xfrm>
            <a:off x="14680490" y="2927330"/>
            <a:ext cx="395186" cy="395183"/>
            <a:chOff x="7239000" y="3792855"/>
            <a:chExt cx="163830" cy="163829"/>
          </a:xfrm>
          <a:solidFill>
            <a:srgbClr val="E6C293"/>
          </a:solidFill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881B241-76CF-4E9C-9166-EA86A853B053}"/>
                </a:ext>
              </a:extLst>
            </p:cNvPr>
            <p:cNvSpPr/>
            <p:nvPr/>
          </p:nvSpPr>
          <p:spPr>
            <a:xfrm>
              <a:off x="7303769" y="3792855"/>
              <a:ext cx="34290" cy="163829"/>
            </a:xfrm>
            <a:custGeom>
              <a:avLst/>
              <a:gdLst>
                <a:gd name="connsiteX0" fmla="*/ 17145 w 34290"/>
                <a:gd name="connsiteY0" fmla="*/ 0 h 163829"/>
                <a:gd name="connsiteX1" fmla="*/ 30480 w 34290"/>
                <a:gd name="connsiteY1" fmla="*/ 40957 h 163829"/>
                <a:gd name="connsiteX2" fmla="*/ 34290 w 34290"/>
                <a:gd name="connsiteY2" fmla="*/ 81915 h 163829"/>
                <a:gd name="connsiteX3" fmla="*/ 30480 w 34290"/>
                <a:gd name="connsiteY3" fmla="*/ 122872 h 163829"/>
                <a:gd name="connsiteX4" fmla="*/ 17145 w 34290"/>
                <a:gd name="connsiteY4" fmla="*/ 163830 h 163829"/>
                <a:gd name="connsiteX5" fmla="*/ 3810 w 34290"/>
                <a:gd name="connsiteY5" fmla="*/ 122872 h 163829"/>
                <a:gd name="connsiteX6" fmla="*/ 0 w 34290"/>
                <a:gd name="connsiteY6" fmla="*/ 81915 h 163829"/>
                <a:gd name="connsiteX7" fmla="*/ 3810 w 34290"/>
                <a:gd name="connsiteY7" fmla="*/ 40957 h 163829"/>
                <a:gd name="connsiteX8" fmla="*/ 17145 w 34290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7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2"/>
                  </a:cubicBezTo>
                  <a:cubicBezTo>
                    <a:pt x="27623" y="136207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2"/>
                  </a:cubicBezTo>
                  <a:cubicBezTo>
                    <a:pt x="953" y="109538"/>
                    <a:pt x="0" y="96202"/>
                    <a:pt x="0" y="81915"/>
                  </a:cubicBezTo>
                  <a:cubicBezTo>
                    <a:pt x="0" y="68580"/>
                    <a:pt x="953" y="55245"/>
                    <a:pt x="3810" y="40957"/>
                  </a:cubicBezTo>
                  <a:cubicBezTo>
                    <a:pt x="6668" y="27622"/>
                    <a:pt x="10478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CBA107E-5130-4952-B207-F6BE16D54A9A}"/>
                </a:ext>
              </a:extLst>
            </p:cNvPr>
            <p:cNvSpPr/>
            <p:nvPr/>
          </p:nvSpPr>
          <p:spPr>
            <a:xfrm>
              <a:off x="7239000" y="3856672"/>
              <a:ext cx="163830" cy="34290"/>
            </a:xfrm>
            <a:custGeom>
              <a:avLst/>
              <a:gdLst>
                <a:gd name="connsiteX0" fmla="*/ 163830 w 163830"/>
                <a:gd name="connsiteY0" fmla="*/ 17145 h 34290"/>
                <a:gd name="connsiteX1" fmla="*/ 122872 w 163830"/>
                <a:gd name="connsiteY1" fmla="*/ 30480 h 34290"/>
                <a:gd name="connsiteX2" fmla="*/ 81915 w 163830"/>
                <a:gd name="connsiteY2" fmla="*/ 34290 h 34290"/>
                <a:gd name="connsiteX3" fmla="*/ 40957 w 163830"/>
                <a:gd name="connsiteY3" fmla="*/ 30480 h 34290"/>
                <a:gd name="connsiteX4" fmla="*/ 0 w 163830"/>
                <a:gd name="connsiteY4" fmla="*/ 17145 h 34290"/>
                <a:gd name="connsiteX5" fmla="*/ 40957 w 163830"/>
                <a:gd name="connsiteY5" fmla="*/ 3810 h 34290"/>
                <a:gd name="connsiteX6" fmla="*/ 81915 w 163830"/>
                <a:gd name="connsiteY6" fmla="*/ 0 h 34290"/>
                <a:gd name="connsiteX7" fmla="*/ 122872 w 163830"/>
                <a:gd name="connsiteY7" fmla="*/ 3810 h 34290"/>
                <a:gd name="connsiteX8" fmla="*/ 163830 w 163830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2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7" y="30480"/>
                  </a:cubicBezTo>
                  <a:cubicBezTo>
                    <a:pt x="27622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7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2" y="3810"/>
                  </a:cubicBezTo>
                  <a:cubicBezTo>
                    <a:pt x="136207" y="6668"/>
                    <a:pt x="149543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58" name="PHẠM DUYÊN 7 - 9Slide.vn">
            <a:extLst>
              <a:ext uri="{FF2B5EF4-FFF2-40B4-BE49-F238E27FC236}">
                <a16:creationId xmlns:a16="http://schemas.microsoft.com/office/drawing/2014/main" id="{7B2B267F-C22F-4D3A-98CC-257F79123D78}"/>
              </a:ext>
            </a:extLst>
          </p:cNvPr>
          <p:cNvGrpSpPr/>
          <p:nvPr userDrawn="1"/>
        </p:nvGrpSpPr>
        <p:grpSpPr>
          <a:xfrm>
            <a:off x="12482895" y="1541849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76E6BAB-12E0-403A-9371-6B5F2C4F51A5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E620C7A-B37B-4C9A-B151-EC968ACAA8D0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61" name="PHẠM DUYÊN 10 - 9Slide.vn">
            <a:extLst>
              <a:ext uri="{FF2B5EF4-FFF2-40B4-BE49-F238E27FC236}">
                <a16:creationId xmlns:a16="http://schemas.microsoft.com/office/drawing/2014/main" id="{81D5E6BF-3C8C-4AE2-A152-C66700464CD5}"/>
              </a:ext>
            </a:extLst>
          </p:cNvPr>
          <p:cNvSpPr/>
          <p:nvPr userDrawn="1"/>
        </p:nvSpPr>
        <p:spPr>
          <a:xfrm>
            <a:off x="13008251" y="2916684"/>
            <a:ext cx="72372" cy="73521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2" name="PHẠM DUYÊN 11 - 9Slide.vn">
            <a:extLst>
              <a:ext uri="{FF2B5EF4-FFF2-40B4-BE49-F238E27FC236}">
                <a16:creationId xmlns:a16="http://schemas.microsoft.com/office/drawing/2014/main" id="{E56D02D8-E29E-408F-A598-5F2E3A963E6F}"/>
              </a:ext>
            </a:extLst>
          </p:cNvPr>
          <p:cNvSpPr/>
          <p:nvPr userDrawn="1"/>
        </p:nvSpPr>
        <p:spPr>
          <a:xfrm>
            <a:off x="14580425" y="2950041"/>
            <a:ext cx="72372" cy="73521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3" name="PHẠM DUYÊN 12 - 9Slide.vn">
            <a:extLst>
              <a:ext uri="{FF2B5EF4-FFF2-40B4-BE49-F238E27FC236}">
                <a16:creationId xmlns:a16="http://schemas.microsoft.com/office/drawing/2014/main" id="{B628B6BA-ECB9-4FD3-B94E-9B3DD62D4837}"/>
              </a:ext>
            </a:extLst>
          </p:cNvPr>
          <p:cNvSpPr/>
          <p:nvPr userDrawn="1"/>
        </p:nvSpPr>
        <p:spPr>
          <a:xfrm>
            <a:off x="13794893" y="548420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4" name="PHẠM DUYÊN 15 - 9Slide.vn">
            <a:extLst>
              <a:ext uri="{FF2B5EF4-FFF2-40B4-BE49-F238E27FC236}">
                <a16:creationId xmlns:a16="http://schemas.microsoft.com/office/drawing/2014/main" id="{4AE5CA26-76FB-4A1D-9C4A-E8F12919C972}"/>
              </a:ext>
            </a:extLst>
          </p:cNvPr>
          <p:cNvSpPr/>
          <p:nvPr userDrawn="1"/>
        </p:nvSpPr>
        <p:spPr>
          <a:xfrm>
            <a:off x="13826580" y="5104692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5" name="PHẠM DUYÊN 16 - 9Slide.vn">
            <a:extLst>
              <a:ext uri="{FF2B5EF4-FFF2-40B4-BE49-F238E27FC236}">
                <a16:creationId xmlns:a16="http://schemas.microsoft.com/office/drawing/2014/main" id="{EE6408C4-B7CC-406D-A817-E8E894957098}"/>
              </a:ext>
            </a:extLst>
          </p:cNvPr>
          <p:cNvSpPr/>
          <p:nvPr userDrawn="1"/>
        </p:nvSpPr>
        <p:spPr>
          <a:xfrm>
            <a:off x="13664250" y="224498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6" name="PHẠM DUYÊN 18 - 9Slide.vn">
            <a:extLst>
              <a:ext uri="{FF2B5EF4-FFF2-40B4-BE49-F238E27FC236}">
                <a16:creationId xmlns:a16="http://schemas.microsoft.com/office/drawing/2014/main" id="{AB3346B3-E025-4FC9-870F-C6A6A1390BB0}"/>
              </a:ext>
            </a:extLst>
          </p:cNvPr>
          <p:cNvSpPr/>
          <p:nvPr userDrawn="1"/>
        </p:nvSpPr>
        <p:spPr>
          <a:xfrm>
            <a:off x="14115665" y="1311020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7" name="PHẠM DUYÊN 19 - 9Slide.vn">
            <a:extLst>
              <a:ext uri="{FF2B5EF4-FFF2-40B4-BE49-F238E27FC236}">
                <a16:creationId xmlns:a16="http://schemas.microsoft.com/office/drawing/2014/main" id="{52B676F7-5DA3-4026-BD7D-8DD730AA4773}"/>
              </a:ext>
            </a:extLst>
          </p:cNvPr>
          <p:cNvSpPr/>
          <p:nvPr userDrawn="1"/>
        </p:nvSpPr>
        <p:spPr>
          <a:xfrm>
            <a:off x="14680490" y="429080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8" name="PHẠM DUYÊN 23 - 9Slide.vn">
            <a:extLst>
              <a:ext uri="{FF2B5EF4-FFF2-40B4-BE49-F238E27FC236}">
                <a16:creationId xmlns:a16="http://schemas.microsoft.com/office/drawing/2014/main" id="{E62333BA-6CD7-42F5-BA67-96760D3ECDF8}"/>
              </a:ext>
            </a:extLst>
          </p:cNvPr>
          <p:cNvSpPr/>
          <p:nvPr userDrawn="1"/>
        </p:nvSpPr>
        <p:spPr>
          <a:xfrm>
            <a:off x="12692481" y="659468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69" name="PHẠM DUYÊN 5 - 9Slide.vn">
            <a:extLst>
              <a:ext uri="{FF2B5EF4-FFF2-40B4-BE49-F238E27FC236}">
                <a16:creationId xmlns:a16="http://schemas.microsoft.com/office/drawing/2014/main" id="{AF750214-2812-45E6-AE45-9199F2B8A2FF}"/>
              </a:ext>
            </a:extLst>
          </p:cNvPr>
          <p:cNvGrpSpPr/>
          <p:nvPr userDrawn="1"/>
        </p:nvGrpSpPr>
        <p:grpSpPr>
          <a:xfrm>
            <a:off x="8549377" y="8284199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37D47E-0B55-4FE1-AEA2-42A13929D940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48187FE-0DFB-446C-8333-800C32ABA812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72" name="PHẠM DUYÊN 7 - 9Slide.vn">
            <a:extLst>
              <a:ext uri="{FF2B5EF4-FFF2-40B4-BE49-F238E27FC236}">
                <a16:creationId xmlns:a16="http://schemas.microsoft.com/office/drawing/2014/main" id="{6C610914-C65E-4363-B874-47F9579C41D8}"/>
              </a:ext>
            </a:extLst>
          </p:cNvPr>
          <p:cNvGrpSpPr/>
          <p:nvPr userDrawn="1"/>
        </p:nvGrpSpPr>
        <p:grpSpPr>
          <a:xfrm>
            <a:off x="11507565" y="9490368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D4E6F55-4B83-4928-94E2-6A8B375B70CD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C4EFFF1-1433-4A81-BF49-9CF00CA5AF49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75" name="PHẠM DUYÊN 12 - 9Slide.vn">
            <a:extLst>
              <a:ext uri="{FF2B5EF4-FFF2-40B4-BE49-F238E27FC236}">
                <a16:creationId xmlns:a16="http://schemas.microsoft.com/office/drawing/2014/main" id="{C6EEC17C-00CC-43EC-B1DE-E1FF32F52186}"/>
              </a:ext>
            </a:extLst>
          </p:cNvPr>
          <p:cNvSpPr/>
          <p:nvPr userDrawn="1"/>
        </p:nvSpPr>
        <p:spPr>
          <a:xfrm>
            <a:off x="12819563" y="8496939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6" name="PHẠM DUYÊN 18 - 9Slide.vn">
            <a:extLst>
              <a:ext uri="{FF2B5EF4-FFF2-40B4-BE49-F238E27FC236}">
                <a16:creationId xmlns:a16="http://schemas.microsoft.com/office/drawing/2014/main" id="{956BDDBD-6C91-4554-B8C4-B93DF2FAA09D}"/>
              </a:ext>
            </a:extLst>
          </p:cNvPr>
          <p:cNvSpPr/>
          <p:nvPr userDrawn="1"/>
        </p:nvSpPr>
        <p:spPr>
          <a:xfrm>
            <a:off x="13140335" y="925953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7" name="PHẠM DUYÊN 23 - 9Slide.vn">
            <a:extLst>
              <a:ext uri="{FF2B5EF4-FFF2-40B4-BE49-F238E27FC236}">
                <a16:creationId xmlns:a16="http://schemas.microsoft.com/office/drawing/2014/main" id="{CB6EEFE1-1A05-47B1-A828-2E9856E228A4}"/>
              </a:ext>
            </a:extLst>
          </p:cNvPr>
          <p:cNvSpPr/>
          <p:nvPr userDrawn="1"/>
        </p:nvSpPr>
        <p:spPr>
          <a:xfrm>
            <a:off x="11717151" y="8607987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78" name="PHẠM DUYÊN 7 - 9Slide.vn">
            <a:extLst>
              <a:ext uri="{FF2B5EF4-FFF2-40B4-BE49-F238E27FC236}">
                <a16:creationId xmlns:a16="http://schemas.microsoft.com/office/drawing/2014/main" id="{EB4AE8EC-D283-4557-8BDE-E4D18C8ADBEA}"/>
              </a:ext>
            </a:extLst>
          </p:cNvPr>
          <p:cNvGrpSpPr/>
          <p:nvPr userDrawn="1"/>
        </p:nvGrpSpPr>
        <p:grpSpPr>
          <a:xfrm>
            <a:off x="5836313" y="9478818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4708B04-7205-4955-A78A-70C383B268EA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E504C3-416F-4C6A-A541-7C729447306B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81" name="PHẠM DUYÊN 12 - 9Slide.vn">
            <a:extLst>
              <a:ext uri="{FF2B5EF4-FFF2-40B4-BE49-F238E27FC236}">
                <a16:creationId xmlns:a16="http://schemas.microsoft.com/office/drawing/2014/main" id="{53FCA826-1735-46C7-B4A5-764515C11E0C}"/>
              </a:ext>
            </a:extLst>
          </p:cNvPr>
          <p:cNvSpPr/>
          <p:nvPr userDrawn="1"/>
        </p:nvSpPr>
        <p:spPr>
          <a:xfrm>
            <a:off x="7148310" y="8485389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82" name="PHẠM DUYÊN 18 - 9Slide.vn">
            <a:extLst>
              <a:ext uri="{FF2B5EF4-FFF2-40B4-BE49-F238E27FC236}">
                <a16:creationId xmlns:a16="http://schemas.microsoft.com/office/drawing/2014/main" id="{4B0809F5-1442-4142-96B8-220994FD438F}"/>
              </a:ext>
            </a:extLst>
          </p:cNvPr>
          <p:cNvSpPr/>
          <p:nvPr userDrawn="1"/>
        </p:nvSpPr>
        <p:spPr>
          <a:xfrm>
            <a:off x="7469082" y="924798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83" name="PHẠM DUYÊN 23 - 9Slide.vn">
            <a:extLst>
              <a:ext uri="{FF2B5EF4-FFF2-40B4-BE49-F238E27FC236}">
                <a16:creationId xmlns:a16="http://schemas.microsoft.com/office/drawing/2014/main" id="{DB277E2F-A715-4A6D-9456-F3874F5823D3}"/>
              </a:ext>
            </a:extLst>
          </p:cNvPr>
          <p:cNvSpPr/>
          <p:nvPr userDrawn="1"/>
        </p:nvSpPr>
        <p:spPr>
          <a:xfrm>
            <a:off x="7286475" y="8877683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84" name="PHẠM DUYÊN 5 - 9Slide.vn">
            <a:extLst>
              <a:ext uri="{FF2B5EF4-FFF2-40B4-BE49-F238E27FC236}">
                <a16:creationId xmlns:a16="http://schemas.microsoft.com/office/drawing/2014/main" id="{63BEE9BA-8B22-4FB1-AD34-D4C45C825A32}"/>
              </a:ext>
            </a:extLst>
          </p:cNvPr>
          <p:cNvGrpSpPr/>
          <p:nvPr userDrawn="1"/>
        </p:nvGrpSpPr>
        <p:grpSpPr>
          <a:xfrm>
            <a:off x="2942383" y="229816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6A8A333-9B57-4646-9DE5-86C0DCFDEF9A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9A35888-FB6E-4229-9CE8-2CC3D3F4D9E5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87" name="PHẠM DUYÊN 7 - 9Slide.vn">
            <a:extLst>
              <a:ext uri="{FF2B5EF4-FFF2-40B4-BE49-F238E27FC236}">
                <a16:creationId xmlns:a16="http://schemas.microsoft.com/office/drawing/2014/main" id="{B35F37C5-F999-4C35-BCCE-656F28143CEB}"/>
              </a:ext>
            </a:extLst>
          </p:cNvPr>
          <p:cNvGrpSpPr/>
          <p:nvPr userDrawn="1"/>
        </p:nvGrpSpPr>
        <p:grpSpPr>
          <a:xfrm>
            <a:off x="3767384" y="2287632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262D3C5-721B-4C01-BF88-CBA5EB9C27B5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E1A4DCC-1D79-4DF4-840D-4AC986688AA8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90" name="PHẠM DUYÊN 12 - 9Slide.vn">
            <a:extLst>
              <a:ext uri="{FF2B5EF4-FFF2-40B4-BE49-F238E27FC236}">
                <a16:creationId xmlns:a16="http://schemas.microsoft.com/office/drawing/2014/main" id="{F61B9249-390E-4201-A34E-B93A152B7AF5}"/>
              </a:ext>
            </a:extLst>
          </p:cNvPr>
          <p:cNvSpPr/>
          <p:nvPr userDrawn="1"/>
        </p:nvSpPr>
        <p:spPr>
          <a:xfrm>
            <a:off x="5079381" y="1294203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1" name="PHẠM DUYÊN 18 - 9Slide.vn">
            <a:extLst>
              <a:ext uri="{FF2B5EF4-FFF2-40B4-BE49-F238E27FC236}">
                <a16:creationId xmlns:a16="http://schemas.microsoft.com/office/drawing/2014/main" id="{BEF74A19-5B6A-4094-B4D5-0C6D8CF04511}"/>
              </a:ext>
            </a:extLst>
          </p:cNvPr>
          <p:cNvSpPr/>
          <p:nvPr userDrawn="1"/>
        </p:nvSpPr>
        <p:spPr>
          <a:xfrm>
            <a:off x="5400153" y="205680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2" name="PHẠM DUYÊN 23 - 9Slide.vn">
            <a:extLst>
              <a:ext uri="{FF2B5EF4-FFF2-40B4-BE49-F238E27FC236}">
                <a16:creationId xmlns:a16="http://schemas.microsoft.com/office/drawing/2014/main" id="{AAD86DD3-D9FB-4E95-B711-BB6045B56941}"/>
              </a:ext>
            </a:extLst>
          </p:cNvPr>
          <p:cNvSpPr/>
          <p:nvPr userDrawn="1"/>
        </p:nvSpPr>
        <p:spPr>
          <a:xfrm>
            <a:off x="3976970" y="1405251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93" name="PHẠM DUYÊN 7 - 9Slide.vn">
            <a:extLst>
              <a:ext uri="{FF2B5EF4-FFF2-40B4-BE49-F238E27FC236}">
                <a16:creationId xmlns:a16="http://schemas.microsoft.com/office/drawing/2014/main" id="{391B2508-4D93-4AEF-A6B6-A3BD534C5B7B}"/>
              </a:ext>
            </a:extLst>
          </p:cNvPr>
          <p:cNvGrpSpPr/>
          <p:nvPr userDrawn="1"/>
        </p:nvGrpSpPr>
        <p:grpSpPr>
          <a:xfrm>
            <a:off x="7237379" y="1359483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CB3D9CA-7FC6-4092-8470-F04A58A56F83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0511568-DCEC-4155-9957-4AE3AF70BF90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96" name="PHẠM DUYÊN 12 - 9Slide.vn">
            <a:extLst>
              <a:ext uri="{FF2B5EF4-FFF2-40B4-BE49-F238E27FC236}">
                <a16:creationId xmlns:a16="http://schemas.microsoft.com/office/drawing/2014/main" id="{C298398D-4125-4E23-9506-6D4EF2365F4C}"/>
              </a:ext>
            </a:extLst>
          </p:cNvPr>
          <p:cNvSpPr/>
          <p:nvPr userDrawn="1"/>
        </p:nvSpPr>
        <p:spPr>
          <a:xfrm>
            <a:off x="8549376" y="366054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7" name="PHẠM DUYÊN 18 - 9Slide.vn">
            <a:extLst>
              <a:ext uri="{FF2B5EF4-FFF2-40B4-BE49-F238E27FC236}">
                <a16:creationId xmlns:a16="http://schemas.microsoft.com/office/drawing/2014/main" id="{63E4D500-B2DD-4001-8E25-E1A2A108020E}"/>
              </a:ext>
            </a:extLst>
          </p:cNvPr>
          <p:cNvSpPr/>
          <p:nvPr userDrawn="1"/>
        </p:nvSpPr>
        <p:spPr>
          <a:xfrm>
            <a:off x="8870148" y="1128654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8" name="PHẠM DUYÊN 23 - 9Slide.vn">
            <a:extLst>
              <a:ext uri="{FF2B5EF4-FFF2-40B4-BE49-F238E27FC236}">
                <a16:creationId xmlns:a16="http://schemas.microsoft.com/office/drawing/2014/main" id="{DE28496F-20C0-47EB-AC3A-9CE2601A935F}"/>
              </a:ext>
            </a:extLst>
          </p:cNvPr>
          <p:cNvSpPr/>
          <p:nvPr userDrawn="1"/>
        </p:nvSpPr>
        <p:spPr>
          <a:xfrm>
            <a:off x="7446965" y="477102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99" name="PHẠM DUYÊN 7 - 9Slide.vn">
            <a:extLst>
              <a:ext uri="{FF2B5EF4-FFF2-40B4-BE49-F238E27FC236}">
                <a16:creationId xmlns:a16="http://schemas.microsoft.com/office/drawing/2014/main" id="{A4C27355-BAEC-4670-9A53-8F9C6E83FABD}"/>
              </a:ext>
            </a:extLst>
          </p:cNvPr>
          <p:cNvGrpSpPr/>
          <p:nvPr userDrawn="1"/>
        </p:nvGrpSpPr>
        <p:grpSpPr>
          <a:xfrm>
            <a:off x="16180925" y="2371689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191E946-92E4-42FB-8B1F-028DFDD51FCE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5C65B00-AC8D-4B10-9C71-66C2E701CCF8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02" name="PHẠM DUYÊN 12 - 9Slide.vn">
            <a:extLst>
              <a:ext uri="{FF2B5EF4-FFF2-40B4-BE49-F238E27FC236}">
                <a16:creationId xmlns:a16="http://schemas.microsoft.com/office/drawing/2014/main" id="{32851523-DF78-4416-B969-187CBBB14DB8}"/>
              </a:ext>
            </a:extLst>
          </p:cNvPr>
          <p:cNvSpPr/>
          <p:nvPr userDrawn="1"/>
        </p:nvSpPr>
        <p:spPr>
          <a:xfrm>
            <a:off x="17492922" y="1378260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3" name="PHẠM DUYÊN 18 - 9Slide.vn">
            <a:extLst>
              <a:ext uri="{FF2B5EF4-FFF2-40B4-BE49-F238E27FC236}">
                <a16:creationId xmlns:a16="http://schemas.microsoft.com/office/drawing/2014/main" id="{B40F4597-1EEC-4ECA-82B1-135D236D74A1}"/>
              </a:ext>
            </a:extLst>
          </p:cNvPr>
          <p:cNvSpPr/>
          <p:nvPr userDrawn="1"/>
        </p:nvSpPr>
        <p:spPr>
          <a:xfrm>
            <a:off x="17813694" y="2140860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4" name="PHẠM DUYÊN 23 - 9Slide.vn">
            <a:extLst>
              <a:ext uri="{FF2B5EF4-FFF2-40B4-BE49-F238E27FC236}">
                <a16:creationId xmlns:a16="http://schemas.microsoft.com/office/drawing/2014/main" id="{70F3C07F-3C02-478E-BD41-9F94AC341E25}"/>
              </a:ext>
            </a:extLst>
          </p:cNvPr>
          <p:cNvSpPr/>
          <p:nvPr userDrawn="1"/>
        </p:nvSpPr>
        <p:spPr>
          <a:xfrm>
            <a:off x="16390511" y="1489308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05" name="PHẠM DUYÊN 7 - 9Slide.vn">
            <a:extLst>
              <a:ext uri="{FF2B5EF4-FFF2-40B4-BE49-F238E27FC236}">
                <a16:creationId xmlns:a16="http://schemas.microsoft.com/office/drawing/2014/main" id="{B14AF00B-A0A3-45BE-B319-4DFF2E43862C}"/>
              </a:ext>
            </a:extLst>
          </p:cNvPr>
          <p:cNvGrpSpPr/>
          <p:nvPr userDrawn="1"/>
        </p:nvGrpSpPr>
        <p:grpSpPr>
          <a:xfrm>
            <a:off x="9074003" y="10024233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3D69A3C-0B96-46AD-9E56-1DBC8B04B000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EB3ABA58-AA30-4DB7-85C2-DBB69B195054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08" name="PHẠM DUYÊN 12 - 9Slide.vn">
            <a:extLst>
              <a:ext uri="{FF2B5EF4-FFF2-40B4-BE49-F238E27FC236}">
                <a16:creationId xmlns:a16="http://schemas.microsoft.com/office/drawing/2014/main" id="{DBDDF31B-485F-4C6A-83C0-719A4D8CA900}"/>
              </a:ext>
            </a:extLst>
          </p:cNvPr>
          <p:cNvSpPr/>
          <p:nvPr userDrawn="1"/>
        </p:nvSpPr>
        <p:spPr>
          <a:xfrm>
            <a:off x="10386000" y="9030804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9" name="PHẠM DUYÊN 18 - 9Slide.vn">
            <a:extLst>
              <a:ext uri="{FF2B5EF4-FFF2-40B4-BE49-F238E27FC236}">
                <a16:creationId xmlns:a16="http://schemas.microsoft.com/office/drawing/2014/main" id="{D8F59220-835B-4C1C-BD0E-2D86984348E0}"/>
              </a:ext>
            </a:extLst>
          </p:cNvPr>
          <p:cNvSpPr/>
          <p:nvPr userDrawn="1"/>
        </p:nvSpPr>
        <p:spPr>
          <a:xfrm>
            <a:off x="10706772" y="9793404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10" name="PHẠM DUYÊN 23 - 9Slide.vn">
            <a:extLst>
              <a:ext uri="{FF2B5EF4-FFF2-40B4-BE49-F238E27FC236}">
                <a16:creationId xmlns:a16="http://schemas.microsoft.com/office/drawing/2014/main" id="{AE4A34B7-1FE9-4537-A4E2-C9C0B41A9C3C}"/>
              </a:ext>
            </a:extLst>
          </p:cNvPr>
          <p:cNvSpPr/>
          <p:nvPr userDrawn="1"/>
        </p:nvSpPr>
        <p:spPr>
          <a:xfrm>
            <a:off x="9283589" y="9141852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11" name="PHẠM DUYÊN 7 - 9Slide.vn">
            <a:extLst>
              <a:ext uri="{FF2B5EF4-FFF2-40B4-BE49-F238E27FC236}">
                <a16:creationId xmlns:a16="http://schemas.microsoft.com/office/drawing/2014/main" id="{7828219B-5E7D-426C-857D-F78D7218D111}"/>
              </a:ext>
            </a:extLst>
          </p:cNvPr>
          <p:cNvGrpSpPr/>
          <p:nvPr userDrawn="1"/>
        </p:nvGrpSpPr>
        <p:grpSpPr>
          <a:xfrm>
            <a:off x="1509041" y="10077576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DF42184-8E31-4CF9-ADC0-5AF1F9F2F79C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59FE901-365D-4F9F-A6E7-C26C777CFADC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14" name="PHẠM DUYÊN 12 - 9Slide.vn">
            <a:extLst>
              <a:ext uri="{FF2B5EF4-FFF2-40B4-BE49-F238E27FC236}">
                <a16:creationId xmlns:a16="http://schemas.microsoft.com/office/drawing/2014/main" id="{48D8A541-81E0-43A9-A97B-C5EB9BBAC5B4}"/>
              </a:ext>
            </a:extLst>
          </p:cNvPr>
          <p:cNvSpPr/>
          <p:nvPr userDrawn="1"/>
        </p:nvSpPr>
        <p:spPr>
          <a:xfrm>
            <a:off x="2821038" y="9084147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15" name="PHẠM DUYÊN 18 - 9Slide.vn">
            <a:extLst>
              <a:ext uri="{FF2B5EF4-FFF2-40B4-BE49-F238E27FC236}">
                <a16:creationId xmlns:a16="http://schemas.microsoft.com/office/drawing/2014/main" id="{82CD5521-39C0-4BF7-B4D1-77AD4D01B8C7}"/>
              </a:ext>
            </a:extLst>
          </p:cNvPr>
          <p:cNvSpPr/>
          <p:nvPr userDrawn="1"/>
        </p:nvSpPr>
        <p:spPr>
          <a:xfrm>
            <a:off x="3141810" y="9846747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16" name="PHẠM DUYÊN 23 - 9Slide.vn">
            <a:extLst>
              <a:ext uri="{FF2B5EF4-FFF2-40B4-BE49-F238E27FC236}">
                <a16:creationId xmlns:a16="http://schemas.microsoft.com/office/drawing/2014/main" id="{1FA70B14-5A4D-4CB7-8F8C-A2BEAAB8E758}"/>
              </a:ext>
            </a:extLst>
          </p:cNvPr>
          <p:cNvSpPr/>
          <p:nvPr userDrawn="1"/>
        </p:nvSpPr>
        <p:spPr>
          <a:xfrm>
            <a:off x="1718627" y="9195195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9136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5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6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6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indefinite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25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2" dur="25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5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26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 tmFilter="0, 0; .2, .5; .8, .5; 1, 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8" dur="250" autoRev="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 tmFilter="0, 0; .2, .5; .8, .5; 1, 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1" dur="250" autoRev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2" presetID="26" presetClass="emph" presetSubtype="0" repeatCount="indefinite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4" dur="25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5" presetID="26" presetClass="emph" presetSubtype="0" repeatCount="indefinite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6" dur="500" tmFilter="0, 0; .2, .5; .8, .5; 1, 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7" dur="250" autoRev="1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 tmFilter="0, 0; .2, .5; .8, .5; 1, 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0" dur="250" autoRev="1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26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3" dur="25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 tmFilter="0, 0; .2, .5; .8, .5; 1, 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6" dur="250" autoRev="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4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 tmFilter="0, 0; .2, .5; .8, .5; 1, 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7" dur="250" autoRev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 tmFilter="0, 0; .2, .5; .8, .5; 1, 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0" dur="250" autoRev="1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 tmFilter="0, 0; .2, .5; .8, .5; 1, 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3" dur="250" autoRev="1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 tmFilter="0, 0; .2, .5; .8, .5; 1, 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6" dur="250" autoRev="1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2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 tmFilter="0, 0; .2, .5; .8, .5; 1, 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4" dur="250" autoRev="1" fill="hold"/>
                                            <p:tgtEl>
                                              <p:spTgt spid="8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 tmFilter="0, 0; .2, .5; .8, .5; 1, 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7" dur="250" autoRev="1" fill="hold"/>
                                            <p:tgtEl>
                                              <p:spTgt spid="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 tmFilter="0, 0; .2, .5; .8, .5; 1, 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0" dur="250" autoRev="1" fill="hold"/>
                                            <p:tgtEl>
                                              <p:spTgt spid="8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5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500" tmFilter="0, 0; .2, .5; .8, .5; 1, 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8" dur="250" autoRev="1" fill="hold"/>
                                            <p:tgtEl>
                                              <p:spTgt spid="8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0" dur="500" tmFilter="0, 0; .2, .5; .8, .5; 1, 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1" dur="250" autoRev="1" fill="hold"/>
                                            <p:tgtEl>
                                              <p:spTgt spid="8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6" dur="500" tmFilter="0, 0; .2, .5; .8, .5; 1, 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7" dur="250" autoRev="1" fill="hold"/>
                                            <p:tgtEl>
                                              <p:spTgt spid="9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9" dur="500" tmFilter="0, 0; .2, .5; .8, .5; 1, 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0" dur="250" autoRev="1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3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4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5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6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7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8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0" dur="500" tmFilter="0, 0; .2, .5; .8, .5; 1, 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1" dur="250" autoRev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2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3" dur="500" tmFilter="0, 0; .2, .5; .8, .5; 1, 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4" dur="250" autoRev="1" fill="hold"/>
                                            <p:tgtEl>
                                              <p:spTgt spid="9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0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3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6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7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8" dur="500" tmFilter="0, 0; .2, .5; .8, .5; 1, 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9" dur="250" autoRev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0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1" dur="500" tmFilter="0, 0; .2, .5; .8, .5; 1, 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2" dur="250" autoRev="1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3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4" dur="500" tmFilter="0, 0; .2, .5; .8, .5; 1, 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5" dur="250" autoRev="1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6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7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8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1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4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7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0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2" dur="500" tmFilter="0, 0; .2, .5; .8, .5; 1, 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3" dur="250" autoRev="1" fill="hold"/>
                                            <p:tgtEl>
                                              <p:spTgt spid="10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4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5" dur="500" tmFilter="0, 0; .2, .5; .8, .5; 1, 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6" dur="250" autoRev="1" fill="hold"/>
                                            <p:tgtEl>
                                              <p:spTgt spid="1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7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8" dur="500" tmFilter="0, 0; .2, .5; .8, .5; 1, 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9" dur="250" autoRev="1" fill="hold"/>
                                            <p:tgtEl>
                                              <p:spTgt spid="10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0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1" dur="500" tmFilter="0, 0; .2, .5; .8, .5; 1, 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2" dur="250" autoRev="1" fill="hold"/>
                                            <p:tgtEl>
                                              <p:spTgt spid="1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5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8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4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6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7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9" dur="500" tmFilter="0, 0; .2, .5; .8, .5; 1, 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0" dur="250" autoRev="1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2" dur="500" tmFilter="0, 0; .2, .5; .8, .5; 1, 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3" dur="250" autoRev="1" fill="hold"/>
                                            <p:tgtEl>
                                              <p:spTgt spid="1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5" dur="500" tmFilter="0, 0; .2, .5; .8, .5; 1, 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6" dur="250" autoRev="1" fill="hold"/>
                                            <p:tgtEl>
                                              <p:spTgt spid="1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6" grpId="0" animBg="1"/>
          <p:bldP spid="96" grpId="1" animBg="1"/>
          <p:bldP spid="97" grpId="0" animBg="1"/>
          <p:bldP spid="97" grpId="1" animBg="1"/>
          <p:bldP spid="98" grpId="0" animBg="1"/>
          <p:bldP spid="98" grpId="1" animBg="1"/>
          <p:bldP spid="102" grpId="0" animBg="1"/>
          <p:bldP spid="102" grpId="1" animBg="1"/>
          <p:bldP spid="103" grpId="0" animBg="1"/>
          <p:bldP spid="103" grpId="1" animBg="1"/>
          <p:bldP spid="104" grpId="0" animBg="1"/>
          <p:bldP spid="104" grpId="1" animBg="1"/>
          <p:bldP spid="108" grpId="0" animBg="1"/>
          <p:bldP spid="108" grpId="1" animBg="1"/>
          <p:bldP spid="109" grpId="0" animBg="1"/>
          <p:bldP spid="109" grpId="1" animBg="1"/>
          <p:bldP spid="110" grpId="0" animBg="1"/>
          <p:bldP spid="110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6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indefinite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25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2" dur="25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5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26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 tmFilter="0, 0; .2, .5; .8, .5; 1, 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8" dur="250" autoRev="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 tmFilter="0, 0; .2, .5; .8, .5; 1, 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1" dur="250" autoRev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2" presetID="26" presetClass="emph" presetSubtype="0" repeatCount="indefinite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4" dur="25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5" presetID="26" presetClass="emph" presetSubtype="0" repeatCount="indefinite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6" dur="500" tmFilter="0, 0; .2, .5; .8, .5; 1, 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7" dur="250" autoRev="1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 tmFilter="0, 0; .2, .5; .8, .5; 1, 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0" dur="250" autoRev="1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26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3" dur="25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 tmFilter="0, 0; .2, .5; .8, .5; 1, 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6" dur="250" autoRev="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4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 tmFilter="0, 0; .2, .5; .8, .5; 1, 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7" dur="250" autoRev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 tmFilter="0, 0; .2, .5; .8, .5; 1, 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0" dur="250" autoRev="1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 tmFilter="0, 0; .2, .5; .8, .5; 1, 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3" dur="250" autoRev="1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 tmFilter="0, 0; .2, .5; .8, .5; 1, 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6" dur="250" autoRev="1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2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 tmFilter="0, 0; .2, .5; .8, .5; 1, 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4" dur="250" autoRev="1" fill="hold"/>
                                            <p:tgtEl>
                                              <p:spTgt spid="8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 tmFilter="0, 0; .2, .5; .8, .5; 1, 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7" dur="250" autoRev="1" fill="hold"/>
                                            <p:tgtEl>
                                              <p:spTgt spid="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 tmFilter="0, 0; .2, .5; .8, .5; 1, 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0" dur="250" autoRev="1" fill="hold"/>
                                            <p:tgtEl>
                                              <p:spTgt spid="8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5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500" tmFilter="0, 0; .2, .5; .8, .5; 1, 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8" dur="250" autoRev="1" fill="hold"/>
                                            <p:tgtEl>
                                              <p:spTgt spid="8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0" dur="500" tmFilter="0, 0; .2, .5; .8, .5; 1, 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1" dur="250" autoRev="1" fill="hold"/>
                                            <p:tgtEl>
                                              <p:spTgt spid="8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6" dur="500" tmFilter="0, 0; .2, .5; .8, .5; 1, 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7" dur="250" autoRev="1" fill="hold"/>
                                            <p:tgtEl>
                                              <p:spTgt spid="9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9" dur="500" tmFilter="0, 0; .2, .5; .8, .5; 1, 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0" dur="250" autoRev="1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3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4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5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6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7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8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0" dur="500" tmFilter="0, 0; .2, .5; .8, .5; 1, 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1" dur="250" autoRev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2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3" dur="500" tmFilter="0, 0; .2, .5; .8, .5; 1, 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4" dur="250" autoRev="1" fill="hold"/>
                                            <p:tgtEl>
                                              <p:spTgt spid="9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0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3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6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7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8" dur="500" tmFilter="0, 0; .2, .5; .8, .5; 1, 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9" dur="250" autoRev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0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1" dur="500" tmFilter="0, 0; .2, .5; .8, .5; 1, 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2" dur="250" autoRev="1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3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4" dur="500" tmFilter="0, 0; .2, .5; .8, .5; 1, 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5" dur="250" autoRev="1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6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7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8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1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4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7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0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2" dur="500" tmFilter="0, 0; .2, .5; .8, .5; 1, 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3" dur="250" autoRev="1" fill="hold"/>
                                            <p:tgtEl>
                                              <p:spTgt spid="10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4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5" dur="500" tmFilter="0, 0; .2, .5; .8, .5; 1, 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6" dur="250" autoRev="1" fill="hold"/>
                                            <p:tgtEl>
                                              <p:spTgt spid="1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7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8" dur="500" tmFilter="0, 0; .2, .5; .8, .5; 1, 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9" dur="250" autoRev="1" fill="hold"/>
                                            <p:tgtEl>
                                              <p:spTgt spid="10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0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1" dur="500" tmFilter="0, 0; .2, .5; .8, .5; 1, 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2" dur="250" autoRev="1" fill="hold"/>
                                            <p:tgtEl>
                                              <p:spTgt spid="1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5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8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4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6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7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9" dur="500" tmFilter="0, 0; .2, .5; .8, .5; 1, 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0" dur="250" autoRev="1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2" dur="500" tmFilter="0, 0; .2, .5; .8, .5; 1, 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3" dur="250" autoRev="1" fill="hold"/>
                                            <p:tgtEl>
                                              <p:spTgt spid="1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5" dur="500" tmFilter="0, 0; .2, .5; .8, .5; 1, 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6" dur="250" autoRev="1" fill="hold"/>
                                            <p:tgtEl>
                                              <p:spTgt spid="1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6" grpId="0" animBg="1"/>
          <p:bldP spid="96" grpId="1" animBg="1"/>
          <p:bldP spid="97" grpId="0" animBg="1"/>
          <p:bldP spid="97" grpId="1" animBg="1"/>
          <p:bldP spid="98" grpId="0" animBg="1"/>
          <p:bldP spid="98" grpId="1" animBg="1"/>
          <p:bldP spid="102" grpId="0" animBg="1"/>
          <p:bldP spid="102" grpId="1" animBg="1"/>
          <p:bldP spid="103" grpId="0" animBg="1"/>
          <p:bldP spid="103" grpId="1" animBg="1"/>
          <p:bldP spid="104" grpId="0" animBg="1"/>
          <p:bldP spid="104" grpId="1" animBg="1"/>
          <p:bldP spid="108" grpId="0" animBg="1"/>
          <p:bldP spid="108" grpId="1" animBg="1"/>
          <p:bldP spid="109" grpId="0" animBg="1"/>
          <p:bldP spid="109" grpId="1" animBg="1"/>
          <p:bldP spid="110" grpId="0" animBg="1"/>
          <p:bldP spid="110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</p:bld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47040EDF-B184-4F3B-86C3-3D84C9F11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348941"/>
            <a:ext cx="17373600" cy="958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#9Slide03 Sofia Pro Soft Bold" panose="020B0000000000000000" pitchFamily="34" charset="0"/>
              </a:defRPr>
            </a:lvl1pPr>
            <a:lvl2pPr>
              <a:defRPr sz="2400">
                <a:latin typeface="#9Slide03 Sofia Pro Soft Bold" panose="020B0000000000000000" pitchFamily="34" charset="0"/>
              </a:defRPr>
            </a:lvl2pPr>
            <a:lvl3pPr>
              <a:defRPr sz="2000">
                <a:latin typeface="#9Slide03 Sofia Pro Soft Bold" panose="020B0000000000000000" pitchFamily="34" charset="0"/>
              </a:defRPr>
            </a:lvl3pPr>
            <a:lvl4pPr>
              <a:defRPr sz="1800">
                <a:latin typeface="#9Slide03 Sofia Pro Soft Bold" panose="020B0000000000000000" pitchFamily="34" charset="0"/>
              </a:defRPr>
            </a:lvl4pPr>
            <a:lvl5pPr>
              <a:defRPr sz="1800">
                <a:latin typeface="#9Slide03 Sofia Pro Soft Bold" panose="020B0000000000000000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#9Slide03 Sofia Pro Soft Bold" panose="020B0000000000000000" pitchFamily="34" charset="0"/>
              </a:defRPr>
            </a:lvl1pPr>
            <a:lvl2pPr>
              <a:defRPr sz="2400">
                <a:latin typeface="#9Slide03 Sofia Pro Soft Bold" panose="020B0000000000000000" pitchFamily="34" charset="0"/>
              </a:defRPr>
            </a:lvl2pPr>
            <a:lvl3pPr>
              <a:defRPr sz="2000">
                <a:latin typeface="#9Slide03 Sofia Pro Soft Bold" panose="020B0000000000000000" pitchFamily="34" charset="0"/>
              </a:defRPr>
            </a:lvl3pPr>
            <a:lvl4pPr>
              <a:defRPr sz="1800">
                <a:latin typeface="#9Slide03 Sofia Pro Soft Bold" panose="020B0000000000000000" pitchFamily="34" charset="0"/>
              </a:defRPr>
            </a:lvl4pPr>
            <a:lvl5pPr>
              <a:defRPr sz="1800">
                <a:latin typeface="#9Slide03 Sofia Pro Soft Bold" panose="020B0000000000000000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#9Slide03 Sofia Pro Soft Bold" panose="020B0000000000000000" pitchFamily="34" charset="0"/>
              </a:defRPr>
            </a:lvl1pPr>
            <a:lvl2pPr>
              <a:defRPr sz="2000">
                <a:latin typeface="#9Slide03 Sofia Pro Soft Bold" panose="020B0000000000000000" pitchFamily="34" charset="0"/>
              </a:defRPr>
            </a:lvl2pPr>
            <a:lvl3pPr>
              <a:defRPr sz="1800">
                <a:latin typeface="#9Slide03 Sofia Pro Soft Bold" panose="020B0000000000000000" pitchFamily="34" charset="0"/>
              </a:defRPr>
            </a:lvl3pPr>
            <a:lvl4pPr>
              <a:defRPr sz="1600">
                <a:latin typeface="#9Slide03 Sofia Pro Soft Bold" panose="020B0000000000000000" pitchFamily="34" charset="0"/>
              </a:defRPr>
            </a:lvl4pPr>
            <a:lvl5pPr>
              <a:defRPr sz="1600">
                <a:latin typeface="#9Slide03 Sofia Pro Soft Bold" panose="020B0000000000000000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#9Slide03 Sofia Pro Soft Bold" panose="020B0000000000000000" pitchFamily="34" charset="0"/>
              </a:defRPr>
            </a:lvl1pPr>
            <a:lvl2pPr>
              <a:defRPr sz="2000">
                <a:latin typeface="#9Slide03 Sofia Pro Soft Bold" panose="020B0000000000000000" pitchFamily="34" charset="0"/>
              </a:defRPr>
            </a:lvl2pPr>
            <a:lvl3pPr>
              <a:defRPr sz="1800">
                <a:latin typeface="#9Slide03 Sofia Pro Soft Bold" panose="020B0000000000000000" pitchFamily="34" charset="0"/>
              </a:defRPr>
            </a:lvl3pPr>
            <a:lvl4pPr>
              <a:defRPr sz="1600">
                <a:latin typeface="#9Slide03 Sofia Pro Soft Bold" panose="020B0000000000000000" pitchFamily="34" charset="0"/>
              </a:defRPr>
            </a:lvl4pPr>
            <a:lvl5pPr>
              <a:defRPr sz="1600">
                <a:latin typeface="#9Slide03 Sofia Pro Soft Bold" panose="020B0000000000000000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AC2DAC2A-B93E-BB60-0060-1A374E3F1CD7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21D58C-949D-4D8E-BEFF-606C41481339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4A6401-5E8E-CDE3-B94A-5825D1F87536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44000">
                <a:srgbClr val="FFC081"/>
              </a:gs>
              <a:gs pos="99000">
                <a:srgbClr val="FFB265"/>
              </a:gs>
              <a:gs pos="0">
                <a:srgbClr val="FFCF9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Sofia Pro Soft Bold" panose="020B00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4" r:id="rId4"/>
    <p:sldLayoutId id="2147483649" r:id="rId5"/>
    <p:sldLayoutId id="2147483650" r:id="rId6"/>
    <p:sldLayoutId id="2147483652" r:id="rId7"/>
    <p:sldLayoutId id="2147483653" r:id="rId8"/>
    <p:sldLayoutId id="2147483654" r:id="rId9"/>
    <p:sldLayoutId id="2147483655" r:id="rId10"/>
    <p:sldLayoutId id="2147483666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46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HẠM DUYÊN 2 - 9Slide.vn">
            <a:extLst>
              <a:ext uri="{FF2B5EF4-FFF2-40B4-BE49-F238E27FC236}">
                <a16:creationId xmlns:a16="http://schemas.microsoft.com/office/drawing/2014/main" id="{710FAD88-1452-C65E-0358-BBDAACAB45D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2186" y="939944"/>
            <a:ext cx="2031814" cy="9905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81BD0E-254B-5604-B711-01B939543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845" y="1130444"/>
            <a:ext cx="3210849" cy="3138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C1DCD9-B495-401C-3011-DFF65BC47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34964">
            <a:off x="2736554" y="3758940"/>
            <a:ext cx="11151222" cy="3361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E688BA97-3F58-1063-5442-EFC724584A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712" y="2857500"/>
            <a:ext cx="10086576" cy="504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1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D0D444FB-ACA9-61F6-C764-D9CEEC1090F0}"/>
              </a:ext>
            </a:extLst>
          </p:cNvPr>
          <p:cNvGrpSpPr/>
          <p:nvPr/>
        </p:nvGrpSpPr>
        <p:grpSpPr>
          <a:xfrm>
            <a:off x="707513" y="646380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B9158CD-D900-5D9D-4CA3-6B41CBE71ED1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CF605A2-9E0E-7527-2B8F-C7F90F1580F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CD359C4-1F6D-A01E-4513-3B8B926C88E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AAEF27-4EC3-218A-2BA4-BEAA1A2241C3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57F174EE-1A00-DDA7-1382-B8FC83D23646}"/>
              </a:ext>
            </a:extLst>
          </p:cNvPr>
          <p:cNvSpPr txBox="1"/>
          <p:nvPr/>
        </p:nvSpPr>
        <p:spPr>
          <a:xfrm>
            <a:off x="1949761" y="685800"/>
            <a:ext cx="7479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 vật có dạng hình gì?</a:t>
            </a:r>
            <a:endParaRPr lang="en-US" sz="4800" spc="160" dirty="0">
              <a:solidFill>
                <a:schemeClr val="accent5">
                  <a:lumMod val="7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22DC2A02-B49B-6EC3-A063-287E43FEDD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61" y="1606256"/>
            <a:ext cx="1802416" cy="1798268"/>
          </a:xfrm>
          <a:prstGeom prst="rect">
            <a:avLst/>
          </a:prstGeom>
        </p:spPr>
      </p:pic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EDA8C0D1-216A-2598-5E30-CEF497FE31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888" y="3659317"/>
            <a:ext cx="1795958" cy="1798268"/>
          </a:xfrm>
          <a:prstGeom prst="rect">
            <a:avLst/>
          </a:prstGeom>
        </p:spPr>
      </p:pic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BCD22909-5BBC-5FD6-F23D-060B44F689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60" y="5712378"/>
            <a:ext cx="1775907" cy="1798268"/>
          </a:xfrm>
          <a:prstGeom prst="rect">
            <a:avLst/>
          </a:prstGeom>
        </p:spPr>
      </p:pic>
      <p:pic>
        <p:nvPicPr>
          <p:cNvPr id="11" name="PHẠM DUYÊN 6 - 9Slide.vn">
            <a:extLst>
              <a:ext uri="{FF2B5EF4-FFF2-40B4-BE49-F238E27FC236}">
                <a16:creationId xmlns:a16="http://schemas.microsoft.com/office/drawing/2014/main" id="{A1B5B148-F2D3-AF6F-F85F-5B07CB14A8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7943616"/>
            <a:ext cx="2645044" cy="1441915"/>
          </a:xfrm>
          <a:prstGeom prst="rect">
            <a:avLst/>
          </a:prstGeom>
        </p:spPr>
      </p:pic>
      <p:pic>
        <p:nvPicPr>
          <p:cNvPr id="12" name="PHẠM DUYÊN 7 - 9Slide.vn">
            <a:extLst>
              <a:ext uri="{FF2B5EF4-FFF2-40B4-BE49-F238E27FC236}">
                <a16:creationId xmlns:a16="http://schemas.microsoft.com/office/drawing/2014/main" id="{78F5D2AF-8FA7-09AF-4DDB-2244252DC0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351" y="1673929"/>
            <a:ext cx="6400800" cy="16629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9EB42730-624B-2C23-8E08-737CAC63388F}"/>
              </a:ext>
            </a:extLst>
          </p:cNvPr>
          <p:cNvSpPr txBox="1">
            <a:spLocks/>
          </p:cNvSpPr>
          <p:nvPr/>
        </p:nvSpPr>
        <p:spPr>
          <a:xfrm>
            <a:off x="8577804" y="2159895"/>
            <a:ext cx="3683953" cy="690986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Hình</a:t>
            </a:r>
            <a:r>
              <a:rPr lang="en-GB" sz="4800" dirty="0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GB" sz="4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vuông</a:t>
            </a:r>
            <a:endParaRPr lang="en-GB" sz="4800" dirty="0">
              <a:solidFill>
                <a:schemeClr val="tx1">
                  <a:lumMod val="75000"/>
                  <a:lumOff val="25000"/>
                </a:schemeClr>
              </a:solidFill>
              <a:cs typeface="Lato" panose="020F0502020204030203" pitchFamily="34" charset="0"/>
            </a:endParaRPr>
          </a:p>
        </p:txBody>
      </p:sp>
      <p:pic>
        <p:nvPicPr>
          <p:cNvPr id="14" name="PHẠM DUYÊN 9 - 9Slide.vn">
            <a:extLst>
              <a:ext uri="{FF2B5EF4-FFF2-40B4-BE49-F238E27FC236}">
                <a16:creationId xmlns:a16="http://schemas.microsoft.com/office/drawing/2014/main" id="{30D1E8EC-0036-7B51-8E30-7745070F3F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816" y="1784637"/>
            <a:ext cx="1444135" cy="1441503"/>
          </a:xfrm>
          <a:prstGeom prst="rect">
            <a:avLst/>
          </a:prstGeom>
        </p:spPr>
      </p:pic>
      <p:pic>
        <p:nvPicPr>
          <p:cNvPr id="15" name="PHẠM DUYÊN 10 - 9Slide.vn">
            <a:extLst>
              <a:ext uri="{FF2B5EF4-FFF2-40B4-BE49-F238E27FC236}">
                <a16:creationId xmlns:a16="http://schemas.microsoft.com/office/drawing/2014/main" id="{433C26BB-D442-EC56-6ADE-7C54124459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351" y="3589247"/>
            <a:ext cx="6400800" cy="16629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16" name="PHẠM DUYÊN 11 - 9Slide.vn">
            <a:extLst>
              <a:ext uri="{FF2B5EF4-FFF2-40B4-BE49-F238E27FC236}">
                <a16:creationId xmlns:a16="http://schemas.microsoft.com/office/drawing/2014/main" id="{1C434FC5-5CB1-2B06-D1F0-8FFD57DB7254}"/>
              </a:ext>
            </a:extLst>
          </p:cNvPr>
          <p:cNvSpPr txBox="1">
            <a:spLocks/>
          </p:cNvSpPr>
          <p:nvPr/>
        </p:nvSpPr>
        <p:spPr>
          <a:xfrm>
            <a:off x="8577804" y="4075214"/>
            <a:ext cx="3683953" cy="690986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Hình</a:t>
            </a:r>
            <a:r>
              <a:rPr lang="en-GB" sz="4800" dirty="0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GB" sz="4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tròn</a:t>
            </a:r>
            <a:endParaRPr lang="en-GB" sz="4800" dirty="0">
              <a:solidFill>
                <a:schemeClr val="tx1">
                  <a:lumMod val="75000"/>
                  <a:lumOff val="25000"/>
                </a:schemeClr>
              </a:solidFill>
              <a:cs typeface="Lato" panose="020F0502020204030203" pitchFamily="34" charset="0"/>
            </a:endParaRPr>
          </a:p>
        </p:txBody>
      </p:sp>
      <p:pic>
        <p:nvPicPr>
          <p:cNvPr id="17" name="PHẠM DUYÊN 12 - 9Slide.vn">
            <a:extLst>
              <a:ext uri="{FF2B5EF4-FFF2-40B4-BE49-F238E27FC236}">
                <a16:creationId xmlns:a16="http://schemas.microsoft.com/office/drawing/2014/main" id="{E7DC5282-56FF-C501-F59D-28BDB3B947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132" y="3699955"/>
            <a:ext cx="1441503" cy="1441503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12D212CF-B862-6E1F-A98A-94CDD1C672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351" y="5627424"/>
            <a:ext cx="6400800" cy="16629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6B296811-38EC-1F60-DCBA-9BD53B1688E0}"/>
              </a:ext>
            </a:extLst>
          </p:cNvPr>
          <p:cNvSpPr txBox="1">
            <a:spLocks/>
          </p:cNvSpPr>
          <p:nvPr/>
        </p:nvSpPr>
        <p:spPr>
          <a:xfrm>
            <a:off x="8577804" y="6113390"/>
            <a:ext cx="4487947" cy="690986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Hình</a:t>
            </a:r>
            <a:r>
              <a:rPr lang="en-GB" sz="4800" dirty="0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GB" sz="4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chữ</a:t>
            </a:r>
            <a:r>
              <a:rPr lang="en-GB" sz="4800" dirty="0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GB" sz="4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nhật</a:t>
            </a:r>
            <a:endParaRPr lang="en-GB" sz="4800" dirty="0">
              <a:solidFill>
                <a:schemeClr val="tx1">
                  <a:lumMod val="75000"/>
                  <a:lumOff val="25000"/>
                </a:schemeClr>
              </a:solidFill>
              <a:cs typeface="Lato" panose="020F0502020204030203" pitchFamily="34" charset="0"/>
            </a:endParaRPr>
          </a:p>
        </p:txBody>
      </p:sp>
      <p:pic>
        <p:nvPicPr>
          <p:cNvPr id="20" name="PHẠM DUYÊN 15 - 9Slide.vn">
            <a:extLst>
              <a:ext uri="{FF2B5EF4-FFF2-40B4-BE49-F238E27FC236}">
                <a16:creationId xmlns:a16="http://schemas.microsoft.com/office/drawing/2014/main" id="{65B60066-BCD8-5367-CA35-A3AF99B807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1593" y="6029562"/>
            <a:ext cx="1702043" cy="858638"/>
          </a:xfrm>
          <a:prstGeom prst="rect">
            <a:avLst/>
          </a:prstGeom>
        </p:spPr>
      </p:pic>
      <p:pic>
        <p:nvPicPr>
          <p:cNvPr id="21" name="PHẠM DUYÊN 16 - 9Slide.vn">
            <a:extLst>
              <a:ext uri="{FF2B5EF4-FFF2-40B4-BE49-F238E27FC236}">
                <a16:creationId xmlns:a16="http://schemas.microsoft.com/office/drawing/2014/main" id="{A2E4C85E-91FC-6669-731B-439B0EED1D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351" y="7665600"/>
            <a:ext cx="6400800" cy="16629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22" name="PHẠM DUYÊN 17 - 9Slide.vn">
            <a:extLst>
              <a:ext uri="{FF2B5EF4-FFF2-40B4-BE49-F238E27FC236}">
                <a16:creationId xmlns:a16="http://schemas.microsoft.com/office/drawing/2014/main" id="{343A1912-4BFA-B691-67E0-86CBE34FC56C}"/>
              </a:ext>
            </a:extLst>
          </p:cNvPr>
          <p:cNvSpPr txBox="1">
            <a:spLocks/>
          </p:cNvSpPr>
          <p:nvPr/>
        </p:nvSpPr>
        <p:spPr>
          <a:xfrm>
            <a:off x="8577804" y="8151567"/>
            <a:ext cx="4487947" cy="690986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Hình</a:t>
            </a:r>
            <a:r>
              <a:rPr lang="en-GB" sz="4800" dirty="0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 tam </a:t>
            </a:r>
            <a:r>
              <a:rPr lang="en-GB" sz="4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giác</a:t>
            </a:r>
            <a:endParaRPr lang="en-GB" sz="4800" dirty="0">
              <a:solidFill>
                <a:schemeClr val="tx1">
                  <a:lumMod val="75000"/>
                  <a:lumOff val="25000"/>
                </a:schemeClr>
              </a:solidFill>
              <a:cs typeface="Lato" panose="020F0502020204030203" pitchFamily="34" charset="0"/>
            </a:endParaRPr>
          </a:p>
        </p:txBody>
      </p:sp>
      <p:pic>
        <p:nvPicPr>
          <p:cNvPr id="23" name="PHẠM DUYÊN 18 - 9Slide.vn">
            <a:extLst>
              <a:ext uri="{FF2B5EF4-FFF2-40B4-BE49-F238E27FC236}">
                <a16:creationId xmlns:a16="http://schemas.microsoft.com/office/drawing/2014/main" id="{9B819FCA-3157-C0DF-C6A5-075E8A8AFA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816" y="7870631"/>
            <a:ext cx="1444135" cy="1252857"/>
          </a:xfrm>
          <a:prstGeom prst="rect">
            <a:avLst/>
          </a:prstGeom>
        </p:spPr>
      </p:pic>
      <p:sp>
        <p:nvSpPr>
          <p:cNvPr id="24" name="PHẠM DUYÊN 19 - 9Slide.vn">
            <a:extLst>
              <a:ext uri="{FF2B5EF4-FFF2-40B4-BE49-F238E27FC236}">
                <a16:creationId xmlns:a16="http://schemas.microsoft.com/office/drawing/2014/main" id="{21825E14-0AA9-2757-92B7-10F0966CC591}"/>
              </a:ext>
            </a:extLst>
          </p:cNvPr>
          <p:cNvSpPr/>
          <p:nvPr/>
        </p:nvSpPr>
        <p:spPr>
          <a:xfrm>
            <a:off x="5477077" y="2461933"/>
            <a:ext cx="2858118" cy="2008407"/>
          </a:xfrm>
          <a:custGeom>
            <a:avLst/>
            <a:gdLst>
              <a:gd name="connsiteX0" fmla="*/ 0 w 1429555"/>
              <a:gd name="connsiteY0" fmla="*/ 0 h 1004552"/>
              <a:gd name="connsiteX1" fmla="*/ 624625 w 1429555"/>
              <a:gd name="connsiteY1" fmla="*/ 650383 h 1004552"/>
              <a:gd name="connsiteX2" fmla="*/ 1429555 w 1429555"/>
              <a:gd name="connsiteY2" fmla="*/ 1004552 h 1004552"/>
              <a:gd name="connsiteX3" fmla="*/ 1429555 w 1429555"/>
              <a:gd name="connsiteY3" fmla="*/ 1004552 h 100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9555" h="1004552">
                <a:moveTo>
                  <a:pt x="0" y="0"/>
                </a:moveTo>
                <a:cubicBezTo>
                  <a:pt x="193183" y="241479"/>
                  <a:pt x="386366" y="482958"/>
                  <a:pt x="624625" y="650383"/>
                </a:cubicBezTo>
                <a:cubicBezTo>
                  <a:pt x="862884" y="817808"/>
                  <a:pt x="1429555" y="1004552"/>
                  <a:pt x="1429555" y="1004552"/>
                </a:cubicBezTo>
                <a:lnTo>
                  <a:pt x="1429555" y="1004552"/>
                </a:lnTo>
              </a:path>
            </a:pathLst>
          </a:custGeom>
          <a:noFill/>
          <a:ln w="69850" cap="rnd" cmpd="thickThin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00"/>
          </a:p>
        </p:txBody>
      </p:sp>
      <p:sp>
        <p:nvSpPr>
          <p:cNvPr id="25" name="PHẠM DUYÊN 20 - 9Slide.vn">
            <a:extLst>
              <a:ext uri="{FF2B5EF4-FFF2-40B4-BE49-F238E27FC236}">
                <a16:creationId xmlns:a16="http://schemas.microsoft.com/office/drawing/2014/main" id="{C48630DC-8482-44C7-05B6-C5A13A20850B}"/>
              </a:ext>
            </a:extLst>
          </p:cNvPr>
          <p:cNvSpPr/>
          <p:nvPr/>
        </p:nvSpPr>
        <p:spPr>
          <a:xfrm>
            <a:off x="5460318" y="2430462"/>
            <a:ext cx="2887341" cy="2161877"/>
          </a:xfrm>
          <a:custGeom>
            <a:avLst/>
            <a:gdLst>
              <a:gd name="connsiteX0" fmla="*/ 0 w 1444172"/>
              <a:gd name="connsiteY0" fmla="*/ 1081314 h 1081314"/>
              <a:gd name="connsiteX1" fmla="*/ 783772 w 1444172"/>
              <a:gd name="connsiteY1" fmla="*/ 428171 h 1081314"/>
              <a:gd name="connsiteX2" fmla="*/ 1444172 w 1444172"/>
              <a:gd name="connsiteY2" fmla="*/ 0 h 108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4172" h="1081314">
                <a:moveTo>
                  <a:pt x="0" y="1081314"/>
                </a:moveTo>
                <a:cubicBezTo>
                  <a:pt x="271538" y="844852"/>
                  <a:pt x="543077" y="608390"/>
                  <a:pt x="783772" y="428171"/>
                </a:cubicBezTo>
                <a:cubicBezTo>
                  <a:pt x="1024467" y="247952"/>
                  <a:pt x="1234319" y="123976"/>
                  <a:pt x="1444172" y="0"/>
                </a:cubicBezTo>
              </a:path>
            </a:pathLst>
          </a:custGeom>
          <a:noFill/>
          <a:ln w="69850" cap="rnd" cmpd="thickThin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00"/>
          </a:p>
        </p:txBody>
      </p:sp>
      <p:sp>
        <p:nvSpPr>
          <p:cNvPr id="26" name="PHẠM DUYÊN 21 - 9Slide.vn">
            <a:extLst>
              <a:ext uri="{FF2B5EF4-FFF2-40B4-BE49-F238E27FC236}">
                <a16:creationId xmlns:a16="http://schemas.microsoft.com/office/drawing/2014/main" id="{AFCCA214-0E53-E60D-3BFF-A8FE33120B44}"/>
              </a:ext>
            </a:extLst>
          </p:cNvPr>
          <p:cNvSpPr/>
          <p:nvPr/>
        </p:nvSpPr>
        <p:spPr>
          <a:xfrm>
            <a:off x="5112097" y="6522070"/>
            <a:ext cx="3235563" cy="1958750"/>
          </a:xfrm>
          <a:custGeom>
            <a:avLst/>
            <a:gdLst>
              <a:gd name="connsiteX0" fmla="*/ 0 w 1618343"/>
              <a:gd name="connsiteY0" fmla="*/ 0 h 979715"/>
              <a:gd name="connsiteX1" fmla="*/ 762000 w 1618343"/>
              <a:gd name="connsiteY1" fmla="*/ 370115 h 979715"/>
              <a:gd name="connsiteX2" fmla="*/ 1618343 w 1618343"/>
              <a:gd name="connsiteY2" fmla="*/ 979715 h 979715"/>
              <a:gd name="connsiteX3" fmla="*/ 1618343 w 1618343"/>
              <a:gd name="connsiteY3" fmla="*/ 979715 h 97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8343" h="979715">
                <a:moveTo>
                  <a:pt x="0" y="0"/>
                </a:moveTo>
                <a:cubicBezTo>
                  <a:pt x="246138" y="103414"/>
                  <a:pt x="492276" y="206829"/>
                  <a:pt x="762000" y="370115"/>
                </a:cubicBezTo>
                <a:cubicBezTo>
                  <a:pt x="1031724" y="533401"/>
                  <a:pt x="1618343" y="979715"/>
                  <a:pt x="1618343" y="979715"/>
                </a:cubicBezTo>
                <a:lnTo>
                  <a:pt x="1618343" y="979715"/>
                </a:lnTo>
              </a:path>
            </a:pathLst>
          </a:custGeom>
          <a:noFill/>
          <a:ln w="69850" cap="rnd" cmpd="thickThin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00"/>
          </a:p>
        </p:txBody>
      </p:sp>
      <p:sp>
        <p:nvSpPr>
          <p:cNvPr id="27" name="PHẠM DUYÊN 22 - 9Slide.vn">
            <a:extLst>
              <a:ext uri="{FF2B5EF4-FFF2-40B4-BE49-F238E27FC236}">
                <a16:creationId xmlns:a16="http://schemas.microsoft.com/office/drawing/2014/main" id="{D16D3C4C-65C2-F35A-B436-C68C8E8BD32D}"/>
              </a:ext>
            </a:extLst>
          </p:cNvPr>
          <p:cNvSpPr/>
          <p:nvPr/>
        </p:nvSpPr>
        <p:spPr>
          <a:xfrm>
            <a:off x="5982651" y="6464033"/>
            <a:ext cx="2365009" cy="2246788"/>
          </a:xfrm>
          <a:custGeom>
            <a:avLst/>
            <a:gdLst>
              <a:gd name="connsiteX0" fmla="*/ 0 w 1182915"/>
              <a:gd name="connsiteY0" fmla="*/ 1110343 h 1123784"/>
              <a:gd name="connsiteX1" fmla="*/ 486229 w 1182915"/>
              <a:gd name="connsiteY1" fmla="*/ 994228 h 1123784"/>
              <a:gd name="connsiteX2" fmla="*/ 849086 w 1182915"/>
              <a:gd name="connsiteY2" fmla="*/ 174171 h 1123784"/>
              <a:gd name="connsiteX3" fmla="*/ 1182915 w 1182915"/>
              <a:gd name="connsiteY3" fmla="*/ 0 h 112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2915" h="1123784">
                <a:moveTo>
                  <a:pt x="0" y="1110343"/>
                </a:moveTo>
                <a:cubicBezTo>
                  <a:pt x="172357" y="1130300"/>
                  <a:pt x="344715" y="1150257"/>
                  <a:pt x="486229" y="994228"/>
                </a:cubicBezTo>
                <a:cubicBezTo>
                  <a:pt x="627743" y="838199"/>
                  <a:pt x="732972" y="339876"/>
                  <a:pt x="849086" y="174171"/>
                </a:cubicBezTo>
                <a:cubicBezTo>
                  <a:pt x="965200" y="8466"/>
                  <a:pt x="1074057" y="4233"/>
                  <a:pt x="1182915" y="0"/>
                </a:cubicBezTo>
              </a:path>
            </a:pathLst>
          </a:custGeom>
          <a:noFill/>
          <a:ln w="69850" cap="rnd" cmpd="thickThin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00"/>
          </a:p>
        </p:txBody>
      </p:sp>
    </p:spTree>
    <p:extLst>
      <p:ext uri="{BB962C8B-B14F-4D97-AF65-F5344CB8AC3E}">
        <p14:creationId xmlns:p14="http://schemas.microsoft.com/office/powerpoint/2010/main" val="176800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HẠM DUYÊN 1 - 9Slide.vn">
            <a:extLst>
              <a:ext uri="{FF2B5EF4-FFF2-40B4-BE49-F238E27FC236}">
                <a16:creationId xmlns:a16="http://schemas.microsoft.com/office/drawing/2014/main" id="{008A9D31-A9F8-F48F-BD1F-444369389CE2}"/>
              </a:ext>
            </a:extLst>
          </p:cNvPr>
          <p:cNvSpPr/>
          <p:nvPr/>
        </p:nvSpPr>
        <p:spPr>
          <a:xfrm>
            <a:off x="461167" y="3162300"/>
            <a:ext cx="17365666" cy="4907467"/>
          </a:xfrm>
          <a:prstGeom prst="roundRect">
            <a:avLst>
              <a:gd name="adj" fmla="val 10656"/>
            </a:avLst>
          </a:prstGeom>
          <a:solidFill>
            <a:srgbClr val="D1EEF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D1BEB893-3805-95D3-981B-9E4A7FD9BC00}"/>
              </a:ext>
            </a:extLst>
          </p:cNvPr>
          <p:cNvGrpSpPr/>
          <p:nvPr/>
        </p:nvGrpSpPr>
        <p:grpSpPr>
          <a:xfrm>
            <a:off x="965420" y="1326318"/>
            <a:ext cx="1003383" cy="1035531"/>
            <a:chOff x="1559434" y="1176116"/>
            <a:chExt cx="668922" cy="690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EC5182-97FA-EF59-3FE9-DEC81EEE3EA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165C0C7-A6A9-2827-F841-6C69EC2BC51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2C7B6B0-5869-B5FE-B415-742F20E097B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365EF8-B147-F7D8-41AC-4E52E34B8F6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3C68F793-F82C-B96D-FB08-4252A5E59470}"/>
              </a:ext>
            </a:extLst>
          </p:cNvPr>
          <p:cNvSpPr txBox="1"/>
          <p:nvPr/>
        </p:nvSpPr>
        <p:spPr>
          <a:xfrm>
            <a:off x="2207668" y="1493103"/>
            <a:ext cx="9831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a)Những hình nào là hình tròn?</a:t>
            </a:r>
            <a:endParaRPr lang="en-US" sz="4800" spc="160" dirty="0">
              <a:solidFill>
                <a:schemeClr val="accent5">
                  <a:lumMod val="7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HẠM DUYÊN 4 - 9Slide.vn">
            <a:extLst>
              <a:ext uri="{FF2B5EF4-FFF2-40B4-BE49-F238E27FC236}">
                <a16:creationId xmlns:a16="http://schemas.microsoft.com/office/drawing/2014/main" id="{EBC7E659-15D3-0ABB-ED84-CE5653344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1" y="4014899"/>
            <a:ext cx="2590375" cy="2249345"/>
          </a:xfrm>
          <a:prstGeom prst="rect">
            <a:avLst/>
          </a:prstGeom>
        </p:spPr>
      </p:pic>
      <p:pic>
        <p:nvPicPr>
          <p:cNvPr id="15" name="PHẠM DUYÊN 5 - 9Slide.vn">
            <a:extLst>
              <a:ext uri="{FF2B5EF4-FFF2-40B4-BE49-F238E27FC236}">
                <a16:creationId xmlns:a16="http://schemas.microsoft.com/office/drawing/2014/main" id="{5A6EC1FC-762A-C724-47C7-074D476D7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725" y="4197751"/>
            <a:ext cx="1883640" cy="1883640"/>
          </a:xfrm>
          <a:prstGeom prst="rect">
            <a:avLst/>
          </a:prstGeom>
        </p:spPr>
      </p:pic>
      <p:pic>
        <p:nvPicPr>
          <p:cNvPr id="16" name="PHẠM DUYÊN 6 - 9Slide.vn">
            <a:extLst>
              <a:ext uri="{FF2B5EF4-FFF2-40B4-BE49-F238E27FC236}">
                <a16:creationId xmlns:a16="http://schemas.microsoft.com/office/drawing/2014/main" id="{394DC9BD-7F86-CC6A-40DE-E005B57556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35" y="4457637"/>
            <a:ext cx="2590375" cy="1363868"/>
          </a:xfrm>
          <a:prstGeom prst="rect">
            <a:avLst/>
          </a:prstGeom>
        </p:spPr>
      </p:pic>
      <p:pic>
        <p:nvPicPr>
          <p:cNvPr id="17" name="PHẠM DUYÊN 7 - 9Slide.vn">
            <a:extLst>
              <a:ext uri="{FF2B5EF4-FFF2-40B4-BE49-F238E27FC236}">
                <a16:creationId xmlns:a16="http://schemas.microsoft.com/office/drawing/2014/main" id="{674427FE-3F43-7D9D-DF9F-B431FF0666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929" y="4307063"/>
            <a:ext cx="1668053" cy="1665016"/>
          </a:xfrm>
          <a:prstGeom prst="rect">
            <a:avLst/>
          </a:prstGeom>
        </p:spPr>
      </p:pic>
      <p:sp>
        <p:nvSpPr>
          <p:cNvPr id="18" name="PHẠM DUYÊN 8 - 9Slide.vn">
            <a:extLst>
              <a:ext uri="{FF2B5EF4-FFF2-40B4-BE49-F238E27FC236}">
                <a16:creationId xmlns:a16="http://schemas.microsoft.com/office/drawing/2014/main" id="{DBFCFA8E-E2BB-D4CF-55FB-B0DCC3251C02}"/>
              </a:ext>
            </a:extLst>
          </p:cNvPr>
          <p:cNvSpPr/>
          <p:nvPr/>
        </p:nvSpPr>
        <p:spPr>
          <a:xfrm>
            <a:off x="12000799" y="4457637"/>
            <a:ext cx="1363868" cy="1363868"/>
          </a:xfrm>
          <a:prstGeom prst="ellipse">
            <a:avLst/>
          </a:prstGeom>
          <a:solidFill>
            <a:srgbClr val="D872B6"/>
          </a:solidFill>
          <a:ln>
            <a:solidFill>
              <a:srgbClr val="D872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599"/>
          </a:p>
        </p:txBody>
      </p:sp>
      <p:sp>
        <p:nvSpPr>
          <p:cNvPr id="19" name="PHẠM DUYÊN 9 - 9Slide.vn">
            <a:extLst>
              <a:ext uri="{FF2B5EF4-FFF2-40B4-BE49-F238E27FC236}">
                <a16:creationId xmlns:a16="http://schemas.microsoft.com/office/drawing/2014/main" id="{36FF698C-92F7-379D-F604-313548AD0A37}"/>
              </a:ext>
            </a:extLst>
          </p:cNvPr>
          <p:cNvSpPr txBox="1">
            <a:spLocks/>
          </p:cNvSpPr>
          <p:nvPr/>
        </p:nvSpPr>
        <p:spPr>
          <a:xfrm>
            <a:off x="1977591" y="6591304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A</a:t>
            </a:r>
          </a:p>
        </p:txBody>
      </p:sp>
      <p:sp>
        <p:nvSpPr>
          <p:cNvPr id="20" name="PHẠM DUYÊN 10 - 9Slide.vn">
            <a:extLst>
              <a:ext uri="{FF2B5EF4-FFF2-40B4-BE49-F238E27FC236}">
                <a16:creationId xmlns:a16="http://schemas.microsoft.com/office/drawing/2014/main" id="{1ABEA15E-0672-44BF-070F-FB35DDCFD4DD}"/>
              </a:ext>
            </a:extLst>
          </p:cNvPr>
          <p:cNvSpPr txBox="1">
            <a:spLocks/>
          </p:cNvSpPr>
          <p:nvPr/>
        </p:nvSpPr>
        <p:spPr>
          <a:xfrm>
            <a:off x="5439531" y="6591302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B</a:t>
            </a:r>
          </a:p>
        </p:txBody>
      </p:sp>
      <p:sp>
        <p:nvSpPr>
          <p:cNvPr id="21" name="PHẠM DUYÊN 11 - 9Slide.vn">
            <a:extLst>
              <a:ext uri="{FF2B5EF4-FFF2-40B4-BE49-F238E27FC236}">
                <a16:creationId xmlns:a16="http://schemas.microsoft.com/office/drawing/2014/main" id="{71FD1954-B70B-6660-F98D-6DF0CE4BC862}"/>
              </a:ext>
            </a:extLst>
          </p:cNvPr>
          <p:cNvSpPr txBox="1">
            <a:spLocks/>
          </p:cNvSpPr>
          <p:nvPr/>
        </p:nvSpPr>
        <p:spPr>
          <a:xfrm>
            <a:off x="8901471" y="6591304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C</a:t>
            </a:r>
          </a:p>
        </p:txBody>
      </p:sp>
      <p:sp>
        <p:nvSpPr>
          <p:cNvPr id="22" name="PHẠM DUYÊN 12 - 9Slide.vn">
            <a:extLst>
              <a:ext uri="{FF2B5EF4-FFF2-40B4-BE49-F238E27FC236}">
                <a16:creationId xmlns:a16="http://schemas.microsoft.com/office/drawing/2014/main" id="{910AA28F-BC58-0623-E29E-2316796E3AD1}"/>
              </a:ext>
            </a:extLst>
          </p:cNvPr>
          <p:cNvSpPr txBox="1">
            <a:spLocks/>
          </p:cNvSpPr>
          <p:nvPr/>
        </p:nvSpPr>
        <p:spPr>
          <a:xfrm>
            <a:off x="12363411" y="6591302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D</a:t>
            </a:r>
          </a:p>
        </p:txBody>
      </p:sp>
      <p:sp>
        <p:nvSpPr>
          <p:cNvPr id="23" name="PHẠM DUYÊN 13 - 9Slide.vn">
            <a:extLst>
              <a:ext uri="{FF2B5EF4-FFF2-40B4-BE49-F238E27FC236}">
                <a16:creationId xmlns:a16="http://schemas.microsoft.com/office/drawing/2014/main" id="{412FB6EE-9219-366F-5293-DB2DC0BDFA26}"/>
              </a:ext>
            </a:extLst>
          </p:cNvPr>
          <p:cNvSpPr txBox="1">
            <a:spLocks/>
          </p:cNvSpPr>
          <p:nvPr/>
        </p:nvSpPr>
        <p:spPr>
          <a:xfrm>
            <a:off x="15848431" y="6591300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62318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3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2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5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8" grpId="0" animBg="1"/>
      <p:bldP spid="19" grpId="0"/>
      <p:bldP spid="19" grpId="1"/>
      <p:bldP spid="20" grpId="0"/>
      <p:bldP spid="21" grpId="0"/>
      <p:bldP spid="21" grpId="1"/>
      <p:bldP spid="22" grpId="0"/>
      <p:bldP spid="23" grpId="0"/>
      <p:bldP spid="2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HẠM DUYÊN 1 - 9Slide.vn">
            <a:extLst>
              <a:ext uri="{FF2B5EF4-FFF2-40B4-BE49-F238E27FC236}">
                <a16:creationId xmlns:a16="http://schemas.microsoft.com/office/drawing/2014/main" id="{008A9D31-A9F8-F48F-BD1F-444369389CE2}"/>
              </a:ext>
            </a:extLst>
          </p:cNvPr>
          <p:cNvSpPr/>
          <p:nvPr/>
        </p:nvSpPr>
        <p:spPr>
          <a:xfrm>
            <a:off x="461167" y="3360233"/>
            <a:ext cx="17365666" cy="4907467"/>
          </a:xfrm>
          <a:prstGeom prst="roundRect">
            <a:avLst>
              <a:gd name="adj" fmla="val 10656"/>
            </a:avLst>
          </a:prstGeom>
          <a:solidFill>
            <a:srgbClr val="D1EEF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D1BEB893-3805-95D3-981B-9E4A7FD9BC00}"/>
              </a:ext>
            </a:extLst>
          </p:cNvPr>
          <p:cNvGrpSpPr/>
          <p:nvPr/>
        </p:nvGrpSpPr>
        <p:grpSpPr>
          <a:xfrm>
            <a:off x="965420" y="1326318"/>
            <a:ext cx="1003383" cy="1035531"/>
            <a:chOff x="1559434" y="1176116"/>
            <a:chExt cx="668922" cy="690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EC5182-97FA-EF59-3FE9-DEC81EEE3EA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165C0C7-A6A9-2827-F841-6C69EC2BC51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2C7B6B0-5869-B5FE-B415-742F20E097B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365EF8-B147-F7D8-41AC-4E52E34B8F6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3C68F793-F82C-B96D-FB08-4252A5E59470}"/>
              </a:ext>
            </a:extLst>
          </p:cNvPr>
          <p:cNvSpPr txBox="1"/>
          <p:nvPr/>
        </p:nvSpPr>
        <p:spPr>
          <a:xfrm>
            <a:off x="2207668" y="1493103"/>
            <a:ext cx="12117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Những hình nào là hình tam giác?</a:t>
            </a:r>
            <a:endParaRPr lang="en-US" sz="4800" spc="160" dirty="0">
              <a:solidFill>
                <a:schemeClr val="accent5">
                  <a:lumMod val="7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PHẠM DUYÊN 4 - 9Slide.vn">
            <a:extLst>
              <a:ext uri="{FF2B5EF4-FFF2-40B4-BE49-F238E27FC236}">
                <a16:creationId xmlns:a16="http://schemas.microsoft.com/office/drawing/2014/main" id="{36FF698C-92F7-379D-F604-313548AD0A37}"/>
              </a:ext>
            </a:extLst>
          </p:cNvPr>
          <p:cNvSpPr txBox="1">
            <a:spLocks/>
          </p:cNvSpPr>
          <p:nvPr/>
        </p:nvSpPr>
        <p:spPr>
          <a:xfrm>
            <a:off x="1977591" y="6591304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A</a:t>
            </a:r>
          </a:p>
        </p:txBody>
      </p:sp>
      <p:sp>
        <p:nvSpPr>
          <p:cNvPr id="20" name="PHẠM DUYÊN 5 - 9Slide.vn">
            <a:extLst>
              <a:ext uri="{FF2B5EF4-FFF2-40B4-BE49-F238E27FC236}">
                <a16:creationId xmlns:a16="http://schemas.microsoft.com/office/drawing/2014/main" id="{1ABEA15E-0672-44BF-070F-FB35DDCFD4DD}"/>
              </a:ext>
            </a:extLst>
          </p:cNvPr>
          <p:cNvSpPr txBox="1">
            <a:spLocks/>
          </p:cNvSpPr>
          <p:nvPr/>
        </p:nvSpPr>
        <p:spPr>
          <a:xfrm>
            <a:off x="5439531" y="6591302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B</a:t>
            </a:r>
          </a:p>
        </p:txBody>
      </p:sp>
      <p:sp>
        <p:nvSpPr>
          <p:cNvPr id="21" name="PHẠM DUYÊN 6 - 9Slide.vn">
            <a:extLst>
              <a:ext uri="{FF2B5EF4-FFF2-40B4-BE49-F238E27FC236}">
                <a16:creationId xmlns:a16="http://schemas.microsoft.com/office/drawing/2014/main" id="{71FD1954-B70B-6660-F98D-6DF0CE4BC862}"/>
              </a:ext>
            </a:extLst>
          </p:cNvPr>
          <p:cNvSpPr txBox="1">
            <a:spLocks/>
          </p:cNvSpPr>
          <p:nvPr/>
        </p:nvSpPr>
        <p:spPr>
          <a:xfrm>
            <a:off x="8839200" y="6591304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C</a:t>
            </a:r>
          </a:p>
        </p:txBody>
      </p:sp>
      <p:sp>
        <p:nvSpPr>
          <p:cNvPr id="22" name="PHẠM DUYÊN 7 - 9Slide.vn">
            <a:extLst>
              <a:ext uri="{FF2B5EF4-FFF2-40B4-BE49-F238E27FC236}">
                <a16:creationId xmlns:a16="http://schemas.microsoft.com/office/drawing/2014/main" id="{910AA28F-BC58-0623-E29E-2316796E3AD1}"/>
              </a:ext>
            </a:extLst>
          </p:cNvPr>
          <p:cNvSpPr txBox="1">
            <a:spLocks/>
          </p:cNvSpPr>
          <p:nvPr/>
        </p:nvSpPr>
        <p:spPr>
          <a:xfrm>
            <a:off x="12363411" y="6591302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D</a:t>
            </a:r>
          </a:p>
        </p:txBody>
      </p: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412FB6EE-9219-366F-5293-DB2DC0BDFA26}"/>
              </a:ext>
            </a:extLst>
          </p:cNvPr>
          <p:cNvSpPr txBox="1">
            <a:spLocks/>
          </p:cNvSpPr>
          <p:nvPr/>
        </p:nvSpPr>
        <p:spPr>
          <a:xfrm>
            <a:off x="15848431" y="6591300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E</a:t>
            </a:r>
          </a:p>
        </p:txBody>
      </p:sp>
      <p:sp>
        <p:nvSpPr>
          <p:cNvPr id="9" name="PHẠM DUYÊN 9 - 9Slide.vn">
            <a:extLst>
              <a:ext uri="{FF2B5EF4-FFF2-40B4-BE49-F238E27FC236}">
                <a16:creationId xmlns:a16="http://schemas.microsoft.com/office/drawing/2014/main" id="{BB782AF5-5E7E-C7EA-AF64-CC1E7D2D1236}"/>
              </a:ext>
            </a:extLst>
          </p:cNvPr>
          <p:cNvSpPr/>
          <p:nvPr/>
        </p:nvSpPr>
        <p:spPr>
          <a:xfrm>
            <a:off x="1205525" y="4153848"/>
            <a:ext cx="2275094" cy="2331336"/>
          </a:xfrm>
          <a:custGeom>
            <a:avLst/>
            <a:gdLst>
              <a:gd name="connsiteX0" fmla="*/ 0 w 1361859"/>
              <a:gd name="connsiteY0" fmla="*/ 1293208 h 1293208"/>
              <a:gd name="connsiteX1" fmla="*/ 680930 w 1361859"/>
              <a:gd name="connsiteY1" fmla="*/ 0 h 1293208"/>
              <a:gd name="connsiteX2" fmla="*/ 1361859 w 1361859"/>
              <a:gd name="connsiteY2" fmla="*/ 1293208 h 1293208"/>
              <a:gd name="connsiteX3" fmla="*/ 0 w 1361859"/>
              <a:gd name="connsiteY3" fmla="*/ 1293208 h 1293208"/>
              <a:gd name="connsiteX0" fmla="*/ 0 w 1361859"/>
              <a:gd name="connsiteY0" fmla="*/ 1452865 h 1452865"/>
              <a:gd name="connsiteX1" fmla="*/ 593844 w 1361859"/>
              <a:gd name="connsiteY1" fmla="*/ 0 h 1452865"/>
              <a:gd name="connsiteX2" fmla="*/ 1361859 w 1361859"/>
              <a:gd name="connsiteY2" fmla="*/ 1452865 h 1452865"/>
              <a:gd name="connsiteX3" fmla="*/ 0 w 1361859"/>
              <a:gd name="connsiteY3" fmla="*/ 1452865 h 1452865"/>
              <a:gd name="connsiteX0" fmla="*/ 0 w 1463459"/>
              <a:gd name="connsiteY0" fmla="*/ 712637 h 1452865"/>
              <a:gd name="connsiteX1" fmla="*/ 695444 w 1463459"/>
              <a:gd name="connsiteY1" fmla="*/ 0 h 1452865"/>
              <a:gd name="connsiteX2" fmla="*/ 1463459 w 1463459"/>
              <a:gd name="connsiteY2" fmla="*/ 1452865 h 1452865"/>
              <a:gd name="connsiteX3" fmla="*/ 0 w 1463459"/>
              <a:gd name="connsiteY3" fmla="*/ 712637 h 1452865"/>
              <a:gd name="connsiteX0" fmla="*/ 0 w 752259"/>
              <a:gd name="connsiteY0" fmla="*/ 712637 h 712637"/>
              <a:gd name="connsiteX1" fmla="*/ 695444 w 752259"/>
              <a:gd name="connsiteY1" fmla="*/ 0 h 712637"/>
              <a:gd name="connsiteX2" fmla="*/ 752259 w 752259"/>
              <a:gd name="connsiteY2" fmla="*/ 640065 h 712637"/>
              <a:gd name="connsiteX3" fmla="*/ 0 w 752259"/>
              <a:gd name="connsiteY3" fmla="*/ 712637 h 712637"/>
              <a:gd name="connsiteX0" fmla="*/ 0 w 695444"/>
              <a:gd name="connsiteY0" fmla="*/ 712637 h 712637"/>
              <a:gd name="connsiteX1" fmla="*/ 695444 w 695444"/>
              <a:gd name="connsiteY1" fmla="*/ 0 h 712637"/>
              <a:gd name="connsiteX2" fmla="*/ 650659 w 695444"/>
              <a:gd name="connsiteY2" fmla="*/ 451379 h 712637"/>
              <a:gd name="connsiteX3" fmla="*/ 0 w 695444"/>
              <a:gd name="connsiteY3" fmla="*/ 712637 h 712637"/>
              <a:gd name="connsiteX0" fmla="*/ 0 w 695444"/>
              <a:gd name="connsiteY0" fmla="*/ 712637 h 712637"/>
              <a:gd name="connsiteX1" fmla="*/ 695444 w 695444"/>
              <a:gd name="connsiteY1" fmla="*/ 0 h 712637"/>
              <a:gd name="connsiteX2" fmla="*/ 682409 w 695444"/>
              <a:gd name="connsiteY2" fmla="*/ 572029 h 712637"/>
              <a:gd name="connsiteX3" fmla="*/ 0 w 695444"/>
              <a:gd name="connsiteY3" fmla="*/ 712637 h 712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444" h="712637">
                <a:moveTo>
                  <a:pt x="0" y="712637"/>
                </a:moveTo>
                <a:lnTo>
                  <a:pt x="695444" y="0"/>
                </a:lnTo>
                <a:lnTo>
                  <a:pt x="682409" y="572029"/>
                </a:lnTo>
                <a:lnTo>
                  <a:pt x="0" y="712637"/>
                </a:lnTo>
                <a:close/>
              </a:path>
            </a:pathLst>
          </a:custGeom>
          <a:solidFill>
            <a:srgbClr val="FC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HẠM DUYÊN 10 - 9Slide.vn">
            <a:extLst>
              <a:ext uri="{FF2B5EF4-FFF2-40B4-BE49-F238E27FC236}">
                <a16:creationId xmlns:a16="http://schemas.microsoft.com/office/drawing/2014/main" id="{9ACDC3F5-C2E3-F90B-0F90-7852D5848223}"/>
              </a:ext>
            </a:extLst>
          </p:cNvPr>
          <p:cNvSpPr/>
          <p:nvPr/>
        </p:nvSpPr>
        <p:spPr>
          <a:xfrm>
            <a:off x="4814483" y="4447957"/>
            <a:ext cx="1746504" cy="1743118"/>
          </a:xfrm>
          <a:prstGeom prst="ellipse">
            <a:avLst/>
          </a:prstGeom>
          <a:solidFill>
            <a:srgbClr val="43C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HẠM DUYÊN 11 - 9Slide.vn">
            <a:extLst>
              <a:ext uri="{FF2B5EF4-FFF2-40B4-BE49-F238E27FC236}">
                <a16:creationId xmlns:a16="http://schemas.microsoft.com/office/drawing/2014/main" id="{77AE2D32-3D3B-8CD2-83DB-78792C8F0946}"/>
              </a:ext>
            </a:extLst>
          </p:cNvPr>
          <p:cNvSpPr/>
          <p:nvPr/>
        </p:nvSpPr>
        <p:spPr>
          <a:xfrm>
            <a:off x="8181865" y="4532758"/>
            <a:ext cx="1746504" cy="1743118"/>
          </a:xfrm>
          <a:prstGeom prst="rect">
            <a:avLst/>
          </a:prstGeom>
          <a:solidFill>
            <a:srgbClr val="FFF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HẠM DUYÊN 12 - 9Slide.vn">
            <a:extLst>
              <a:ext uri="{FF2B5EF4-FFF2-40B4-BE49-F238E27FC236}">
                <a16:creationId xmlns:a16="http://schemas.microsoft.com/office/drawing/2014/main" id="{6A505082-70FB-8D32-E0A2-CBAE0C683AB6}"/>
              </a:ext>
            </a:extLst>
          </p:cNvPr>
          <p:cNvSpPr/>
          <p:nvPr/>
        </p:nvSpPr>
        <p:spPr>
          <a:xfrm>
            <a:off x="11549247" y="3977490"/>
            <a:ext cx="2298386" cy="2298386"/>
          </a:xfrm>
          <a:prstGeom prst="rtTriangle">
            <a:avLst/>
          </a:prstGeom>
          <a:solidFill>
            <a:srgbClr val="F78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HẠM DUYÊN 13 - 9Slide.vn">
            <a:extLst>
              <a:ext uri="{FF2B5EF4-FFF2-40B4-BE49-F238E27FC236}">
                <a16:creationId xmlns:a16="http://schemas.microsoft.com/office/drawing/2014/main" id="{3E874083-A94D-9A67-C00F-44F4784A6E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44317" y="4566025"/>
            <a:ext cx="2212254" cy="120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0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9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21" grpId="0"/>
      <p:bldP spid="21" grpId="1"/>
      <p:bldP spid="22" grpId="0"/>
      <p:bldP spid="23" grpId="0"/>
      <p:bldP spid="23" grpId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HẠM DUYÊN 1 - 9Slide.vn">
            <a:extLst>
              <a:ext uri="{FF2B5EF4-FFF2-40B4-BE49-F238E27FC236}">
                <a16:creationId xmlns:a16="http://schemas.microsoft.com/office/drawing/2014/main" id="{008A9D31-A9F8-F48F-BD1F-444369389CE2}"/>
              </a:ext>
            </a:extLst>
          </p:cNvPr>
          <p:cNvSpPr/>
          <p:nvPr/>
        </p:nvSpPr>
        <p:spPr>
          <a:xfrm>
            <a:off x="461167" y="3009901"/>
            <a:ext cx="17365666" cy="5257800"/>
          </a:xfrm>
          <a:prstGeom prst="roundRect">
            <a:avLst>
              <a:gd name="adj" fmla="val 10656"/>
            </a:avLst>
          </a:prstGeom>
          <a:solidFill>
            <a:srgbClr val="D1EEF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D1BEB893-3805-95D3-981B-9E4A7FD9BC00}"/>
              </a:ext>
            </a:extLst>
          </p:cNvPr>
          <p:cNvGrpSpPr/>
          <p:nvPr/>
        </p:nvGrpSpPr>
        <p:grpSpPr>
          <a:xfrm>
            <a:off x="965420" y="1326318"/>
            <a:ext cx="1003383" cy="1035531"/>
            <a:chOff x="1559434" y="1176116"/>
            <a:chExt cx="668922" cy="690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EC5182-97FA-EF59-3FE9-DEC81EEE3EA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165C0C7-A6A9-2827-F841-6C69EC2BC51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2C7B6B0-5869-B5FE-B415-742F20E097B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365EF8-B147-F7D8-41AC-4E52E34B8F6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3C68F793-F82C-B96D-FB08-4252A5E59470}"/>
              </a:ext>
            </a:extLst>
          </p:cNvPr>
          <p:cNvSpPr txBox="1"/>
          <p:nvPr/>
        </p:nvSpPr>
        <p:spPr>
          <a:xfrm>
            <a:off x="2207668" y="1493103"/>
            <a:ext cx="10441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 Những hình nào là hình vuông?</a:t>
            </a:r>
            <a:endParaRPr lang="en-US" sz="4800" spc="160" dirty="0">
              <a:solidFill>
                <a:schemeClr val="accent5">
                  <a:lumMod val="7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PHẠM DUYÊN 4 - 9Slide.vn">
            <a:extLst>
              <a:ext uri="{FF2B5EF4-FFF2-40B4-BE49-F238E27FC236}">
                <a16:creationId xmlns:a16="http://schemas.microsoft.com/office/drawing/2014/main" id="{36FF698C-92F7-379D-F604-313548AD0A37}"/>
              </a:ext>
            </a:extLst>
          </p:cNvPr>
          <p:cNvSpPr txBox="1">
            <a:spLocks/>
          </p:cNvSpPr>
          <p:nvPr/>
        </p:nvSpPr>
        <p:spPr>
          <a:xfrm>
            <a:off x="1977591" y="6591304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A</a:t>
            </a:r>
          </a:p>
        </p:txBody>
      </p:sp>
      <p:sp>
        <p:nvSpPr>
          <p:cNvPr id="20" name="PHẠM DUYÊN 5 - 9Slide.vn">
            <a:extLst>
              <a:ext uri="{FF2B5EF4-FFF2-40B4-BE49-F238E27FC236}">
                <a16:creationId xmlns:a16="http://schemas.microsoft.com/office/drawing/2014/main" id="{1ABEA15E-0672-44BF-070F-FB35DDCFD4DD}"/>
              </a:ext>
            </a:extLst>
          </p:cNvPr>
          <p:cNvSpPr txBox="1">
            <a:spLocks/>
          </p:cNvSpPr>
          <p:nvPr/>
        </p:nvSpPr>
        <p:spPr>
          <a:xfrm>
            <a:off x="5445301" y="6591302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B</a:t>
            </a:r>
          </a:p>
        </p:txBody>
      </p:sp>
      <p:sp>
        <p:nvSpPr>
          <p:cNvPr id="21" name="PHẠM DUYÊN 6 - 9Slide.vn">
            <a:extLst>
              <a:ext uri="{FF2B5EF4-FFF2-40B4-BE49-F238E27FC236}">
                <a16:creationId xmlns:a16="http://schemas.microsoft.com/office/drawing/2014/main" id="{71FD1954-B70B-6660-F98D-6DF0CE4BC862}"/>
              </a:ext>
            </a:extLst>
          </p:cNvPr>
          <p:cNvSpPr txBox="1">
            <a:spLocks/>
          </p:cNvSpPr>
          <p:nvPr/>
        </p:nvSpPr>
        <p:spPr>
          <a:xfrm>
            <a:off x="8686800" y="6591304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C</a:t>
            </a:r>
          </a:p>
        </p:txBody>
      </p:sp>
      <p:sp>
        <p:nvSpPr>
          <p:cNvPr id="22" name="PHẠM DUYÊN 7 - 9Slide.vn">
            <a:extLst>
              <a:ext uri="{FF2B5EF4-FFF2-40B4-BE49-F238E27FC236}">
                <a16:creationId xmlns:a16="http://schemas.microsoft.com/office/drawing/2014/main" id="{910AA28F-BC58-0623-E29E-2316796E3AD1}"/>
              </a:ext>
            </a:extLst>
          </p:cNvPr>
          <p:cNvSpPr txBox="1">
            <a:spLocks/>
          </p:cNvSpPr>
          <p:nvPr/>
        </p:nvSpPr>
        <p:spPr>
          <a:xfrm>
            <a:off x="12115800" y="6591302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D</a:t>
            </a:r>
          </a:p>
        </p:txBody>
      </p: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412FB6EE-9219-366F-5293-DB2DC0BDFA26}"/>
              </a:ext>
            </a:extLst>
          </p:cNvPr>
          <p:cNvSpPr txBox="1">
            <a:spLocks/>
          </p:cNvSpPr>
          <p:nvPr/>
        </p:nvSpPr>
        <p:spPr>
          <a:xfrm>
            <a:off x="15848431" y="6591300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E</a:t>
            </a:r>
          </a:p>
        </p:txBody>
      </p:sp>
      <p:sp>
        <p:nvSpPr>
          <p:cNvPr id="10" name="PHẠM DUYÊN 9 - 9Slide.vn">
            <a:extLst>
              <a:ext uri="{FF2B5EF4-FFF2-40B4-BE49-F238E27FC236}">
                <a16:creationId xmlns:a16="http://schemas.microsoft.com/office/drawing/2014/main" id="{9ACDC3F5-C2E3-F90B-0F90-7852D5848223}"/>
              </a:ext>
            </a:extLst>
          </p:cNvPr>
          <p:cNvSpPr/>
          <p:nvPr/>
        </p:nvSpPr>
        <p:spPr>
          <a:xfrm>
            <a:off x="8104810" y="4436840"/>
            <a:ext cx="1746504" cy="1743118"/>
          </a:xfrm>
          <a:prstGeom prst="ellipse">
            <a:avLst/>
          </a:prstGeom>
          <a:solidFill>
            <a:srgbClr val="43C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HẠM DUYÊN 10 - 9Slide.vn">
            <a:extLst>
              <a:ext uri="{FF2B5EF4-FFF2-40B4-BE49-F238E27FC236}">
                <a16:creationId xmlns:a16="http://schemas.microsoft.com/office/drawing/2014/main" id="{77AE2D32-3D3B-8CD2-83DB-78792C8F0946}"/>
              </a:ext>
            </a:extLst>
          </p:cNvPr>
          <p:cNvSpPr/>
          <p:nvPr/>
        </p:nvSpPr>
        <p:spPr>
          <a:xfrm>
            <a:off x="4969341" y="4436840"/>
            <a:ext cx="1746504" cy="1743118"/>
          </a:xfrm>
          <a:prstGeom prst="rect">
            <a:avLst/>
          </a:prstGeom>
          <a:solidFill>
            <a:srgbClr val="FFF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HẠM DUYÊN 11 - 9Slide.vn">
            <a:extLst>
              <a:ext uri="{FF2B5EF4-FFF2-40B4-BE49-F238E27FC236}">
                <a16:creationId xmlns:a16="http://schemas.microsoft.com/office/drawing/2014/main" id="{3E874083-A94D-9A67-C00F-44F4784A6E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240279" y="4972510"/>
            <a:ext cx="2212254" cy="1207448"/>
          </a:xfrm>
          <a:prstGeom prst="rect">
            <a:avLst/>
          </a:prstGeom>
        </p:spPr>
      </p:pic>
      <p:pic>
        <p:nvPicPr>
          <p:cNvPr id="15" name="PHẠM DUYÊN 13 - 9Slide.vn">
            <a:extLst>
              <a:ext uri="{FF2B5EF4-FFF2-40B4-BE49-F238E27FC236}">
                <a16:creationId xmlns:a16="http://schemas.microsoft.com/office/drawing/2014/main" id="{71BC5EE1-F9FD-E0C0-7B5B-43225E0E1E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1" y="3930613"/>
            <a:ext cx="2590375" cy="2249345"/>
          </a:xfrm>
          <a:prstGeom prst="rect">
            <a:avLst/>
          </a:prstGeom>
        </p:spPr>
      </p:pic>
      <p:sp>
        <p:nvSpPr>
          <p:cNvPr id="16" name="PHẠM DUYÊN 14 - 9Slide.vn">
            <a:extLst>
              <a:ext uri="{FF2B5EF4-FFF2-40B4-BE49-F238E27FC236}">
                <a16:creationId xmlns:a16="http://schemas.microsoft.com/office/drawing/2014/main" id="{DC96C836-F855-025F-3E53-3D54A1A7E7C3}"/>
              </a:ext>
            </a:extLst>
          </p:cNvPr>
          <p:cNvSpPr/>
          <p:nvPr/>
        </p:nvSpPr>
        <p:spPr>
          <a:xfrm>
            <a:off x="14841499" y="3695700"/>
            <a:ext cx="2489084" cy="2484258"/>
          </a:xfrm>
          <a:prstGeom prst="rect">
            <a:avLst/>
          </a:prstGeom>
          <a:solidFill>
            <a:srgbClr val="F15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9" grpId="0"/>
      <p:bldP spid="19" grpId="1"/>
      <p:bldP spid="20" grpId="0"/>
      <p:bldP spid="21" grpId="0"/>
      <p:bldP spid="21" grpId="1"/>
      <p:bldP spid="22" grpId="0"/>
      <p:bldP spid="22" grpId="1"/>
      <p:bldP spid="23" grpId="0"/>
      <p:bldP spid="10" grpId="0" animBg="1"/>
      <p:bldP spid="10" grpId="1" animBg="1"/>
      <p:bldP spid="11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HẠM DUYÊN 1 - 9Slide.vn">
            <a:extLst>
              <a:ext uri="{FF2B5EF4-FFF2-40B4-BE49-F238E27FC236}">
                <a16:creationId xmlns:a16="http://schemas.microsoft.com/office/drawing/2014/main" id="{008A9D31-A9F8-F48F-BD1F-444369389CE2}"/>
              </a:ext>
            </a:extLst>
          </p:cNvPr>
          <p:cNvSpPr/>
          <p:nvPr/>
        </p:nvSpPr>
        <p:spPr>
          <a:xfrm>
            <a:off x="461167" y="3009901"/>
            <a:ext cx="17365666" cy="5257800"/>
          </a:xfrm>
          <a:prstGeom prst="roundRect">
            <a:avLst>
              <a:gd name="adj" fmla="val 10656"/>
            </a:avLst>
          </a:prstGeom>
          <a:solidFill>
            <a:srgbClr val="D1EEF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D1BEB893-3805-95D3-981B-9E4A7FD9BC00}"/>
              </a:ext>
            </a:extLst>
          </p:cNvPr>
          <p:cNvGrpSpPr/>
          <p:nvPr/>
        </p:nvGrpSpPr>
        <p:grpSpPr>
          <a:xfrm>
            <a:off x="965420" y="1326318"/>
            <a:ext cx="1003383" cy="1035531"/>
            <a:chOff x="1559434" y="1176116"/>
            <a:chExt cx="668922" cy="690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EC5182-97FA-EF59-3FE9-DEC81EEE3EA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165C0C7-A6A9-2827-F841-6C69EC2BC51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2C7B6B0-5869-B5FE-B415-742F20E097B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365EF8-B147-F7D8-41AC-4E52E34B8F6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3C68F793-F82C-B96D-FB08-4252A5E59470}"/>
              </a:ext>
            </a:extLst>
          </p:cNvPr>
          <p:cNvSpPr txBox="1"/>
          <p:nvPr/>
        </p:nvSpPr>
        <p:spPr>
          <a:xfrm>
            <a:off x="2207668" y="1493103"/>
            <a:ext cx="11889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d) Những hình nào là hình chữ nhật?</a:t>
            </a:r>
            <a:endParaRPr lang="en-US" sz="4800" spc="160" dirty="0">
              <a:solidFill>
                <a:schemeClr val="accent5">
                  <a:lumMod val="7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PHẠM DUYÊN 4 - 9Slide.vn">
            <a:extLst>
              <a:ext uri="{FF2B5EF4-FFF2-40B4-BE49-F238E27FC236}">
                <a16:creationId xmlns:a16="http://schemas.microsoft.com/office/drawing/2014/main" id="{36FF698C-92F7-379D-F604-313548AD0A37}"/>
              </a:ext>
            </a:extLst>
          </p:cNvPr>
          <p:cNvSpPr txBox="1">
            <a:spLocks/>
          </p:cNvSpPr>
          <p:nvPr/>
        </p:nvSpPr>
        <p:spPr>
          <a:xfrm>
            <a:off x="2215376" y="6591304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A</a:t>
            </a:r>
          </a:p>
        </p:txBody>
      </p:sp>
      <p:sp>
        <p:nvSpPr>
          <p:cNvPr id="20" name="PHẠM DUYÊN 5 - 9Slide.vn">
            <a:extLst>
              <a:ext uri="{FF2B5EF4-FFF2-40B4-BE49-F238E27FC236}">
                <a16:creationId xmlns:a16="http://schemas.microsoft.com/office/drawing/2014/main" id="{1ABEA15E-0672-44BF-070F-FB35DDCFD4DD}"/>
              </a:ext>
            </a:extLst>
          </p:cNvPr>
          <p:cNvSpPr txBox="1">
            <a:spLocks/>
          </p:cNvSpPr>
          <p:nvPr/>
        </p:nvSpPr>
        <p:spPr>
          <a:xfrm>
            <a:off x="5796776" y="6591302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B</a:t>
            </a:r>
          </a:p>
        </p:txBody>
      </p:sp>
      <p:sp>
        <p:nvSpPr>
          <p:cNvPr id="21" name="PHẠM DUYÊN 6 - 9Slide.vn">
            <a:extLst>
              <a:ext uri="{FF2B5EF4-FFF2-40B4-BE49-F238E27FC236}">
                <a16:creationId xmlns:a16="http://schemas.microsoft.com/office/drawing/2014/main" id="{71FD1954-B70B-6660-F98D-6DF0CE4BC862}"/>
              </a:ext>
            </a:extLst>
          </p:cNvPr>
          <p:cNvSpPr txBox="1">
            <a:spLocks/>
          </p:cNvSpPr>
          <p:nvPr/>
        </p:nvSpPr>
        <p:spPr>
          <a:xfrm>
            <a:off x="8686800" y="6591304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C</a:t>
            </a:r>
          </a:p>
        </p:txBody>
      </p:sp>
      <p:sp>
        <p:nvSpPr>
          <p:cNvPr id="22" name="PHẠM DUYÊN 7 - 9Slide.vn">
            <a:extLst>
              <a:ext uri="{FF2B5EF4-FFF2-40B4-BE49-F238E27FC236}">
                <a16:creationId xmlns:a16="http://schemas.microsoft.com/office/drawing/2014/main" id="{910AA28F-BC58-0623-E29E-2316796E3AD1}"/>
              </a:ext>
            </a:extLst>
          </p:cNvPr>
          <p:cNvSpPr txBox="1">
            <a:spLocks/>
          </p:cNvSpPr>
          <p:nvPr/>
        </p:nvSpPr>
        <p:spPr>
          <a:xfrm>
            <a:off x="12115800" y="6591302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D</a:t>
            </a:r>
          </a:p>
        </p:txBody>
      </p: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412FB6EE-9219-366F-5293-DB2DC0BDFA26}"/>
              </a:ext>
            </a:extLst>
          </p:cNvPr>
          <p:cNvSpPr txBox="1">
            <a:spLocks/>
          </p:cNvSpPr>
          <p:nvPr/>
        </p:nvSpPr>
        <p:spPr>
          <a:xfrm>
            <a:off x="15848431" y="6591300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999" b="1" dirty="0">
                <a:solidFill>
                  <a:srgbClr val="40505E"/>
                </a:solidFill>
                <a:latin typeface="#9Slide03 Sofia Pro Soft Bold" panose="020B0000000000000000" pitchFamily="34" charset="0"/>
                <a:cs typeface="Lato" panose="020F0502020204030203" pitchFamily="34" charset="0"/>
              </a:rPr>
              <a:t>E</a:t>
            </a:r>
          </a:p>
        </p:txBody>
      </p:sp>
      <p:sp>
        <p:nvSpPr>
          <p:cNvPr id="10" name="PHẠM DUYÊN 9 - 9Slide.vn">
            <a:extLst>
              <a:ext uri="{FF2B5EF4-FFF2-40B4-BE49-F238E27FC236}">
                <a16:creationId xmlns:a16="http://schemas.microsoft.com/office/drawing/2014/main" id="{9ACDC3F5-C2E3-F90B-0F90-7852D5848223}"/>
              </a:ext>
            </a:extLst>
          </p:cNvPr>
          <p:cNvSpPr/>
          <p:nvPr/>
        </p:nvSpPr>
        <p:spPr>
          <a:xfrm>
            <a:off x="8246352" y="3935395"/>
            <a:ext cx="1481642" cy="2404371"/>
          </a:xfrm>
          <a:prstGeom prst="rect">
            <a:avLst/>
          </a:prstGeom>
          <a:solidFill>
            <a:srgbClr val="F15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HẠM DUYÊN 10 - 9Slide.vn">
            <a:extLst>
              <a:ext uri="{FF2B5EF4-FFF2-40B4-BE49-F238E27FC236}">
                <a16:creationId xmlns:a16="http://schemas.microsoft.com/office/drawing/2014/main" id="{77AE2D32-3D3B-8CD2-83DB-78792C8F0946}"/>
              </a:ext>
            </a:extLst>
          </p:cNvPr>
          <p:cNvSpPr/>
          <p:nvPr/>
        </p:nvSpPr>
        <p:spPr>
          <a:xfrm>
            <a:off x="5010635" y="4277032"/>
            <a:ext cx="2325134" cy="2062734"/>
          </a:xfrm>
          <a:prstGeom prst="triangle">
            <a:avLst/>
          </a:prstGeom>
          <a:solidFill>
            <a:srgbClr val="FFF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HẠM DUYÊN 11 - 9Slide.vn">
            <a:extLst>
              <a:ext uri="{FF2B5EF4-FFF2-40B4-BE49-F238E27FC236}">
                <a16:creationId xmlns:a16="http://schemas.microsoft.com/office/drawing/2014/main" id="{DC96C836-F855-025F-3E53-3D54A1A7E7C3}"/>
              </a:ext>
            </a:extLst>
          </p:cNvPr>
          <p:cNvSpPr/>
          <p:nvPr/>
        </p:nvSpPr>
        <p:spPr>
          <a:xfrm>
            <a:off x="15181940" y="4535070"/>
            <a:ext cx="1808202" cy="1804696"/>
          </a:xfrm>
          <a:prstGeom prst="ellipse">
            <a:avLst/>
          </a:prstGeom>
          <a:solidFill>
            <a:srgbClr val="8DC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PHẠM DUYÊN 12 - 9Slide.vn">
            <a:extLst>
              <a:ext uri="{FF2B5EF4-FFF2-40B4-BE49-F238E27FC236}">
                <a16:creationId xmlns:a16="http://schemas.microsoft.com/office/drawing/2014/main" id="{5428AC67-ABF7-FA63-060A-B4AF40FB9AAF}"/>
              </a:ext>
            </a:extLst>
          </p:cNvPr>
          <p:cNvSpPr/>
          <p:nvPr/>
        </p:nvSpPr>
        <p:spPr>
          <a:xfrm>
            <a:off x="968860" y="4596648"/>
            <a:ext cx="3131192" cy="1743118"/>
          </a:xfrm>
          <a:prstGeom prst="rect">
            <a:avLst/>
          </a:prstGeom>
          <a:solidFill>
            <a:srgbClr val="43C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HẠM DUYÊN 13 - 9Slide.vn">
            <a:extLst>
              <a:ext uri="{FF2B5EF4-FFF2-40B4-BE49-F238E27FC236}">
                <a16:creationId xmlns:a16="http://schemas.microsoft.com/office/drawing/2014/main" id="{58A5BBE8-FD78-630D-68D3-F624A8229112}"/>
              </a:ext>
            </a:extLst>
          </p:cNvPr>
          <p:cNvSpPr/>
          <p:nvPr/>
        </p:nvSpPr>
        <p:spPr>
          <a:xfrm>
            <a:off x="10638577" y="5074708"/>
            <a:ext cx="3632779" cy="1265058"/>
          </a:xfrm>
          <a:prstGeom prst="trapezoid">
            <a:avLst>
              <a:gd name="adj" fmla="val 52980"/>
            </a:avLst>
          </a:prstGeom>
          <a:solidFill>
            <a:srgbClr val="F28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11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2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9" grpId="0"/>
      <p:bldP spid="20" grpId="0"/>
      <p:bldP spid="20" grpId="1"/>
      <p:bldP spid="21" grpId="0"/>
      <p:bldP spid="22" grpId="0"/>
      <p:bldP spid="22" grpId="1"/>
      <p:bldP spid="23" grpId="0"/>
      <p:bldP spid="23" grpId="1"/>
      <p:bldP spid="10" grpId="0" animBg="1"/>
      <p:bldP spid="11" grpId="0" animBg="1"/>
      <p:bldP spid="11" grpId="1" animBg="1"/>
      <p:bldP spid="16" grpId="0" animBg="1"/>
      <p:bldP spid="16" grpId="1" animBg="1"/>
      <p:bldP spid="2" grpId="0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9C39A1A1-146A-05BB-2A34-11F0F2A8F420}"/>
              </a:ext>
            </a:extLst>
          </p:cNvPr>
          <p:cNvGrpSpPr/>
          <p:nvPr/>
        </p:nvGrpSpPr>
        <p:grpSpPr>
          <a:xfrm>
            <a:off x="965420" y="1326318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C82A328-175A-DA8B-F075-7ACB67C27FB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EFAE38F-BE1E-227A-4714-531A14A97554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225D380-EC21-D211-5D71-E670EB677D7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A81CE2-DC90-3B47-29B8-C33153409964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96376F04-E691-0C52-87EA-BCC62D2EB8A5}"/>
              </a:ext>
            </a:extLst>
          </p:cNvPr>
          <p:cNvSpPr txBox="1"/>
          <p:nvPr/>
        </p:nvSpPr>
        <p:spPr>
          <a:xfrm>
            <a:off x="2207668" y="1493103"/>
            <a:ext cx="12727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hình sau có bao nhiêu hình vuông?</a:t>
            </a:r>
            <a:endParaRPr lang="en-US" sz="4800" spc="160" dirty="0">
              <a:solidFill>
                <a:schemeClr val="accent5">
                  <a:lumMod val="7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86AE1559-47BA-0278-2FC6-EA13B9E86AC8}"/>
              </a:ext>
            </a:extLst>
          </p:cNvPr>
          <p:cNvSpPr txBox="1"/>
          <p:nvPr/>
        </p:nvSpPr>
        <p:spPr>
          <a:xfrm>
            <a:off x="2207668" y="2367647"/>
            <a:ext cx="14251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hình tròn? Bao nhiêu hình tam giác?</a:t>
            </a:r>
            <a:endParaRPr lang="en-US" sz="4800" spc="160" dirty="0">
              <a:solidFill>
                <a:schemeClr val="accent5">
                  <a:lumMod val="7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HẠM DUYÊN 4 - 9Slide.vn">
            <a:extLst>
              <a:ext uri="{FF2B5EF4-FFF2-40B4-BE49-F238E27FC236}">
                <a16:creationId xmlns:a16="http://schemas.microsoft.com/office/drawing/2014/main" id="{1EE18A75-CB3D-F35B-710C-69736BCAF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589" y="3467100"/>
            <a:ext cx="13120822" cy="6007750"/>
          </a:xfrm>
          <a:prstGeom prst="round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5660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5 - 9Slide.vn">
            <a:extLst>
              <a:ext uri="{FF2B5EF4-FFF2-40B4-BE49-F238E27FC236}">
                <a16:creationId xmlns:a16="http://schemas.microsoft.com/office/drawing/2014/main" id="{9C39A1A1-146A-05BB-2A34-11F0F2A8F420}"/>
              </a:ext>
            </a:extLst>
          </p:cNvPr>
          <p:cNvGrpSpPr/>
          <p:nvPr/>
        </p:nvGrpSpPr>
        <p:grpSpPr>
          <a:xfrm>
            <a:off x="965420" y="1326318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C82A328-175A-DA8B-F075-7ACB67C27FB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EFAE38F-BE1E-227A-4714-531A14A97554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225D380-EC21-D211-5D71-E670EB677D7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A81CE2-DC90-3B47-29B8-C33153409964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EE18A75-CB3D-F35B-710C-69736BCAF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787316"/>
            <a:ext cx="12683612" cy="5807560"/>
          </a:xfrm>
          <a:prstGeom prst="roundRect">
            <a:avLst/>
          </a:prstGeom>
          <a:effectLst>
            <a:softEdge rad="31750"/>
          </a:effectLst>
        </p:spPr>
      </p:pic>
      <p:sp>
        <p:nvSpPr>
          <p:cNvPr id="13" name="PHẠM DUYÊN 11 - 9Slide.vn">
            <a:extLst>
              <a:ext uri="{FF2B5EF4-FFF2-40B4-BE49-F238E27FC236}">
                <a16:creationId xmlns:a16="http://schemas.microsoft.com/office/drawing/2014/main" id="{8D125602-C5E9-3A6A-8402-6796CE754273}"/>
              </a:ext>
            </a:extLst>
          </p:cNvPr>
          <p:cNvSpPr/>
          <p:nvPr/>
        </p:nvSpPr>
        <p:spPr>
          <a:xfrm>
            <a:off x="5116504" y="8432749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14" name="PHẠM DUYÊN 12 - 9Slide.vn">
            <a:extLst>
              <a:ext uri="{FF2B5EF4-FFF2-40B4-BE49-F238E27FC236}">
                <a16:creationId xmlns:a16="http://schemas.microsoft.com/office/drawing/2014/main" id="{936E584C-3985-7309-3555-D3A319C20C61}"/>
              </a:ext>
            </a:extLst>
          </p:cNvPr>
          <p:cNvSpPr/>
          <p:nvPr/>
        </p:nvSpPr>
        <p:spPr>
          <a:xfrm>
            <a:off x="5108830" y="8425074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PHẠM DUYÊN 13 - 9Slide.vn">
            <a:extLst>
              <a:ext uri="{FF2B5EF4-FFF2-40B4-BE49-F238E27FC236}">
                <a16:creationId xmlns:a16="http://schemas.microsoft.com/office/drawing/2014/main" id="{976D546B-A34A-0910-0377-65BE482B943A}"/>
              </a:ext>
            </a:extLst>
          </p:cNvPr>
          <p:cNvSpPr/>
          <p:nvPr/>
        </p:nvSpPr>
        <p:spPr>
          <a:xfrm>
            <a:off x="8382219" y="8432749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16" name="PHẠM DUYÊN 14 - 9Slide.vn">
            <a:extLst>
              <a:ext uri="{FF2B5EF4-FFF2-40B4-BE49-F238E27FC236}">
                <a16:creationId xmlns:a16="http://schemas.microsoft.com/office/drawing/2014/main" id="{DA864E40-2F13-7091-D1BC-3B4058DB9DA7}"/>
              </a:ext>
            </a:extLst>
          </p:cNvPr>
          <p:cNvSpPr/>
          <p:nvPr/>
        </p:nvSpPr>
        <p:spPr>
          <a:xfrm>
            <a:off x="8374545" y="8425074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PHẠM DUYÊN 15 - 9Slide.vn">
            <a:extLst>
              <a:ext uri="{FF2B5EF4-FFF2-40B4-BE49-F238E27FC236}">
                <a16:creationId xmlns:a16="http://schemas.microsoft.com/office/drawing/2014/main" id="{A7BBC53A-F399-6427-937F-38C64A8A765F}"/>
              </a:ext>
            </a:extLst>
          </p:cNvPr>
          <p:cNvSpPr/>
          <p:nvPr/>
        </p:nvSpPr>
        <p:spPr>
          <a:xfrm>
            <a:off x="11346734" y="8432749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18" name="PHẠM DUYÊN 16 - 9Slide.vn">
            <a:extLst>
              <a:ext uri="{FF2B5EF4-FFF2-40B4-BE49-F238E27FC236}">
                <a16:creationId xmlns:a16="http://schemas.microsoft.com/office/drawing/2014/main" id="{9CD53A50-1A13-0934-C810-0AF4FEBBEF3B}"/>
              </a:ext>
            </a:extLst>
          </p:cNvPr>
          <p:cNvSpPr/>
          <p:nvPr/>
        </p:nvSpPr>
        <p:spPr>
          <a:xfrm>
            <a:off x="11339060" y="8425074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104CC6B-7349-404F-0500-3E381BF4D7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69" y="8365665"/>
            <a:ext cx="918322" cy="9166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CD110C-42A6-39A6-308D-EA35BFCCE9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459" y="8365665"/>
            <a:ext cx="916650" cy="9166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2DFC7C-3C73-E277-11D8-48F43B663A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278" y="8418461"/>
            <a:ext cx="918322" cy="79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16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1DEA0A-75BA-4458-5172-7028829B3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137" y="2727754"/>
            <a:ext cx="6803726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9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HẠM DUYÊN 1 - 9Slide.vn">
            <a:extLst>
              <a:ext uri="{FF2B5EF4-FFF2-40B4-BE49-F238E27FC236}">
                <a16:creationId xmlns:a16="http://schemas.microsoft.com/office/drawing/2014/main" id="{5A30ACE8-BD36-45DC-98A2-29B78F994CCA}"/>
              </a:ext>
            </a:extLst>
          </p:cNvPr>
          <p:cNvSpPr txBox="1"/>
          <p:nvPr/>
        </p:nvSpPr>
        <p:spPr>
          <a:xfrm>
            <a:off x="1301615" y="1599767"/>
            <a:ext cx="15980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tam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giác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spc="160" dirty="0" err="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4800" spc="160" dirty="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PHẠM DUYÊN 2 - 9Slide.vn" descr="A room with a table and chairs&#10;&#10;Description automatically generated with low confidence">
            <a:extLst>
              <a:ext uri="{FF2B5EF4-FFF2-40B4-BE49-F238E27FC236}">
                <a16:creationId xmlns:a16="http://schemas.microsoft.com/office/drawing/2014/main" id="{E4993639-163B-49CA-A21C-C09002C853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02" y="3629306"/>
            <a:ext cx="8067326" cy="5384063"/>
          </a:xfrm>
          <a:prstGeom prst="rect">
            <a:avLst/>
          </a:prstGeom>
        </p:spPr>
      </p:pic>
      <p:pic>
        <p:nvPicPr>
          <p:cNvPr id="11" name="PHẠM DUYÊN 3 - 9Slide.vn" descr="A room with a table and chairs&#10;&#10;Description automatically generated with low confidence">
            <a:extLst>
              <a:ext uri="{FF2B5EF4-FFF2-40B4-BE49-F238E27FC236}">
                <a16:creationId xmlns:a16="http://schemas.microsoft.com/office/drawing/2014/main" id="{40208CCA-62C9-4A68-BA6F-8B2957E88A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705" y="3641171"/>
            <a:ext cx="8076095" cy="538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43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HẠM DUYÊN 1 - 9Slide.vn">
            <a:extLst>
              <a:ext uri="{FF2B5EF4-FFF2-40B4-BE49-F238E27FC236}">
                <a16:creationId xmlns:a16="http://schemas.microsoft.com/office/drawing/2014/main" id="{710FAD88-1452-C65E-0358-BBDAACAB45D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2186" y="939944"/>
            <a:ext cx="2031814" cy="990546"/>
          </a:xfrm>
          <a:prstGeom prst="rect">
            <a:avLst/>
          </a:prstGeom>
        </p:spPr>
      </p:pic>
      <p:sp>
        <p:nvSpPr>
          <p:cNvPr id="89" name="PHẠM DUYÊN 2 - 9Slide.vn">
            <a:extLst>
              <a:ext uri="{FF2B5EF4-FFF2-40B4-BE49-F238E27FC236}">
                <a16:creationId xmlns:a16="http://schemas.microsoft.com/office/drawing/2014/main" id="{0261DE54-0D5C-0449-741E-A3EC21D90E16}"/>
              </a:ext>
            </a:extLst>
          </p:cNvPr>
          <p:cNvSpPr txBox="1"/>
          <p:nvPr/>
        </p:nvSpPr>
        <p:spPr>
          <a:xfrm>
            <a:off x="8213913" y="8215197"/>
            <a:ext cx="17315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327F5B"/>
                </a:solidFill>
                <a:latin typeface="Quicksand" panose="00000500000000000000" pitchFamily="2" charset="0"/>
              </a:rPr>
              <a:t>TIẾT 1</a:t>
            </a:r>
          </a:p>
        </p:txBody>
      </p:sp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D353C074-BC6B-0149-3682-FC11AFFF9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2517834"/>
            <a:ext cx="3256221" cy="1476395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1352D219-5700-CE1A-D63A-CADFABCB4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93" y="4305300"/>
            <a:ext cx="14995362" cy="29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8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FAF12B-76D8-5675-5DF3-A150B415F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857500"/>
            <a:ext cx="10214650" cy="480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5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64282155-E100-27E7-6E24-6B857AFE36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4913" y="4613260"/>
            <a:ext cx="4755995" cy="5842010"/>
          </a:xfrm>
          <a:prstGeom prst="rect">
            <a:avLst/>
          </a:prstGeom>
        </p:spPr>
      </p:pic>
      <p:pic>
        <p:nvPicPr>
          <p:cNvPr id="5" name="PHẠM DUYÊN - 9Slide.vn">
            <a:extLst>
              <a:ext uri="{FF2B5EF4-FFF2-40B4-BE49-F238E27FC236}">
                <a16:creationId xmlns:a16="http://schemas.microsoft.com/office/drawing/2014/main" id="{BE0999E5-9054-E1A1-146F-C1AC4EBA9E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753" y="2999377"/>
            <a:ext cx="8576494" cy="428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5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5+ Ảnh Lớp Học Đẹp, Cute, Sinh Động, Ấn Tượng Nhất">
            <a:extLst>
              <a:ext uri="{FF2B5EF4-FFF2-40B4-BE49-F238E27FC236}">
                <a16:creationId xmlns:a16="http://schemas.microsoft.com/office/drawing/2014/main" id="{DD16B91E-21F5-7742-6E29-45031DEDE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469" y="1243900"/>
            <a:ext cx="12819062" cy="85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1124A2-9842-8258-7013-72369853BB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681" y="4269433"/>
            <a:ext cx="790120" cy="788300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50843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931AB725-8E44-9CD0-7EA9-A7C3A5DB2E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03" y="1104900"/>
            <a:ext cx="3716594" cy="1858298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AFB6A638-DC20-E1C0-C12B-33B1A3132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189" y="3350089"/>
            <a:ext cx="4180432" cy="4202092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192BC762-B606-41FD-55DF-89A7E0B155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379" y="3348860"/>
            <a:ext cx="4180432" cy="4172818"/>
          </a:xfrm>
          <a:prstGeom prst="rect">
            <a:avLst/>
          </a:prstGeom>
        </p:spPr>
      </p:pic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A785FB06-6CAC-5D25-BD2E-FB9204E35D54}"/>
              </a:ext>
            </a:extLst>
          </p:cNvPr>
          <p:cNvSpPr txBox="1"/>
          <p:nvPr/>
        </p:nvSpPr>
        <p:spPr>
          <a:xfrm>
            <a:off x="11046379" y="7860534"/>
            <a:ext cx="41804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阿里巴巴普惠体 2.0 55 Regular" panose="00020600040101010101" pitchFamily="18" charset="-122"/>
              </a:rPr>
              <a:t>Hình vuông</a:t>
            </a:r>
            <a:endParaRPr lang="en-US" sz="540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496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931AB725-8E44-9CD0-7EA9-A7C3A5DB2E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03" y="1104900"/>
            <a:ext cx="3716594" cy="1858298"/>
          </a:xfrm>
          <a:prstGeom prst="rect">
            <a:avLst/>
          </a:prstGeom>
        </p:spPr>
      </p:pic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A785FB06-6CAC-5D25-BD2E-FB9204E35D54}"/>
              </a:ext>
            </a:extLst>
          </p:cNvPr>
          <p:cNvSpPr txBox="1"/>
          <p:nvPr/>
        </p:nvSpPr>
        <p:spPr>
          <a:xfrm>
            <a:off x="11211968" y="7860534"/>
            <a:ext cx="41804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阿里巴巴普惠体 2.0 55 Regular" panose="00020600040101010101" pitchFamily="18" charset="-122"/>
              </a:rPr>
              <a:t>Hình tròn</a:t>
            </a:r>
            <a:endParaRPr lang="en-US" sz="540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C60331B5-A13A-D459-C187-CA836AEF3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220" y="2989520"/>
            <a:ext cx="5253740" cy="5217756"/>
          </a:xfrm>
          <a:prstGeom prst="rect">
            <a:avLst/>
          </a:prstGeom>
        </p:spPr>
      </p:pic>
      <p:pic>
        <p:nvPicPr>
          <p:cNvPr id="8" name="PHẠM DUYÊN 4 - 9Slide.vn">
            <a:extLst>
              <a:ext uri="{FF2B5EF4-FFF2-40B4-BE49-F238E27FC236}">
                <a16:creationId xmlns:a16="http://schemas.microsoft.com/office/drawing/2014/main" id="{D2C28A5F-F903-2E03-E243-87AC5639F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164" y="3684378"/>
            <a:ext cx="3828039" cy="38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5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931AB725-8E44-9CD0-7EA9-A7C3A5DB2E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03" y="1104900"/>
            <a:ext cx="3716594" cy="1858298"/>
          </a:xfrm>
          <a:prstGeom prst="rect">
            <a:avLst/>
          </a:prstGeom>
        </p:spPr>
      </p:pic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A785FB06-6CAC-5D25-BD2E-FB9204E35D54}"/>
              </a:ext>
            </a:extLst>
          </p:cNvPr>
          <p:cNvSpPr txBox="1"/>
          <p:nvPr/>
        </p:nvSpPr>
        <p:spPr>
          <a:xfrm>
            <a:off x="10942242" y="8106370"/>
            <a:ext cx="52883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阿里巴巴普惠体 2.0 55 Regular" panose="00020600040101010101" pitchFamily="18" charset="-122"/>
              </a:rPr>
              <a:t>Hình tam giác</a:t>
            </a:r>
            <a:endParaRPr lang="en-US" sz="540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37A01144-F557-2C9B-D824-91E3C71D4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026" y="2963198"/>
            <a:ext cx="5770204" cy="5057494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C60125A5-45A4-7921-6E33-28D8A72C2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909" y="4229100"/>
            <a:ext cx="3835024" cy="332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8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 2 - 9Slide.vn">
            <a:extLst>
              <a:ext uri="{FF2B5EF4-FFF2-40B4-BE49-F238E27FC236}">
                <a16:creationId xmlns:a16="http://schemas.microsoft.com/office/drawing/2014/main" id="{931AB725-8E44-9CD0-7EA9-A7C3A5DB2E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03" y="1104900"/>
            <a:ext cx="3716594" cy="1858298"/>
          </a:xfrm>
          <a:prstGeom prst="rect">
            <a:avLst/>
          </a:prstGeom>
        </p:spPr>
      </p:pic>
      <p:sp>
        <p:nvSpPr>
          <p:cNvPr id="7" name="Picture 1 3 - 9Slide.vn">
            <a:extLst>
              <a:ext uri="{FF2B5EF4-FFF2-40B4-BE49-F238E27FC236}">
                <a16:creationId xmlns:a16="http://schemas.microsoft.com/office/drawing/2014/main" id="{A785FB06-6CAC-5D25-BD2E-FB9204E35D54}"/>
              </a:ext>
            </a:extLst>
          </p:cNvPr>
          <p:cNvSpPr txBox="1"/>
          <p:nvPr/>
        </p:nvSpPr>
        <p:spPr>
          <a:xfrm>
            <a:off x="10942242" y="7734300"/>
            <a:ext cx="52883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阿里巴巴普惠体 2.0 55 Regular" panose="00020600040101010101" pitchFamily="18" charset="-122"/>
              </a:rPr>
              <a:t>Hình chữ nhật</a:t>
            </a:r>
            <a:endParaRPr lang="en-US" sz="540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6" name="Picture 1 4 - 9Slide.vn">
            <a:extLst>
              <a:ext uri="{FF2B5EF4-FFF2-40B4-BE49-F238E27FC236}">
                <a16:creationId xmlns:a16="http://schemas.microsoft.com/office/drawing/2014/main" id="{73EBB0FE-D0A9-48CA-1C5C-86C87D4D63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673" y="3549521"/>
            <a:ext cx="7292754" cy="4370898"/>
          </a:xfrm>
          <a:prstGeom prst="rect">
            <a:avLst/>
          </a:prstGeom>
        </p:spPr>
      </p:pic>
      <p:pic>
        <p:nvPicPr>
          <p:cNvPr id="8" name="Picture 1 5 - 9Slide.vn">
            <a:extLst>
              <a:ext uri="{FF2B5EF4-FFF2-40B4-BE49-F238E27FC236}">
                <a16:creationId xmlns:a16="http://schemas.microsoft.com/office/drawing/2014/main" id="{32390419-D689-044C-D110-0961330F8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636" y="4233891"/>
            <a:ext cx="5627570" cy="300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6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177A6461-E9E0-BCBD-B83F-49390204DF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202" y="1457362"/>
            <a:ext cx="2345604" cy="2341332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3C4CFAE3-BF77-1D8D-9B56-9A720B522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5824" y="1214637"/>
            <a:ext cx="2826784" cy="2826782"/>
          </a:xfrm>
          <a:prstGeom prst="rect">
            <a:avLst/>
          </a:prstGeom>
        </p:spPr>
      </p:pic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FAA23761-5755-6738-6207-890AD024C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033" y="5859612"/>
            <a:ext cx="2831942" cy="2456848"/>
          </a:xfrm>
          <a:prstGeom prst="rect">
            <a:avLst/>
          </a:prstGeom>
        </p:spPr>
      </p:pic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9F8524A9-3526-3A96-D7C4-AD0A34A69F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952" y="6126043"/>
            <a:ext cx="3606528" cy="1923986"/>
          </a:xfrm>
          <a:prstGeom prst="rect">
            <a:avLst/>
          </a:prstGeom>
        </p:spPr>
      </p:pic>
      <p:sp>
        <p:nvSpPr>
          <p:cNvPr id="3" name="PHẠM DUYÊN 5 - 9Slide.vn">
            <a:extLst>
              <a:ext uri="{FF2B5EF4-FFF2-40B4-BE49-F238E27FC236}">
                <a16:creationId xmlns:a16="http://schemas.microsoft.com/office/drawing/2014/main" id="{1967A382-FF5D-8275-9BA1-55158AF72777}"/>
              </a:ext>
            </a:extLst>
          </p:cNvPr>
          <p:cNvSpPr txBox="1"/>
          <p:nvPr/>
        </p:nvSpPr>
        <p:spPr>
          <a:xfrm>
            <a:off x="2812788" y="4146450"/>
            <a:ext cx="41804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阿里巴巴普惠体 2.0 55 Regular" panose="00020600040101010101" pitchFamily="18" charset="-122"/>
              </a:rPr>
              <a:t>Hình vuông</a:t>
            </a:r>
            <a:endParaRPr lang="en-US" sz="540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4" name="PHẠM DUYÊN 6 - 9Slide.vn">
            <a:extLst>
              <a:ext uri="{FF2B5EF4-FFF2-40B4-BE49-F238E27FC236}">
                <a16:creationId xmlns:a16="http://schemas.microsoft.com/office/drawing/2014/main" id="{849CBB2A-916D-1784-73F8-93635FC4E7D8}"/>
              </a:ext>
            </a:extLst>
          </p:cNvPr>
          <p:cNvSpPr txBox="1"/>
          <p:nvPr/>
        </p:nvSpPr>
        <p:spPr>
          <a:xfrm>
            <a:off x="11049000" y="4146450"/>
            <a:ext cx="41804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阿里巴巴普惠体 2.0 55 Regular" panose="00020600040101010101" pitchFamily="18" charset="-122"/>
              </a:rPr>
              <a:t>Hình tròn</a:t>
            </a:r>
            <a:endParaRPr lang="en-US" sz="540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6" name="PHẠM DUYÊN 7 - 9Slide.vn">
            <a:extLst>
              <a:ext uri="{FF2B5EF4-FFF2-40B4-BE49-F238E27FC236}">
                <a16:creationId xmlns:a16="http://schemas.microsoft.com/office/drawing/2014/main" id="{5CE67B0D-F104-A537-5457-1D4662C860A1}"/>
              </a:ext>
            </a:extLst>
          </p:cNvPr>
          <p:cNvSpPr txBox="1"/>
          <p:nvPr/>
        </p:nvSpPr>
        <p:spPr>
          <a:xfrm>
            <a:off x="2258825" y="8715970"/>
            <a:ext cx="52883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阿里巴巴普惠体 2.0 55 Regular" panose="00020600040101010101" pitchFamily="18" charset="-122"/>
              </a:rPr>
              <a:t>Hình tam giác</a:t>
            </a:r>
            <a:endParaRPr lang="en-US" sz="540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8" name="PHẠM DUYÊN 8 - 9Slide.vn">
            <a:extLst>
              <a:ext uri="{FF2B5EF4-FFF2-40B4-BE49-F238E27FC236}">
                <a16:creationId xmlns:a16="http://schemas.microsoft.com/office/drawing/2014/main" id="{EF68F94F-C528-771F-D4F2-095A54A37C6F}"/>
              </a:ext>
            </a:extLst>
          </p:cNvPr>
          <p:cNvSpPr txBox="1"/>
          <p:nvPr/>
        </p:nvSpPr>
        <p:spPr>
          <a:xfrm>
            <a:off x="10495037" y="8715970"/>
            <a:ext cx="52883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阿里巴巴普惠体 2.0 55 Regular" panose="00020600040101010101" pitchFamily="18" charset="-122"/>
              </a:rPr>
              <a:t>Hình chữ nhật</a:t>
            </a:r>
            <a:endParaRPr lang="en-US" sz="540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089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442</TotalTime>
  <Words>192</Words>
  <Application>Microsoft Office PowerPoint</Application>
  <PresentationFormat>Custom</PresentationFormat>
  <Paragraphs>59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UTM Windsor BT</vt:lpstr>
      <vt:lpstr>UTM Guanine</vt:lpstr>
      <vt:lpstr>Arial</vt:lpstr>
      <vt:lpstr>Times New Roman</vt:lpstr>
      <vt:lpstr>#9Slide03 Sofia Pro Soft Bold</vt:lpstr>
      <vt:lpstr>#9Slide03 Sofia Pro Soft</vt:lpstr>
      <vt:lpstr>Quicksand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</dc:title>
  <dc:subject>9Slide.vn</dc:subject>
  <dc:creator>PHAM DUYEN</dc:creator>
  <dc:description>9Slide.vn</dc:description>
  <cp:lastModifiedBy>duyen pham</cp:lastModifiedBy>
  <cp:revision>125</cp:revision>
  <dcterms:created xsi:type="dcterms:W3CDTF">2006-08-16T00:00:00Z</dcterms:created>
  <dcterms:modified xsi:type="dcterms:W3CDTF">2022-10-03T12:42:18Z</dcterms:modified>
  <cp:category>9Slide.vn</cp:category>
  <dc:identifier>DAFNZCO3s1s</dc:identifier>
</cp:coreProperties>
</file>