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351" r:id="rId4"/>
    <p:sldId id="358" r:id="rId5"/>
    <p:sldId id="324" r:id="rId6"/>
    <p:sldId id="359" r:id="rId7"/>
    <p:sldId id="361" r:id="rId8"/>
    <p:sldId id="362" r:id="rId9"/>
    <p:sldId id="326" r:id="rId10"/>
    <p:sldId id="327" r:id="rId11"/>
    <p:sldId id="328" r:id="rId12"/>
    <p:sldId id="336" r:id="rId13"/>
  </p:sldIdLst>
  <p:sldSz cx="18288000" cy="10287000"/>
  <p:notesSz cx="6858000" cy="9144000"/>
  <p:embeddedFontLst>
    <p:embeddedFont>
      <p:font typeface="#9Slide03 Sofia Pro Soft" panose="020B0000000000000000" pitchFamily="34" charset="0"/>
      <p:regular r:id="rId15"/>
    </p:embeddedFont>
    <p:embeddedFont>
      <p:font typeface="#9Slide03 Sofia Pro Soft Bold" panose="020B0000000000000000" pitchFamily="34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Quicksand" panose="00000500000000000000" pitchFamily="2" charset="0"/>
      <p:regular r:id="rId21"/>
      <p:bold r:id="rId22"/>
    </p:embeddedFont>
    <p:embeddedFont>
      <p:font typeface="UTM Guanine" panose="02040603050506020204" pitchFamily="18" charset="0"/>
      <p:regular r:id="rId23"/>
    </p:embeddedFont>
    <p:embeddedFont>
      <p:font typeface="UTM Windsor BT" panose="02040603050506020204" pitchFamily="18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F9F"/>
    <a:srgbClr val="FFC081"/>
    <a:srgbClr val="FFB265"/>
    <a:srgbClr val="34954D"/>
    <a:srgbClr val="AE5C22"/>
    <a:srgbClr val="FF9C3C"/>
    <a:srgbClr val="B46783"/>
    <a:srgbClr val="FFAB57"/>
    <a:srgbClr val="9AE6E4"/>
    <a:srgbClr val="8FE3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14" autoAdjust="0"/>
    <p:restoredTop sz="94622" autoAdjust="0"/>
  </p:normalViewPr>
  <p:slideViewPr>
    <p:cSldViewPr>
      <p:cViewPr varScale="1">
        <p:scale>
          <a:sx n="69" d="100"/>
          <a:sy n="69" d="100"/>
        </p:scale>
        <p:origin x="66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362D8-4046-469F-8159-0F060C7424D5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3D9EB-C5B1-4832-B81B-6DA8AFDD7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75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27.svg"/><Relationship Id="rId21" Type="http://schemas.openxmlformats.org/officeDocument/2006/relationships/image" Target="../media/image22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6.png"/><Relationship Id="rId16" Type="http://schemas.openxmlformats.org/officeDocument/2006/relationships/image" Target="../media/image16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29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28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30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F391DFF9-F8F5-4D70-91FC-92591C870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250946">
            <a:off x="2074613" y="899944"/>
            <a:ext cx="12239891" cy="7763369"/>
          </a:xfrm>
          <a:prstGeom prst="rect">
            <a:avLst/>
          </a:prstGeom>
          <a:effectLst>
            <a:outerShdw blurRad="190500" sx="104000" sy="104000" algn="tl" rotWithShape="0">
              <a:schemeClr val="bg1">
                <a:alpha val="46000"/>
              </a:schemeClr>
            </a:outerShdw>
          </a:effec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104AEABC-9520-472C-BEBB-359427750C60}"/>
              </a:ext>
            </a:extLst>
          </p:cNvPr>
          <p:cNvGrpSpPr/>
          <p:nvPr userDrawn="1"/>
        </p:nvGrpSpPr>
        <p:grpSpPr>
          <a:xfrm>
            <a:off x="0" y="7767197"/>
            <a:ext cx="5251581" cy="2580378"/>
            <a:chOff x="-39233" y="4481998"/>
            <a:chExt cx="3501054" cy="1720252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807682E-AA46-4ABC-86B5-611BCEE90079}"/>
                </a:ext>
              </a:extLst>
            </p:cNvPr>
            <p:cNvSpPr>
              <a:spLocks/>
            </p:cNvSpPr>
            <p:nvPr userDrawn="1"/>
          </p:nvSpPr>
          <p:spPr>
            <a:xfrm flipH="1">
              <a:off x="18825" y="4481998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E5ED66A-283C-4DB7-9045-B4FC23D3F21F}"/>
                </a:ext>
              </a:extLst>
            </p:cNvPr>
            <p:cNvSpPr>
              <a:spLocks/>
            </p:cNvSpPr>
            <p:nvPr/>
          </p:nvSpPr>
          <p:spPr>
            <a:xfrm flipH="1">
              <a:off x="-39233" y="4525541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11" name="Picture 6">
            <a:extLst>
              <a:ext uri="{FF2B5EF4-FFF2-40B4-BE49-F238E27FC236}">
                <a16:creationId xmlns:a16="http://schemas.microsoft.com/office/drawing/2014/main" id="{8EE25996-CE22-4A8A-82CE-178419DBA2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27375">
            <a:off x="4142810" y="7526793"/>
            <a:ext cx="1045128" cy="1074681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A5425050-D002-4C8B-9D3D-D06293F5B5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7555" y="5312704"/>
            <a:ext cx="1345272" cy="2738468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CFDA4969-AA63-46FB-BBD2-5CC6BC65ED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4898" r="46385"/>
          <a:stretch>
            <a:fillRect/>
          </a:stretch>
        </p:blipFill>
        <p:spPr>
          <a:xfrm rot="1334301">
            <a:off x="5857769" y="1150471"/>
            <a:ext cx="555222" cy="534959"/>
          </a:xfrm>
          <a:prstGeom prst="rect">
            <a:avLst/>
          </a:prstGeom>
        </p:spPr>
      </p:pic>
      <p:pic>
        <p:nvPicPr>
          <p:cNvPr id="26" name="Picture 21">
            <a:extLst>
              <a:ext uri="{FF2B5EF4-FFF2-40B4-BE49-F238E27FC236}">
                <a16:creationId xmlns:a16="http://schemas.microsoft.com/office/drawing/2014/main" id="{1D0C9EED-7776-41FF-9B41-3ED58B5FC08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1979" y="460046"/>
            <a:ext cx="2660100" cy="121050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27" name="Picture 22">
            <a:extLst>
              <a:ext uri="{FF2B5EF4-FFF2-40B4-BE49-F238E27FC236}">
                <a16:creationId xmlns:a16="http://schemas.microsoft.com/office/drawing/2014/main" id="{113768FC-13DE-4519-A948-2CDE27C0484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21752" y="1535202"/>
            <a:ext cx="1605284" cy="697389"/>
          </a:xfrm>
          <a:prstGeom prst="rect">
            <a:avLst/>
          </a:prstGeom>
        </p:spPr>
      </p:pic>
      <p:pic>
        <p:nvPicPr>
          <p:cNvPr id="29" name="Picture 24">
            <a:extLst>
              <a:ext uri="{FF2B5EF4-FFF2-40B4-BE49-F238E27FC236}">
                <a16:creationId xmlns:a16="http://schemas.microsoft.com/office/drawing/2014/main" id="{8B3291C1-9E3F-4976-B89C-10185EA3941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95562" y="6656601"/>
            <a:ext cx="814530" cy="775839"/>
          </a:xfrm>
          <a:prstGeom prst="rect">
            <a:avLst/>
          </a:prstGeom>
        </p:spPr>
      </p:pic>
      <p:pic>
        <p:nvPicPr>
          <p:cNvPr id="32" name="Picture 27">
            <a:extLst>
              <a:ext uri="{FF2B5EF4-FFF2-40B4-BE49-F238E27FC236}">
                <a16:creationId xmlns:a16="http://schemas.microsoft.com/office/drawing/2014/main" id="{F5508EAD-876D-4225-A19A-12EC07C4164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44898" r="46385"/>
          <a:stretch>
            <a:fillRect/>
          </a:stretch>
        </p:blipFill>
        <p:spPr>
          <a:xfrm rot="640070">
            <a:off x="2655607" y="3355535"/>
            <a:ext cx="992942" cy="956703"/>
          </a:xfrm>
          <a:prstGeom prst="rect">
            <a:avLst/>
          </a:prstGeom>
        </p:spPr>
      </p:pic>
      <p:pic>
        <p:nvPicPr>
          <p:cNvPr id="33" name="Picture 28">
            <a:extLst>
              <a:ext uri="{FF2B5EF4-FFF2-40B4-BE49-F238E27FC236}">
                <a16:creationId xmlns:a16="http://schemas.microsoft.com/office/drawing/2014/main" id="{A9FED1DE-F5EE-45C5-9BAE-286B7A5E8E1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44898" r="46385"/>
          <a:stretch>
            <a:fillRect/>
          </a:stretch>
        </p:blipFill>
        <p:spPr>
          <a:xfrm rot="2092067">
            <a:off x="3777167" y="2164912"/>
            <a:ext cx="843246" cy="8124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ADC83FE-F26F-4B25-8A72-FA8C25BE7C6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556" y="3676840"/>
            <a:ext cx="5549778" cy="5549778"/>
          </a:xfrm>
          <a:prstGeom prst="rect">
            <a:avLst/>
          </a:prstGeom>
        </p:spPr>
      </p:pic>
      <p:grpSp>
        <p:nvGrpSpPr>
          <p:cNvPr id="40" name="PHẠM DUYÊN 8 - 9Slide.vn">
            <a:extLst>
              <a:ext uri="{FF2B5EF4-FFF2-40B4-BE49-F238E27FC236}">
                <a16:creationId xmlns:a16="http://schemas.microsoft.com/office/drawing/2014/main" id="{4781860B-8783-479A-843B-8211CBF57409}"/>
              </a:ext>
            </a:extLst>
          </p:cNvPr>
          <p:cNvGrpSpPr>
            <a:grpSpLocks/>
          </p:cNvGrpSpPr>
          <p:nvPr userDrawn="1"/>
        </p:nvGrpSpPr>
        <p:grpSpPr>
          <a:xfrm>
            <a:off x="3222116" y="7682149"/>
            <a:ext cx="15133383" cy="2642954"/>
            <a:chOff x="2406694" y="4553085"/>
            <a:chExt cx="10088922" cy="168764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68D7D0D-E0FD-4D48-9A75-7C0EC3AAD7DF}"/>
                </a:ext>
              </a:extLst>
            </p:cNvPr>
            <p:cNvSpPr>
              <a:spLocks/>
            </p:cNvSpPr>
            <p:nvPr/>
          </p:nvSpPr>
          <p:spPr>
            <a:xfrm>
              <a:off x="2489343" y="4553085"/>
              <a:ext cx="10006273" cy="168764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3FD2C7B-178B-42E9-A6D8-3C20A3F5ACAB}"/>
                </a:ext>
              </a:extLst>
            </p:cNvPr>
            <p:cNvSpPr>
              <a:spLocks/>
            </p:cNvSpPr>
            <p:nvPr/>
          </p:nvSpPr>
          <p:spPr>
            <a:xfrm>
              <a:off x="2406694" y="4614929"/>
              <a:ext cx="10006273" cy="160461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43" name="PHẠM DUYÊN 9 - 9Slide.vn">
            <a:extLst>
              <a:ext uri="{FF2B5EF4-FFF2-40B4-BE49-F238E27FC236}">
                <a16:creationId xmlns:a16="http://schemas.microsoft.com/office/drawing/2014/main" id="{F0CF4CCA-93C1-4E29-9A43-67C26774F881}"/>
              </a:ext>
            </a:extLst>
          </p:cNvPr>
          <p:cNvGrpSpPr>
            <a:grpSpLocks/>
          </p:cNvGrpSpPr>
          <p:nvPr userDrawn="1"/>
        </p:nvGrpSpPr>
        <p:grpSpPr>
          <a:xfrm>
            <a:off x="0" y="8782879"/>
            <a:ext cx="5164494" cy="1637474"/>
            <a:chOff x="0" y="5779052"/>
            <a:chExt cx="3205332" cy="1091649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259893-8C65-481E-A522-3565ED871B2D}"/>
                </a:ext>
              </a:extLst>
            </p:cNvPr>
            <p:cNvSpPr>
              <a:spLocks/>
            </p:cNvSpPr>
            <p:nvPr/>
          </p:nvSpPr>
          <p:spPr>
            <a:xfrm>
              <a:off x="63500" y="57790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0432529-6264-4F25-887B-ACE8EE38D28D}"/>
                </a:ext>
              </a:extLst>
            </p:cNvPr>
            <p:cNvSpPr>
              <a:spLocks/>
            </p:cNvSpPr>
            <p:nvPr/>
          </p:nvSpPr>
          <p:spPr>
            <a:xfrm>
              <a:off x="0" y="58171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46" name="PHẠM DUYÊN 10 - 9Slide.vn">
            <a:extLst>
              <a:ext uri="{FF2B5EF4-FFF2-40B4-BE49-F238E27FC236}">
                <a16:creationId xmlns:a16="http://schemas.microsoft.com/office/drawing/2014/main" id="{D99F4C3A-BBE3-45E1-9888-FDC7CDBA2CB2}"/>
              </a:ext>
            </a:extLst>
          </p:cNvPr>
          <p:cNvGrpSpPr>
            <a:grpSpLocks/>
          </p:cNvGrpSpPr>
          <p:nvPr userDrawn="1"/>
        </p:nvGrpSpPr>
        <p:grpSpPr>
          <a:xfrm>
            <a:off x="7279814" y="8801100"/>
            <a:ext cx="7228680" cy="1485900"/>
            <a:chOff x="4940748" y="6017019"/>
            <a:chExt cx="4819120" cy="990600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90BDDD3-BBA5-42F6-980A-41DFAFF08265}"/>
                </a:ext>
              </a:extLst>
            </p:cNvPr>
            <p:cNvSpPr>
              <a:spLocks/>
            </p:cNvSpPr>
            <p:nvPr/>
          </p:nvSpPr>
          <p:spPr>
            <a:xfrm>
              <a:off x="4945189" y="6017019"/>
              <a:ext cx="4814679" cy="9906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F0A0B2B-2BF0-4531-B4B7-5AD35852A45C}"/>
                </a:ext>
              </a:extLst>
            </p:cNvPr>
            <p:cNvSpPr>
              <a:spLocks/>
            </p:cNvSpPr>
            <p:nvPr/>
          </p:nvSpPr>
          <p:spPr>
            <a:xfrm>
              <a:off x="4940748" y="6093219"/>
              <a:ext cx="4736471" cy="9144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60" name="Picture 21">
            <a:extLst>
              <a:ext uri="{FF2B5EF4-FFF2-40B4-BE49-F238E27FC236}">
                <a16:creationId xmlns:a16="http://schemas.microsoft.com/office/drawing/2014/main" id="{30ABC570-14B1-4D68-912C-9EA78719AC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3727" y="1947170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61" name="Picture 21">
            <a:extLst>
              <a:ext uri="{FF2B5EF4-FFF2-40B4-BE49-F238E27FC236}">
                <a16:creationId xmlns:a16="http://schemas.microsoft.com/office/drawing/2014/main" id="{65972814-92F0-4C28-AD23-092963EEA7C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2049" y="394535"/>
            <a:ext cx="1239479" cy="59868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28" name="Picture 23">
            <a:extLst>
              <a:ext uri="{FF2B5EF4-FFF2-40B4-BE49-F238E27FC236}">
                <a16:creationId xmlns:a16="http://schemas.microsoft.com/office/drawing/2014/main" id="{90395CD4-9828-4D7D-8559-E25D46E0B83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V="1">
            <a:off x="1114572" y="8533134"/>
            <a:ext cx="262197" cy="249744"/>
          </a:xfrm>
          <a:prstGeom prst="rect">
            <a:avLst/>
          </a:prstGeom>
        </p:spPr>
      </p:pic>
      <p:pic>
        <p:nvPicPr>
          <p:cNvPr id="62" name="Picture 21">
            <a:extLst>
              <a:ext uri="{FF2B5EF4-FFF2-40B4-BE49-F238E27FC236}">
                <a16:creationId xmlns:a16="http://schemas.microsoft.com/office/drawing/2014/main" id="{98DD959C-28B0-449A-AA22-EFBCAE647FF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283687" y="8174172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63" name="Picture 21">
            <a:extLst>
              <a:ext uri="{FF2B5EF4-FFF2-40B4-BE49-F238E27FC236}">
                <a16:creationId xmlns:a16="http://schemas.microsoft.com/office/drawing/2014/main" id="{4FDF838B-A7A6-4B79-B645-FDD030B93F8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927035" y="8305737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2359547B-D54E-48A4-B1DF-70FF5982254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 rot="437292">
            <a:off x="13511045" y="294686"/>
            <a:ext cx="1424852" cy="3433377"/>
          </a:xfrm>
          <a:prstGeom prst="rect">
            <a:avLst/>
          </a:prstGeom>
        </p:spPr>
      </p:pic>
      <p:pic>
        <p:nvPicPr>
          <p:cNvPr id="31" name="Picture 26">
            <a:extLst>
              <a:ext uri="{FF2B5EF4-FFF2-40B4-BE49-F238E27FC236}">
                <a16:creationId xmlns:a16="http://schemas.microsoft.com/office/drawing/2014/main" id="{9D9FBF54-E620-4E0B-9976-2663A21222B6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0394432">
            <a:off x="16579590" y="257437"/>
            <a:ext cx="1046103" cy="996413"/>
          </a:xfrm>
          <a:prstGeom prst="rect">
            <a:avLst/>
          </a:prstGeom>
        </p:spPr>
      </p:pic>
      <p:grpSp>
        <p:nvGrpSpPr>
          <p:cNvPr id="64" name="PHẠM DUYÊN 4 - 9Slide.vn">
            <a:extLst>
              <a:ext uri="{FF2B5EF4-FFF2-40B4-BE49-F238E27FC236}">
                <a16:creationId xmlns:a16="http://schemas.microsoft.com/office/drawing/2014/main" id="{EC4DAE15-7E17-4D10-A889-DC5B2F926166}"/>
              </a:ext>
            </a:extLst>
          </p:cNvPr>
          <p:cNvGrpSpPr/>
          <p:nvPr userDrawn="1"/>
        </p:nvGrpSpPr>
        <p:grpSpPr>
          <a:xfrm>
            <a:off x="2493560" y="7329490"/>
            <a:ext cx="395183" cy="395183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F87854C-DD04-4B94-ACD9-142C796DBFA1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19E2B8C-E3A8-47BF-AF31-3C68DF47FD49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67" name="PHẠM DUYÊN 8 - 9Slide.vn">
            <a:extLst>
              <a:ext uri="{FF2B5EF4-FFF2-40B4-BE49-F238E27FC236}">
                <a16:creationId xmlns:a16="http://schemas.microsoft.com/office/drawing/2014/main" id="{D026A053-55AE-46C6-A942-2F9BDAD72C43}"/>
              </a:ext>
            </a:extLst>
          </p:cNvPr>
          <p:cNvGrpSpPr/>
          <p:nvPr userDrawn="1"/>
        </p:nvGrpSpPr>
        <p:grpSpPr>
          <a:xfrm>
            <a:off x="468402" y="9139574"/>
            <a:ext cx="229758" cy="229758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1A1430E-0514-46D5-9BA5-D5DE085DA3EB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67CDB9-1BEC-47AF-9452-4397A0F2815D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70" name="PHẠM DUYÊN 9 - 9Slide.vn">
            <a:extLst>
              <a:ext uri="{FF2B5EF4-FFF2-40B4-BE49-F238E27FC236}">
                <a16:creationId xmlns:a16="http://schemas.microsoft.com/office/drawing/2014/main" id="{419B9818-6A88-4C23-9093-DDC45DB0603F}"/>
              </a:ext>
            </a:extLst>
          </p:cNvPr>
          <p:cNvGrpSpPr/>
          <p:nvPr userDrawn="1"/>
        </p:nvGrpSpPr>
        <p:grpSpPr>
          <a:xfrm>
            <a:off x="2927843" y="4561971"/>
            <a:ext cx="266517" cy="266520"/>
            <a:chOff x="5389245" y="2352675"/>
            <a:chExt cx="110489" cy="110490"/>
          </a:xfrm>
          <a:solidFill>
            <a:srgbClr val="E6C293"/>
          </a:solidFill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4910BFD-6BFF-434E-A805-FEAF57649C1F}"/>
                </a:ext>
              </a:extLst>
            </p:cNvPr>
            <p:cNvSpPr/>
            <p:nvPr/>
          </p:nvSpPr>
          <p:spPr>
            <a:xfrm>
              <a:off x="5432107" y="2352675"/>
              <a:ext cx="24764" cy="110490"/>
            </a:xfrm>
            <a:custGeom>
              <a:avLst/>
              <a:gdLst>
                <a:gd name="connsiteX0" fmla="*/ 12383 w 24764"/>
                <a:gd name="connsiteY0" fmla="*/ 0 h 110490"/>
                <a:gd name="connsiteX1" fmla="*/ 21908 w 24764"/>
                <a:gd name="connsiteY1" fmla="*/ 27622 h 110490"/>
                <a:gd name="connsiteX2" fmla="*/ 24765 w 24764"/>
                <a:gd name="connsiteY2" fmla="*/ 55245 h 110490"/>
                <a:gd name="connsiteX3" fmla="*/ 21908 w 24764"/>
                <a:gd name="connsiteY3" fmla="*/ 82867 h 110490"/>
                <a:gd name="connsiteX4" fmla="*/ 12383 w 24764"/>
                <a:gd name="connsiteY4" fmla="*/ 110490 h 110490"/>
                <a:gd name="connsiteX5" fmla="*/ 2858 w 24764"/>
                <a:gd name="connsiteY5" fmla="*/ 82867 h 110490"/>
                <a:gd name="connsiteX6" fmla="*/ 0 w 24764"/>
                <a:gd name="connsiteY6" fmla="*/ 55245 h 110490"/>
                <a:gd name="connsiteX7" fmla="*/ 2858 w 24764"/>
                <a:gd name="connsiteY7" fmla="*/ 27622 h 110490"/>
                <a:gd name="connsiteX8" fmla="*/ 12383 w 24764"/>
                <a:gd name="connsiteY8" fmla="*/ 0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4" h="110490">
                  <a:moveTo>
                    <a:pt x="12383" y="0"/>
                  </a:moveTo>
                  <a:cubicBezTo>
                    <a:pt x="17145" y="9525"/>
                    <a:pt x="20002" y="18097"/>
                    <a:pt x="21908" y="27622"/>
                  </a:cubicBezTo>
                  <a:cubicBezTo>
                    <a:pt x="23813" y="37147"/>
                    <a:pt x="24765" y="45720"/>
                    <a:pt x="24765" y="55245"/>
                  </a:cubicBezTo>
                  <a:cubicBezTo>
                    <a:pt x="24765" y="64770"/>
                    <a:pt x="23813" y="73342"/>
                    <a:pt x="21908" y="82867"/>
                  </a:cubicBezTo>
                  <a:cubicBezTo>
                    <a:pt x="20002" y="92392"/>
                    <a:pt x="17145" y="100965"/>
                    <a:pt x="12383" y="110490"/>
                  </a:cubicBezTo>
                  <a:cubicBezTo>
                    <a:pt x="7620" y="100965"/>
                    <a:pt x="4763" y="92392"/>
                    <a:pt x="2858" y="82867"/>
                  </a:cubicBezTo>
                  <a:cubicBezTo>
                    <a:pt x="952" y="73342"/>
                    <a:pt x="0" y="64770"/>
                    <a:pt x="0" y="55245"/>
                  </a:cubicBezTo>
                  <a:cubicBezTo>
                    <a:pt x="0" y="45720"/>
                    <a:pt x="952" y="37147"/>
                    <a:pt x="2858" y="27622"/>
                  </a:cubicBezTo>
                  <a:cubicBezTo>
                    <a:pt x="4763" y="18097"/>
                    <a:pt x="7620" y="9525"/>
                    <a:pt x="12383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6483596-4D0A-4E79-9E9C-4EADBFC4C85C}"/>
                </a:ext>
              </a:extLst>
            </p:cNvPr>
            <p:cNvSpPr/>
            <p:nvPr/>
          </p:nvSpPr>
          <p:spPr>
            <a:xfrm>
              <a:off x="5389245" y="2395537"/>
              <a:ext cx="110489" cy="24765"/>
            </a:xfrm>
            <a:custGeom>
              <a:avLst/>
              <a:gdLst>
                <a:gd name="connsiteX0" fmla="*/ 110490 w 110489"/>
                <a:gd name="connsiteY0" fmla="*/ 12383 h 24765"/>
                <a:gd name="connsiteX1" fmla="*/ 82867 w 110489"/>
                <a:gd name="connsiteY1" fmla="*/ 21908 h 24765"/>
                <a:gd name="connsiteX2" fmla="*/ 55245 w 110489"/>
                <a:gd name="connsiteY2" fmla="*/ 24765 h 24765"/>
                <a:gd name="connsiteX3" fmla="*/ 27622 w 110489"/>
                <a:gd name="connsiteY3" fmla="*/ 21908 h 24765"/>
                <a:gd name="connsiteX4" fmla="*/ 0 w 110489"/>
                <a:gd name="connsiteY4" fmla="*/ 12383 h 24765"/>
                <a:gd name="connsiteX5" fmla="*/ 27622 w 110489"/>
                <a:gd name="connsiteY5" fmla="*/ 2858 h 24765"/>
                <a:gd name="connsiteX6" fmla="*/ 55245 w 110489"/>
                <a:gd name="connsiteY6" fmla="*/ 0 h 24765"/>
                <a:gd name="connsiteX7" fmla="*/ 82867 w 110489"/>
                <a:gd name="connsiteY7" fmla="*/ 2858 h 24765"/>
                <a:gd name="connsiteX8" fmla="*/ 110490 w 110489"/>
                <a:gd name="connsiteY8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89" h="24765">
                  <a:moveTo>
                    <a:pt x="110490" y="12383"/>
                  </a:moveTo>
                  <a:cubicBezTo>
                    <a:pt x="100965" y="17145"/>
                    <a:pt x="92392" y="20003"/>
                    <a:pt x="82867" y="21908"/>
                  </a:cubicBezTo>
                  <a:cubicBezTo>
                    <a:pt x="73342" y="23813"/>
                    <a:pt x="64770" y="24765"/>
                    <a:pt x="55245" y="24765"/>
                  </a:cubicBezTo>
                  <a:cubicBezTo>
                    <a:pt x="45720" y="24765"/>
                    <a:pt x="37147" y="23813"/>
                    <a:pt x="27622" y="21908"/>
                  </a:cubicBezTo>
                  <a:cubicBezTo>
                    <a:pt x="18097" y="20003"/>
                    <a:pt x="9525" y="17145"/>
                    <a:pt x="0" y="12383"/>
                  </a:cubicBezTo>
                  <a:cubicBezTo>
                    <a:pt x="9525" y="7620"/>
                    <a:pt x="18097" y="4763"/>
                    <a:pt x="27622" y="2858"/>
                  </a:cubicBezTo>
                  <a:cubicBezTo>
                    <a:pt x="37147" y="953"/>
                    <a:pt x="45720" y="0"/>
                    <a:pt x="55245" y="0"/>
                  </a:cubicBezTo>
                  <a:cubicBezTo>
                    <a:pt x="64770" y="0"/>
                    <a:pt x="73342" y="953"/>
                    <a:pt x="82867" y="2858"/>
                  </a:cubicBezTo>
                  <a:cubicBezTo>
                    <a:pt x="92392" y="4763"/>
                    <a:pt x="100965" y="7620"/>
                    <a:pt x="110490" y="12383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73" name="PHẠM DUYÊN 13 - 9Slide.vn">
            <a:extLst>
              <a:ext uri="{FF2B5EF4-FFF2-40B4-BE49-F238E27FC236}">
                <a16:creationId xmlns:a16="http://schemas.microsoft.com/office/drawing/2014/main" id="{246BEE19-16EE-4DFC-BC0A-C5352D02CB5C}"/>
              </a:ext>
            </a:extLst>
          </p:cNvPr>
          <p:cNvSpPr/>
          <p:nvPr userDrawn="1"/>
        </p:nvSpPr>
        <p:spPr>
          <a:xfrm>
            <a:off x="588483" y="62715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4" name="PHẠM DUYÊN 14 - 9Slide.vn">
            <a:extLst>
              <a:ext uri="{FF2B5EF4-FFF2-40B4-BE49-F238E27FC236}">
                <a16:creationId xmlns:a16="http://schemas.microsoft.com/office/drawing/2014/main" id="{D1FD3CB6-5A42-4B87-8864-3111864AE518}"/>
              </a:ext>
            </a:extLst>
          </p:cNvPr>
          <p:cNvSpPr/>
          <p:nvPr userDrawn="1"/>
        </p:nvSpPr>
        <p:spPr>
          <a:xfrm>
            <a:off x="2340777" y="4152338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5" name="PHẠM DUYÊN 17 - 9Slide.vn">
            <a:extLst>
              <a:ext uri="{FF2B5EF4-FFF2-40B4-BE49-F238E27FC236}">
                <a16:creationId xmlns:a16="http://schemas.microsoft.com/office/drawing/2014/main" id="{621EC984-B3E6-4E6B-BADF-2AB8505A4F0F}"/>
              </a:ext>
            </a:extLst>
          </p:cNvPr>
          <p:cNvSpPr/>
          <p:nvPr userDrawn="1"/>
        </p:nvSpPr>
        <p:spPr>
          <a:xfrm>
            <a:off x="2421390" y="5864466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6" name="PHẠM DUYÊN 20 - 9Slide.vn">
            <a:extLst>
              <a:ext uri="{FF2B5EF4-FFF2-40B4-BE49-F238E27FC236}">
                <a16:creationId xmlns:a16="http://schemas.microsoft.com/office/drawing/2014/main" id="{C37EA978-065C-4151-A31F-39ED204F5F70}"/>
              </a:ext>
            </a:extLst>
          </p:cNvPr>
          <p:cNvSpPr/>
          <p:nvPr userDrawn="1"/>
        </p:nvSpPr>
        <p:spPr>
          <a:xfrm>
            <a:off x="3536861" y="3467290"/>
            <a:ext cx="142164" cy="147047"/>
          </a:xfrm>
          <a:custGeom>
            <a:avLst/>
            <a:gdLst>
              <a:gd name="connsiteX0" fmla="*/ 29648 w 58936"/>
              <a:gd name="connsiteY0" fmla="*/ 60960 h 60960"/>
              <a:gd name="connsiteX1" fmla="*/ 29648 w 58936"/>
              <a:gd name="connsiteY1" fmla="*/ 0 h 60960"/>
              <a:gd name="connsiteX2" fmla="*/ 29648 w 58936"/>
              <a:gd name="connsiteY2" fmla="*/ 60960 h 60960"/>
              <a:gd name="connsiteX3" fmla="*/ 29648 w 58936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6" h="60960">
                <a:moveTo>
                  <a:pt x="29648" y="60960"/>
                </a:moveTo>
                <a:cubicBezTo>
                  <a:pt x="68700" y="60960"/>
                  <a:pt x="68700" y="0"/>
                  <a:pt x="29648" y="0"/>
                </a:cubicBezTo>
                <a:cubicBezTo>
                  <a:pt x="-9405" y="0"/>
                  <a:pt x="-10357" y="60960"/>
                  <a:pt x="29648" y="60960"/>
                </a:cubicBezTo>
                <a:lnTo>
                  <a:pt x="29648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7" name="PHẠM DUYÊN 21 - 9Slide.vn">
            <a:extLst>
              <a:ext uri="{FF2B5EF4-FFF2-40B4-BE49-F238E27FC236}">
                <a16:creationId xmlns:a16="http://schemas.microsoft.com/office/drawing/2014/main" id="{CA5B496E-A23C-4A08-9EE2-4C2D31DABCA5}"/>
              </a:ext>
            </a:extLst>
          </p:cNvPr>
          <p:cNvSpPr/>
          <p:nvPr userDrawn="1"/>
        </p:nvSpPr>
        <p:spPr>
          <a:xfrm>
            <a:off x="1565255" y="521736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8" name="PHẠM DUYÊN 22 - 9Slide.vn">
            <a:extLst>
              <a:ext uri="{FF2B5EF4-FFF2-40B4-BE49-F238E27FC236}">
                <a16:creationId xmlns:a16="http://schemas.microsoft.com/office/drawing/2014/main" id="{60772BEC-2195-4DE1-AA8A-58A07A5DE993}"/>
              </a:ext>
            </a:extLst>
          </p:cNvPr>
          <p:cNvSpPr/>
          <p:nvPr userDrawn="1"/>
        </p:nvSpPr>
        <p:spPr>
          <a:xfrm>
            <a:off x="902585" y="807929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79" name="PHẠM DUYÊN 5 - 9Slide.vn">
            <a:extLst>
              <a:ext uri="{FF2B5EF4-FFF2-40B4-BE49-F238E27FC236}">
                <a16:creationId xmlns:a16="http://schemas.microsoft.com/office/drawing/2014/main" id="{C9A1D199-EBCA-4D45-8CDD-658300DD77D3}"/>
              </a:ext>
            </a:extLst>
          </p:cNvPr>
          <p:cNvGrpSpPr/>
          <p:nvPr userDrawn="1"/>
        </p:nvGrpSpPr>
        <p:grpSpPr>
          <a:xfrm>
            <a:off x="11485448" y="268873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7D6310B-2333-4539-ABE7-3717229C6170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5E747EB-480F-4FF2-A516-DCE277763637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82" name="PHẠM DUYÊN 6 - 9Slide.vn">
            <a:extLst>
              <a:ext uri="{FF2B5EF4-FFF2-40B4-BE49-F238E27FC236}">
                <a16:creationId xmlns:a16="http://schemas.microsoft.com/office/drawing/2014/main" id="{7CDE4DD7-46C2-4AE9-B6A9-08027691F2AF}"/>
              </a:ext>
            </a:extLst>
          </p:cNvPr>
          <p:cNvGrpSpPr/>
          <p:nvPr userDrawn="1"/>
        </p:nvGrpSpPr>
        <p:grpSpPr>
          <a:xfrm>
            <a:off x="13307899" y="3798058"/>
            <a:ext cx="395186" cy="395183"/>
            <a:chOff x="7239000" y="3792855"/>
            <a:chExt cx="163830" cy="163829"/>
          </a:xfrm>
          <a:solidFill>
            <a:srgbClr val="E6C293"/>
          </a:solidFill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8F1AB4D-1340-4E08-925D-1CE8A15A0940}"/>
                </a:ext>
              </a:extLst>
            </p:cNvPr>
            <p:cNvSpPr/>
            <p:nvPr/>
          </p:nvSpPr>
          <p:spPr>
            <a:xfrm>
              <a:off x="7303769" y="3792855"/>
              <a:ext cx="34290" cy="163829"/>
            </a:xfrm>
            <a:custGeom>
              <a:avLst/>
              <a:gdLst>
                <a:gd name="connsiteX0" fmla="*/ 17145 w 34290"/>
                <a:gd name="connsiteY0" fmla="*/ 0 h 163829"/>
                <a:gd name="connsiteX1" fmla="*/ 30480 w 34290"/>
                <a:gd name="connsiteY1" fmla="*/ 40957 h 163829"/>
                <a:gd name="connsiteX2" fmla="*/ 34290 w 34290"/>
                <a:gd name="connsiteY2" fmla="*/ 81915 h 163829"/>
                <a:gd name="connsiteX3" fmla="*/ 30480 w 34290"/>
                <a:gd name="connsiteY3" fmla="*/ 122872 h 163829"/>
                <a:gd name="connsiteX4" fmla="*/ 17145 w 34290"/>
                <a:gd name="connsiteY4" fmla="*/ 163830 h 163829"/>
                <a:gd name="connsiteX5" fmla="*/ 3810 w 34290"/>
                <a:gd name="connsiteY5" fmla="*/ 122872 h 163829"/>
                <a:gd name="connsiteX6" fmla="*/ 0 w 34290"/>
                <a:gd name="connsiteY6" fmla="*/ 81915 h 163829"/>
                <a:gd name="connsiteX7" fmla="*/ 3810 w 34290"/>
                <a:gd name="connsiteY7" fmla="*/ 40957 h 163829"/>
                <a:gd name="connsiteX8" fmla="*/ 17145 w 34290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7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2"/>
                  </a:cubicBezTo>
                  <a:cubicBezTo>
                    <a:pt x="27623" y="136207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2"/>
                  </a:cubicBezTo>
                  <a:cubicBezTo>
                    <a:pt x="953" y="109538"/>
                    <a:pt x="0" y="96202"/>
                    <a:pt x="0" y="81915"/>
                  </a:cubicBezTo>
                  <a:cubicBezTo>
                    <a:pt x="0" y="68580"/>
                    <a:pt x="953" y="55245"/>
                    <a:pt x="3810" y="40957"/>
                  </a:cubicBezTo>
                  <a:cubicBezTo>
                    <a:pt x="6668" y="27622"/>
                    <a:pt x="10478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592FBFF-1569-4B4A-8DFD-CD2C3FB6CDFD}"/>
                </a:ext>
              </a:extLst>
            </p:cNvPr>
            <p:cNvSpPr/>
            <p:nvPr/>
          </p:nvSpPr>
          <p:spPr>
            <a:xfrm>
              <a:off x="7239000" y="3856672"/>
              <a:ext cx="163830" cy="34290"/>
            </a:xfrm>
            <a:custGeom>
              <a:avLst/>
              <a:gdLst>
                <a:gd name="connsiteX0" fmla="*/ 163830 w 163830"/>
                <a:gd name="connsiteY0" fmla="*/ 17145 h 34290"/>
                <a:gd name="connsiteX1" fmla="*/ 122872 w 163830"/>
                <a:gd name="connsiteY1" fmla="*/ 30480 h 34290"/>
                <a:gd name="connsiteX2" fmla="*/ 81915 w 163830"/>
                <a:gd name="connsiteY2" fmla="*/ 34290 h 34290"/>
                <a:gd name="connsiteX3" fmla="*/ 40957 w 163830"/>
                <a:gd name="connsiteY3" fmla="*/ 30480 h 34290"/>
                <a:gd name="connsiteX4" fmla="*/ 0 w 163830"/>
                <a:gd name="connsiteY4" fmla="*/ 17145 h 34290"/>
                <a:gd name="connsiteX5" fmla="*/ 40957 w 163830"/>
                <a:gd name="connsiteY5" fmla="*/ 3810 h 34290"/>
                <a:gd name="connsiteX6" fmla="*/ 81915 w 163830"/>
                <a:gd name="connsiteY6" fmla="*/ 0 h 34290"/>
                <a:gd name="connsiteX7" fmla="*/ 122872 w 163830"/>
                <a:gd name="connsiteY7" fmla="*/ 3810 h 34290"/>
                <a:gd name="connsiteX8" fmla="*/ 163830 w 163830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2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7" y="30480"/>
                  </a:cubicBezTo>
                  <a:cubicBezTo>
                    <a:pt x="27622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7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2" y="3810"/>
                  </a:cubicBezTo>
                  <a:cubicBezTo>
                    <a:pt x="136207" y="6668"/>
                    <a:pt x="149543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85" name="PHẠM DUYÊN 7 - 9Slide.vn">
            <a:extLst>
              <a:ext uri="{FF2B5EF4-FFF2-40B4-BE49-F238E27FC236}">
                <a16:creationId xmlns:a16="http://schemas.microsoft.com/office/drawing/2014/main" id="{1C488B67-89F3-4E4A-BD7E-7DFFEF8A2A6A}"/>
              </a:ext>
            </a:extLst>
          </p:cNvPr>
          <p:cNvGrpSpPr/>
          <p:nvPr userDrawn="1"/>
        </p:nvGrpSpPr>
        <p:grpSpPr>
          <a:xfrm>
            <a:off x="12482895" y="154184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2F553F-71C7-4B86-A63A-BD32A42224C4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FE237F3-9B72-4EE1-B915-7886A40AA30A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88" name="PHẠM DUYÊN 10 - 9Slide.vn">
            <a:extLst>
              <a:ext uri="{FF2B5EF4-FFF2-40B4-BE49-F238E27FC236}">
                <a16:creationId xmlns:a16="http://schemas.microsoft.com/office/drawing/2014/main" id="{C535E01C-137D-4532-927D-2E3BD613D278}"/>
              </a:ext>
            </a:extLst>
          </p:cNvPr>
          <p:cNvSpPr/>
          <p:nvPr userDrawn="1"/>
        </p:nvSpPr>
        <p:spPr>
          <a:xfrm>
            <a:off x="13008251" y="2916684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89" name="PHẠM DUYÊN 11 - 9Slide.vn">
            <a:extLst>
              <a:ext uri="{FF2B5EF4-FFF2-40B4-BE49-F238E27FC236}">
                <a16:creationId xmlns:a16="http://schemas.microsoft.com/office/drawing/2014/main" id="{AB42BA80-9F65-42AD-96A2-A6A5BD2CC67C}"/>
              </a:ext>
            </a:extLst>
          </p:cNvPr>
          <p:cNvSpPr/>
          <p:nvPr userDrawn="1"/>
        </p:nvSpPr>
        <p:spPr>
          <a:xfrm>
            <a:off x="14580425" y="2950041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0" name="PHẠM DUYÊN 12 - 9Slide.vn">
            <a:extLst>
              <a:ext uri="{FF2B5EF4-FFF2-40B4-BE49-F238E27FC236}">
                <a16:creationId xmlns:a16="http://schemas.microsoft.com/office/drawing/2014/main" id="{225A6C70-F423-4AF5-A609-6C8E2FDB7BF0}"/>
              </a:ext>
            </a:extLst>
          </p:cNvPr>
          <p:cNvSpPr/>
          <p:nvPr userDrawn="1"/>
        </p:nvSpPr>
        <p:spPr>
          <a:xfrm>
            <a:off x="13794893" y="54842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1" name="PHẠM DUYÊN 15 - 9Slide.vn">
            <a:extLst>
              <a:ext uri="{FF2B5EF4-FFF2-40B4-BE49-F238E27FC236}">
                <a16:creationId xmlns:a16="http://schemas.microsoft.com/office/drawing/2014/main" id="{B17FA48E-F9B4-49B7-8052-F4E492F08196}"/>
              </a:ext>
            </a:extLst>
          </p:cNvPr>
          <p:cNvSpPr/>
          <p:nvPr userDrawn="1"/>
        </p:nvSpPr>
        <p:spPr>
          <a:xfrm>
            <a:off x="13826580" y="5104692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2" name="PHẠM DUYÊN 16 - 9Slide.vn">
            <a:extLst>
              <a:ext uri="{FF2B5EF4-FFF2-40B4-BE49-F238E27FC236}">
                <a16:creationId xmlns:a16="http://schemas.microsoft.com/office/drawing/2014/main" id="{5F3798A5-5111-46C0-991B-F54C46EB3248}"/>
              </a:ext>
            </a:extLst>
          </p:cNvPr>
          <p:cNvSpPr/>
          <p:nvPr userDrawn="1"/>
        </p:nvSpPr>
        <p:spPr>
          <a:xfrm>
            <a:off x="13664250" y="224498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3" name="PHẠM DUYÊN 18 - 9Slide.vn">
            <a:extLst>
              <a:ext uri="{FF2B5EF4-FFF2-40B4-BE49-F238E27FC236}">
                <a16:creationId xmlns:a16="http://schemas.microsoft.com/office/drawing/2014/main" id="{3BB51DFE-9F3F-4E18-9C4C-A6B208F05B0C}"/>
              </a:ext>
            </a:extLst>
          </p:cNvPr>
          <p:cNvSpPr/>
          <p:nvPr userDrawn="1"/>
        </p:nvSpPr>
        <p:spPr>
          <a:xfrm>
            <a:off x="14115665" y="131102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4" name="PHẠM DUYÊN 19 - 9Slide.vn">
            <a:extLst>
              <a:ext uri="{FF2B5EF4-FFF2-40B4-BE49-F238E27FC236}">
                <a16:creationId xmlns:a16="http://schemas.microsoft.com/office/drawing/2014/main" id="{99C18286-F4E4-42B1-ABB2-FD2D2146136B}"/>
              </a:ext>
            </a:extLst>
          </p:cNvPr>
          <p:cNvSpPr/>
          <p:nvPr userDrawn="1"/>
        </p:nvSpPr>
        <p:spPr>
          <a:xfrm>
            <a:off x="14680490" y="429080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5" name="PHẠM DUYÊN 23 - 9Slide.vn">
            <a:extLst>
              <a:ext uri="{FF2B5EF4-FFF2-40B4-BE49-F238E27FC236}">
                <a16:creationId xmlns:a16="http://schemas.microsoft.com/office/drawing/2014/main" id="{B36DB1FA-EEFC-441B-B2B3-3426AC0E1B2E}"/>
              </a:ext>
            </a:extLst>
          </p:cNvPr>
          <p:cNvSpPr/>
          <p:nvPr userDrawn="1"/>
        </p:nvSpPr>
        <p:spPr>
          <a:xfrm>
            <a:off x="12692481" y="65946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96" name="PHẠM DUYÊN 5 - 9Slide.vn">
            <a:extLst>
              <a:ext uri="{FF2B5EF4-FFF2-40B4-BE49-F238E27FC236}">
                <a16:creationId xmlns:a16="http://schemas.microsoft.com/office/drawing/2014/main" id="{1BA9ADF6-FC39-4D40-8F5B-EB196EA173F4}"/>
              </a:ext>
            </a:extLst>
          </p:cNvPr>
          <p:cNvGrpSpPr/>
          <p:nvPr userDrawn="1"/>
        </p:nvGrpSpPr>
        <p:grpSpPr>
          <a:xfrm>
            <a:off x="10682564" y="7432552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E103A10-38CC-4CE4-A89C-EF6F2D37A91D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A0A5FAC-AF1B-41E5-8A86-246052A1A166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99" name="PHẠM DUYÊN 7 - 9Slide.vn">
            <a:extLst>
              <a:ext uri="{FF2B5EF4-FFF2-40B4-BE49-F238E27FC236}">
                <a16:creationId xmlns:a16="http://schemas.microsoft.com/office/drawing/2014/main" id="{D158C3E1-E924-43A3-A73A-854CDBFD42FA}"/>
              </a:ext>
            </a:extLst>
          </p:cNvPr>
          <p:cNvGrpSpPr/>
          <p:nvPr userDrawn="1"/>
        </p:nvGrpSpPr>
        <p:grpSpPr>
          <a:xfrm>
            <a:off x="11507565" y="949036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DEA39E-EA5E-4DB5-9602-6A485F880406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71987DD-6C00-43C4-86A4-CFEDF9DEC772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02" name="PHẠM DUYÊN 12 - 9Slide.vn">
            <a:extLst>
              <a:ext uri="{FF2B5EF4-FFF2-40B4-BE49-F238E27FC236}">
                <a16:creationId xmlns:a16="http://schemas.microsoft.com/office/drawing/2014/main" id="{482A6E5E-1C73-4889-ADEF-5824574C42D5}"/>
              </a:ext>
            </a:extLst>
          </p:cNvPr>
          <p:cNvSpPr/>
          <p:nvPr userDrawn="1"/>
        </p:nvSpPr>
        <p:spPr>
          <a:xfrm>
            <a:off x="12819563" y="849693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3" name="PHẠM DUYÊN 18 - 9Slide.vn">
            <a:extLst>
              <a:ext uri="{FF2B5EF4-FFF2-40B4-BE49-F238E27FC236}">
                <a16:creationId xmlns:a16="http://schemas.microsoft.com/office/drawing/2014/main" id="{4BC02A07-F83B-4D62-ABC4-7876C596C667}"/>
              </a:ext>
            </a:extLst>
          </p:cNvPr>
          <p:cNvSpPr/>
          <p:nvPr userDrawn="1"/>
        </p:nvSpPr>
        <p:spPr>
          <a:xfrm>
            <a:off x="13140335" y="925953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4" name="PHẠM DUYÊN 23 - 9Slide.vn">
            <a:extLst>
              <a:ext uri="{FF2B5EF4-FFF2-40B4-BE49-F238E27FC236}">
                <a16:creationId xmlns:a16="http://schemas.microsoft.com/office/drawing/2014/main" id="{36FC28DC-712A-4210-9BFA-B8271BD748AB}"/>
              </a:ext>
            </a:extLst>
          </p:cNvPr>
          <p:cNvSpPr/>
          <p:nvPr userDrawn="1"/>
        </p:nvSpPr>
        <p:spPr>
          <a:xfrm>
            <a:off x="11717151" y="8607987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08" name="PHẠM DUYÊN 7 - 9Slide.vn">
            <a:extLst>
              <a:ext uri="{FF2B5EF4-FFF2-40B4-BE49-F238E27FC236}">
                <a16:creationId xmlns:a16="http://schemas.microsoft.com/office/drawing/2014/main" id="{16B072A1-D7E7-48E4-8A32-19369A02AE3A}"/>
              </a:ext>
            </a:extLst>
          </p:cNvPr>
          <p:cNvGrpSpPr/>
          <p:nvPr userDrawn="1"/>
        </p:nvGrpSpPr>
        <p:grpSpPr>
          <a:xfrm>
            <a:off x="5836313" y="947881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BF346EC-833F-4B10-BF18-A691EBC26EA8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1DE5774-DD3A-4FE9-B14C-44E24489BDF7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11" name="PHẠM DUYÊN 12 - 9Slide.vn">
            <a:extLst>
              <a:ext uri="{FF2B5EF4-FFF2-40B4-BE49-F238E27FC236}">
                <a16:creationId xmlns:a16="http://schemas.microsoft.com/office/drawing/2014/main" id="{0BFFE868-7C96-47EF-A46C-88531FA960F4}"/>
              </a:ext>
            </a:extLst>
          </p:cNvPr>
          <p:cNvSpPr/>
          <p:nvPr userDrawn="1"/>
        </p:nvSpPr>
        <p:spPr>
          <a:xfrm>
            <a:off x="7148310" y="848538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2" name="PHẠM DUYÊN 18 - 9Slide.vn">
            <a:extLst>
              <a:ext uri="{FF2B5EF4-FFF2-40B4-BE49-F238E27FC236}">
                <a16:creationId xmlns:a16="http://schemas.microsoft.com/office/drawing/2014/main" id="{F0AB10E0-39BC-4A5A-AC6C-1F2618254ABD}"/>
              </a:ext>
            </a:extLst>
          </p:cNvPr>
          <p:cNvSpPr/>
          <p:nvPr userDrawn="1"/>
        </p:nvSpPr>
        <p:spPr>
          <a:xfrm>
            <a:off x="7469082" y="924798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3" name="PHẠM DUYÊN 23 - 9Slide.vn">
            <a:extLst>
              <a:ext uri="{FF2B5EF4-FFF2-40B4-BE49-F238E27FC236}">
                <a16:creationId xmlns:a16="http://schemas.microsoft.com/office/drawing/2014/main" id="{7D76BBA6-FB02-4081-A4BD-812D2BE78B93}"/>
              </a:ext>
            </a:extLst>
          </p:cNvPr>
          <p:cNvSpPr/>
          <p:nvPr userDrawn="1"/>
        </p:nvSpPr>
        <p:spPr>
          <a:xfrm>
            <a:off x="7286475" y="8877683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14" name="PHẠM DUYÊN 5 - 9Slide.vn">
            <a:extLst>
              <a:ext uri="{FF2B5EF4-FFF2-40B4-BE49-F238E27FC236}">
                <a16:creationId xmlns:a16="http://schemas.microsoft.com/office/drawing/2014/main" id="{23522623-821F-41D9-964F-1E4EB1A7AADF}"/>
              </a:ext>
            </a:extLst>
          </p:cNvPr>
          <p:cNvGrpSpPr/>
          <p:nvPr userDrawn="1"/>
        </p:nvGrpSpPr>
        <p:grpSpPr>
          <a:xfrm>
            <a:off x="2942383" y="229816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BDB2FF3-FCFA-487D-8F07-5D4438A0486E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D430F36-6C2D-49E1-A823-2B5482276969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117" name="PHẠM DUYÊN 7 - 9Slide.vn">
            <a:extLst>
              <a:ext uri="{FF2B5EF4-FFF2-40B4-BE49-F238E27FC236}">
                <a16:creationId xmlns:a16="http://schemas.microsoft.com/office/drawing/2014/main" id="{110962E5-D7B1-42D8-9271-D5E76B1CEEDC}"/>
              </a:ext>
            </a:extLst>
          </p:cNvPr>
          <p:cNvGrpSpPr/>
          <p:nvPr userDrawn="1"/>
        </p:nvGrpSpPr>
        <p:grpSpPr>
          <a:xfrm>
            <a:off x="3767384" y="2287632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4891B20-BD03-4298-932F-831127616D6B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9A6BEC7-0DEA-4B17-A416-68A33B35EA7B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20" name="PHẠM DUYÊN 12 - 9Slide.vn">
            <a:extLst>
              <a:ext uri="{FF2B5EF4-FFF2-40B4-BE49-F238E27FC236}">
                <a16:creationId xmlns:a16="http://schemas.microsoft.com/office/drawing/2014/main" id="{54EFD95E-59CB-4D04-8269-A3D03F169F45}"/>
              </a:ext>
            </a:extLst>
          </p:cNvPr>
          <p:cNvSpPr/>
          <p:nvPr userDrawn="1"/>
        </p:nvSpPr>
        <p:spPr>
          <a:xfrm>
            <a:off x="5079381" y="1294203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21" name="PHẠM DUYÊN 18 - 9Slide.vn">
            <a:extLst>
              <a:ext uri="{FF2B5EF4-FFF2-40B4-BE49-F238E27FC236}">
                <a16:creationId xmlns:a16="http://schemas.microsoft.com/office/drawing/2014/main" id="{B1CE9447-20CE-4F31-B8C9-3E94A7F29164}"/>
              </a:ext>
            </a:extLst>
          </p:cNvPr>
          <p:cNvSpPr/>
          <p:nvPr userDrawn="1"/>
        </p:nvSpPr>
        <p:spPr>
          <a:xfrm>
            <a:off x="5400153" y="205680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22" name="PHẠM DUYÊN 23 - 9Slide.vn">
            <a:extLst>
              <a:ext uri="{FF2B5EF4-FFF2-40B4-BE49-F238E27FC236}">
                <a16:creationId xmlns:a16="http://schemas.microsoft.com/office/drawing/2014/main" id="{73AE8CB2-4347-433E-8898-7E472D58F388}"/>
              </a:ext>
            </a:extLst>
          </p:cNvPr>
          <p:cNvSpPr/>
          <p:nvPr userDrawn="1"/>
        </p:nvSpPr>
        <p:spPr>
          <a:xfrm>
            <a:off x="3976970" y="1405251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23" name="PHẠM DUYÊN 7 - 9Slide.vn">
            <a:extLst>
              <a:ext uri="{FF2B5EF4-FFF2-40B4-BE49-F238E27FC236}">
                <a16:creationId xmlns:a16="http://schemas.microsoft.com/office/drawing/2014/main" id="{CE606ABE-7AEE-44DF-AEB2-1B8C427814BD}"/>
              </a:ext>
            </a:extLst>
          </p:cNvPr>
          <p:cNvGrpSpPr/>
          <p:nvPr userDrawn="1"/>
        </p:nvGrpSpPr>
        <p:grpSpPr>
          <a:xfrm>
            <a:off x="7237379" y="1359483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62600D5-160D-4869-A105-473867F6F17C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F7C1FDBD-9057-4087-A0D0-1CF019E4BB05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26" name="PHẠM DUYÊN 12 - 9Slide.vn">
            <a:extLst>
              <a:ext uri="{FF2B5EF4-FFF2-40B4-BE49-F238E27FC236}">
                <a16:creationId xmlns:a16="http://schemas.microsoft.com/office/drawing/2014/main" id="{9AA1AE79-CC48-442D-B0C3-9B0F2E7AD832}"/>
              </a:ext>
            </a:extLst>
          </p:cNvPr>
          <p:cNvSpPr/>
          <p:nvPr userDrawn="1"/>
        </p:nvSpPr>
        <p:spPr>
          <a:xfrm>
            <a:off x="8549376" y="36605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27" name="PHẠM DUYÊN 18 - 9Slide.vn">
            <a:extLst>
              <a:ext uri="{FF2B5EF4-FFF2-40B4-BE49-F238E27FC236}">
                <a16:creationId xmlns:a16="http://schemas.microsoft.com/office/drawing/2014/main" id="{47556B6B-0AFC-486C-BC0C-9DADA050F9CD}"/>
              </a:ext>
            </a:extLst>
          </p:cNvPr>
          <p:cNvSpPr/>
          <p:nvPr userDrawn="1"/>
        </p:nvSpPr>
        <p:spPr>
          <a:xfrm>
            <a:off x="8870148" y="112865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28" name="PHẠM DUYÊN 23 - 9Slide.vn">
            <a:extLst>
              <a:ext uri="{FF2B5EF4-FFF2-40B4-BE49-F238E27FC236}">
                <a16:creationId xmlns:a16="http://schemas.microsoft.com/office/drawing/2014/main" id="{A4B6A255-75BD-42D9-9697-BCA3443FDAD3}"/>
              </a:ext>
            </a:extLst>
          </p:cNvPr>
          <p:cNvSpPr/>
          <p:nvPr userDrawn="1"/>
        </p:nvSpPr>
        <p:spPr>
          <a:xfrm>
            <a:off x="7446965" y="47710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29" name="PHẠM DUYÊN 7 - 9Slide.vn">
            <a:extLst>
              <a:ext uri="{FF2B5EF4-FFF2-40B4-BE49-F238E27FC236}">
                <a16:creationId xmlns:a16="http://schemas.microsoft.com/office/drawing/2014/main" id="{A135BE84-879A-405F-8DDF-6163C50A1F4A}"/>
              </a:ext>
            </a:extLst>
          </p:cNvPr>
          <p:cNvGrpSpPr/>
          <p:nvPr userDrawn="1"/>
        </p:nvGrpSpPr>
        <p:grpSpPr>
          <a:xfrm>
            <a:off x="16180925" y="237168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4D44A3E-196E-4389-A1F7-FDDB103A13FF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67C961E-C447-4878-AFFD-E7698BDB56A5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32" name="PHẠM DUYÊN 12 - 9Slide.vn">
            <a:extLst>
              <a:ext uri="{FF2B5EF4-FFF2-40B4-BE49-F238E27FC236}">
                <a16:creationId xmlns:a16="http://schemas.microsoft.com/office/drawing/2014/main" id="{87BB50A3-AA9B-4E74-BDC3-DAAA687BB2E4}"/>
              </a:ext>
            </a:extLst>
          </p:cNvPr>
          <p:cNvSpPr/>
          <p:nvPr userDrawn="1"/>
        </p:nvSpPr>
        <p:spPr>
          <a:xfrm>
            <a:off x="17492922" y="137826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33" name="PHẠM DUYÊN 18 - 9Slide.vn">
            <a:extLst>
              <a:ext uri="{FF2B5EF4-FFF2-40B4-BE49-F238E27FC236}">
                <a16:creationId xmlns:a16="http://schemas.microsoft.com/office/drawing/2014/main" id="{883FD907-83BB-4A9F-A85D-03D2194E8D03}"/>
              </a:ext>
            </a:extLst>
          </p:cNvPr>
          <p:cNvSpPr/>
          <p:nvPr userDrawn="1"/>
        </p:nvSpPr>
        <p:spPr>
          <a:xfrm>
            <a:off x="17813694" y="214086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34" name="PHẠM DUYÊN 23 - 9Slide.vn">
            <a:extLst>
              <a:ext uri="{FF2B5EF4-FFF2-40B4-BE49-F238E27FC236}">
                <a16:creationId xmlns:a16="http://schemas.microsoft.com/office/drawing/2014/main" id="{26F04300-CDD5-4CA5-9B13-98F6C033C24C}"/>
              </a:ext>
            </a:extLst>
          </p:cNvPr>
          <p:cNvSpPr/>
          <p:nvPr userDrawn="1"/>
        </p:nvSpPr>
        <p:spPr>
          <a:xfrm>
            <a:off x="16390511" y="148930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35" name="PHẠM DUYÊN 7 - 9Slide.vn">
            <a:extLst>
              <a:ext uri="{FF2B5EF4-FFF2-40B4-BE49-F238E27FC236}">
                <a16:creationId xmlns:a16="http://schemas.microsoft.com/office/drawing/2014/main" id="{924CC66D-9837-4BC5-9BB6-94087BE0701E}"/>
              </a:ext>
            </a:extLst>
          </p:cNvPr>
          <p:cNvGrpSpPr/>
          <p:nvPr userDrawn="1"/>
        </p:nvGrpSpPr>
        <p:grpSpPr>
          <a:xfrm>
            <a:off x="9124551" y="10074782"/>
            <a:ext cx="128661" cy="128661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DAC1174-50BF-42FB-B1CC-AAF92475436E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6854E5FA-A6FB-4889-A5E4-1DABECAA074B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38" name="PHẠM DUYÊN 12 - 9Slide.vn">
            <a:extLst>
              <a:ext uri="{FF2B5EF4-FFF2-40B4-BE49-F238E27FC236}">
                <a16:creationId xmlns:a16="http://schemas.microsoft.com/office/drawing/2014/main" id="{A1B220AD-E185-4247-80EF-5FD8BF11BEDE}"/>
              </a:ext>
            </a:extLst>
          </p:cNvPr>
          <p:cNvSpPr/>
          <p:nvPr userDrawn="1"/>
        </p:nvSpPr>
        <p:spPr>
          <a:xfrm>
            <a:off x="10386000" y="903080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39" name="PHẠM DUYÊN 18 - 9Slide.vn">
            <a:extLst>
              <a:ext uri="{FF2B5EF4-FFF2-40B4-BE49-F238E27FC236}">
                <a16:creationId xmlns:a16="http://schemas.microsoft.com/office/drawing/2014/main" id="{F357FFF3-096B-4526-A3DD-B74FECC2CB67}"/>
              </a:ext>
            </a:extLst>
          </p:cNvPr>
          <p:cNvSpPr/>
          <p:nvPr userDrawn="1"/>
        </p:nvSpPr>
        <p:spPr>
          <a:xfrm>
            <a:off x="10706772" y="979340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40" name="PHẠM DUYÊN 23 - 9Slide.vn">
            <a:extLst>
              <a:ext uri="{FF2B5EF4-FFF2-40B4-BE49-F238E27FC236}">
                <a16:creationId xmlns:a16="http://schemas.microsoft.com/office/drawing/2014/main" id="{37F5D36C-7235-4BC9-A29A-276AF49D7B04}"/>
              </a:ext>
            </a:extLst>
          </p:cNvPr>
          <p:cNvSpPr/>
          <p:nvPr userDrawn="1"/>
        </p:nvSpPr>
        <p:spPr>
          <a:xfrm>
            <a:off x="9283589" y="914185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41" name="PHẠM DUYÊN 7 - 9Slide.vn">
            <a:extLst>
              <a:ext uri="{FF2B5EF4-FFF2-40B4-BE49-F238E27FC236}">
                <a16:creationId xmlns:a16="http://schemas.microsoft.com/office/drawing/2014/main" id="{23266BB0-56F3-47C9-94F2-BC450718D13A}"/>
              </a:ext>
            </a:extLst>
          </p:cNvPr>
          <p:cNvGrpSpPr/>
          <p:nvPr userDrawn="1"/>
        </p:nvGrpSpPr>
        <p:grpSpPr>
          <a:xfrm>
            <a:off x="1559589" y="10128125"/>
            <a:ext cx="128661" cy="128661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B53C059-38A3-4B77-88E6-1E131DD58EB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9B16875-B132-4B41-847A-53C5AEA2BE59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44" name="PHẠM DUYÊN 12 - 9Slide.vn">
            <a:extLst>
              <a:ext uri="{FF2B5EF4-FFF2-40B4-BE49-F238E27FC236}">
                <a16:creationId xmlns:a16="http://schemas.microsoft.com/office/drawing/2014/main" id="{4EF7C4D0-FD39-4E6C-85FE-8D898EBEB7B4}"/>
              </a:ext>
            </a:extLst>
          </p:cNvPr>
          <p:cNvSpPr/>
          <p:nvPr userDrawn="1"/>
        </p:nvSpPr>
        <p:spPr>
          <a:xfrm>
            <a:off x="2821038" y="90841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45" name="PHẠM DUYÊN 18 - 9Slide.vn">
            <a:extLst>
              <a:ext uri="{FF2B5EF4-FFF2-40B4-BE49-F238E27FC236}">
                <a16:creationId xmlns:a16="http://schemas.microsoft.com/office/drawing/2014/main" id="{9378DB30-D45A-4BAB-B4F6-25958419829D}"/>
              </a:ext>
            </a:extLst>
          </p:cNvPr>
          <p:cNvSpPr/>
          <p:nvPr userDrawn="1"/>
        </p:nvSpPr>
        <p:spPr>
          <a:xfrm>
            <a:off x="3141810" y="984674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46" name="PHẠM DUYÊN 23 - 9Slide.vn">
            <a:extLst>
              <a:ext uri="{FF2B5EF4-FFF2-40B4-BE49-F238E27FC236}">
                <a16:creationId xmlns:a16="http://schemas.microsoft.com/office/drawing/2014/main" id="{27A537B5-4EC7-46A4-9A61-A0E7CD45D2A0}"/>
              </a:ext>
            </a:extLst>
          </p:cNvPr>
          <p:cNvSpPr/>
          <p:nvPr userDrawn="1"/>
        </p:nvSpPr>
        <p:spPr>
          <a:xfrm>
            <a:off x="1718627" y="9195195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53361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6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7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8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8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8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1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1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1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1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1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1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1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1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1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1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3" grpId="0" animBg="1"/>
          <p:bldP spid="93" grpId="1" animBg="1"/>
          <p:bldP spid="94" grpId="0" animBg="1"/>
          <p:bldP spid="94" grpId="1" animBg="1"/>
          <p:bldP spid="95" grpId="0" animBg="1"/>
          <p:bldP spid="95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11" grpId="0" animBg="1"/>
          <p:bldP spid="111" grpId="1" animBg="1"/>
          <p:bldP spid="112" grpId="0" animBg="1"/>
          <p:bldP spid="112" grpId="1" animBg="1"/>
          <p:bldP spid="113" grpId="0" animBg="1"/>
          <p:bldP spid="113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2" grpId="1" animBg="1"/>
          <p:bldP spid="126" grpId="0" animBg="1"/>
          <p:bldP spid="126" grpId="1" animBg="1"/>
          <p:bldP spid="127" grpId="0" animBg="1"/>
          <p:bldP spid="127" grpId="1" animBg="1"/>
          <p:bldP spid="128" grpId="0" animBg="1"/>
          <p:bldP spid="128" grpId="1" animBg="1"/>
          <p:bldP spid="132" grpId="0" animBg="1"/>
          <p:bldP spid="132" grpId="1" animBg="1"/>
          <p:bldP spid="133" grpId="0" animBg="1"/>
          <p:bldP spid="133" grpId="1" animBg="1"/>
          <p:bldP spid="134" grpId="0" animBg="1"/>
          <p:bldP spid="134" grpId="1" animBg="1"/>
          <p:bldP spid="138" grpId="0" animBg="1"/>
          <p:bldP spid="138" grpId="1" animBg="1"/>
          <p:bldP spid="139" grpId="0" animBg="1"/>
          <p:bldP spid="139" grpId="1" animBg="1"/>
          <p:bldP spid="140" grpId="0" animBg="1"/>
          <p:bldP spid="140" grpId="1" animBg="1"/>
          <p:bldP spid="144" grpId="0" animBg="1"/>
          <p:bldP spid="144" grpId="1" animBg="1"/>
          <p:bldP spid="145" grpId="0" animBg="1"/>
          <p:bldP spid="145" grpId="1" animBg="1"/>
          <p:bldP spid="146" grpId="0" animBg="1"/>
          <p:bldP spid="14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7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8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8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8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1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1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1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1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1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1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1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1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1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1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3" grpId="0" animBg="1"/>
          <p:bldP spid="93" grpId="1" animBg="1"/>
          <p:bldP spid="94" grpId="0" animBg="1"/>
          <p:bldP spid="94" grpId="1" animBg="1"/>
          <p:bldP spid="95" grpId="0" animBg="1"/>
          <p:bldP spid="95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11" grpId="0" animBg="1"/>
          <p:bldP spid="111" grpId="1" animBg="1"/>
          <p:bldP spid="112" grpId="0" animBg="1"/>
          <p:bldP spid="112" grpId="1" animBg="1"/>
          <p:bldP spid="113" grpId="0" animBg="1"/>
          <p:bldP spid="113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2" grpId="1" animBg="1"/>
          <p:bldP spid="126" grpId="0" animBg="1"/>
          <p:bldP spid="126" grpId="1" animBg="1"/>
          <p:bldP spid="127" grpId="0" animBg="1"/>
          <p:bldP spid="127" grpId="1" animBg="1"/>
          <p:bldP spid="128" grpId="0" animBg="1"/>
          <p:bldP spid="128" grpId="1" animBg="1"/>
          <p:bldP spid="132" grpId="0" animBg="1"/>
          <p:bldP spid="132" grpId="1" animBg="1"/>
          <p:bldP spid="133" grpId="0" animBg="1"/>
          <p:bldP spid="133" grpId="1" animBg="1"/>
          <p:bldP spid="134" grpId="0" animBg="1"/>
          <p:bldP spid="134" grpId="1" animBg="1"/>
          <p:bldP spid="138" grpId="0" animBg="1"/>
          <p:bldP spid="138" grpId="1" animBg="1"/>
          <p:bldP spid="139" grpId="0" animBg="1"/>
          <p:bldP spid="139" grpId="1" animBg="1"/>
          <p:bldP spid="140" grpId="0" animBg="1"/>
          <p:bldP spid="140" grpId="1" animBg="1"/>
          <p:bldP spid="144" grpId="0" animBg="1"/>
          <p:bldP spid="144" grpId="1" animBg="1"/>
          <p:bldP spid="145" grpId="0" animBg="1"/>
          <p:bldP spid="145" grpId="1" animBg="1"/>
          <p:bldP spid="146" grpId="0" animBg="1"/>
          <p:bldP spid="146" grpId="1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#9Slide03 Sofia Pro Soft Bold" panose="020B0000000000000000" pitchFamily="34" charset="0"/>
              </a:defRPr>
            </a:lvl1pPr>
            <a:lvl2pPr>
              <a:defRPr sz="2800">
                <a:latin typeface="#9Slide03 Sofia Pro Soft Bold" panose="020B0000000000000000" pitchFamily="34" charset="0"/>
              </a:defRPr>
            </a:lvl2pPr>
            <a:lvl3pPr>
              <a:defRPr sz="2400">
                <a:latin typeface="#9Slide03 Sofia Pro Soft Bold" panose="020B0000000000000000" pitchFamily="34" charset="0"/>
              </a:defRPr>
            </a:lvl3pPr>
            <a:lvl4pPr>
              <a:defRPr sz="2000">
                <a:latin typeface="#9Slide03 Sofia Pro Soft Bold" panose="020B0000000000000000" pitchFamily="34" charset="0"/>
              </a:defRPr>
            </a:lvl4pPr>
            <a:lvl5pPr>
              <a:defRPr sz="2000">
                <a:latin typeface="#9Slide03 Sofia Pro Soft Bold" panose="020B0000000000000000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#9Slide03 Sofia Pro Soft Bold" panose="020B0000000000000000" pitchFamily="34" charset="0"/>
              </a:defRPr>
            </a:lvl1pPr>
            <a:lvl2pPr>
              <a:defRPr>
                <a:latin typeface="#9Slide03 Sofia Pro Soft Bold" panose="020B0000000000000000" pitchFamily="34" charset="0"/>
              </a:defRPr>
            </a:lvl2pPr>
            <a:lvl3pPr>
              <a:defRPr>
                <a:latin typeface="#9Slide03 Sofia Pro Soft Bold" panose="020B0000000000000000" pitchFamily="34" charset="0"/>
              </a:defRPr>
            </a:lvl3pPr>
            <a:lvl4pPr>
              <a:defRPr>
                <a:latin typeface="#9Slide03 Sofia Pro Soft Bold" panose="020B0000000000000000" pitchFamily="34" charset="0"/>
              </a:defRPr>
            </a:lvl4pPr>
            <a:lvl5pPr>
              <a:defRPr>
                <a:latin typeface="#9Slide03 Sofia Pro Soft Bold" panose="020B00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284036-A35D-3623-CD3F-F640B1AB44DA}"/>
              </a:ext>
            </a:extLst>
          </p:cNvPr>
          <p:cNvSpPr txBox="1"/>
          <p:nvPr userDrawn="1"/>
        </p:nvSpPr>
        <p:spPr>
          <a:xfrm>
            <a:off x="276793" y="952500"/>
            <a:ext cx="41488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1219170">
              <a:buClr>
                <a:srgbClr val="000000"/>
              </a:buClr>
            </a:pPr>
            <a:r>
              <a:rPr lang="en-US" sz="8800" b="1" kern="0">
                <a:solidFill>
                  <a:srgbClr val="DB7750"/>
                </a:solidFill>
                <a:effectLst>
                  <a:innerShdw dir="3120000">
                    <a:prstClr val="black">
                      <a:alpha val="80000"/>
                    </a:prstClr>
                  </a:innerShdw>
                  <a:reflection blurRad="6350" stA="34000" endPos="62000" dir="5400000" sy="-100000" algn="bl" rotWithShape="0"/>
                </a:effectLst>
                <a:latin typeface="UTM Windsor BT" panose="02040603050506020204" pitchFamily="18" charset="0"/>
                <a:cs typeface="Arial"/>
                <a:sym typeface="Arial"/>
              </a:rPr>
              <a:t>Toán 1</a:t>
            </a: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27C026F6-01A4-CC32-B042-B470B8A8E0CF}"/>
              </a:ext>
            </a:extLst>
          </p:cNvPr>
          <p:cNvSpPr/>
          <p:nvPr userDrawn="1"/>
        </p:nvSpPr>
        <p:spPr>
          <a:xfrm>
            <a:off x="6987801" y="1943100"/>
            <a:ext cx="431239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115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FEC31A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Bài 6</a:t>
            </a:r>
            <a:endParaRPr lang="zh-CN" altLang="en-US" sz="115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FEC31A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C45312-3F3F-23B2-E863-BD9F4242C0CC}"/>
              </a:ext>
            </a:extLst>
          </p:cNvPr>
          <p:cNvSpPr/>
          <p:nvPr userDrawn="1"/>
        </p:nvSpPr>
        <p:spPr>
          <a:xfrm>
            <a:off x="3749735" y="4299252"/>
            <a:ext cx="107885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96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33D16B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Luyện tập chung</a:t>
            </a:r>
            <a:endParaRPr lang="zh-CN" altLang="en-US" sz="96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33D16B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  <a:lvl2pPr>
              <a:defRPr>
                <a:latin typeface="#9Slide03 Sofia Pro Soft Bold" panose="020B0000000000000000" pitchFamily="34" charset="0"/>
              </a:defRPr>
            </a:lvl2pPr>
            <a:lvl3pPr>
              <a:defRPr>
                <a:latin typeface="#9Slide03 Sofia Pro Soft Bold" panose="020B0000000000000000" pitchFamily="34" charset="0"/>
              </a:defRPr>
            </a:lvl3pPr>
            <a:lvl4pPr>
              <a:defRPr>
                <a:latin typeface="#9Slide03 Sofia Pro Soft Bold" panose="020B0000000000000000" pitchFamily="34" charset="0"/>
              </a:defRPr>
            </a:lvl4pPr>
            <a:lvl5pPr>
              <a:defRPr>
                <a:latin typeface="#9Slide03 Sofia Pro Soft Bold" panose="020B00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03/10/2022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9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>
                <a:latin typeface="#9Slide03 Sofia Pro Soft Bold" panose="020B0000000000000000" pitchFamily="34" charset="0"/>
              </a:defRPr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03/10/2022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31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>
            <a:extLst>
              <a:ext uri="{FF2B5EF4-FFF2-40B4-BE49-F238E27FC236}">
                <a16:creationId xmlns:a16="http://schemas.microsoft.com/office/drawing/2014/main" id="{348CE723-AED1-45AF-B200-41FB19DC8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354546">
            <a:off x="3106698" y="1418001"/>
            <a:ext cx="12150804" cy="7146198"/>
          </a:xfrm>
          <a:prstGeom prst="rect">
            <a:avLst/>
          </a:prstGeom>
          <a:effectLst>
            <a:outerShdw blurRad="190500" sx="104000" sy="104000" algn="tl" rotWithShape="0">
              <a:schemeClr val="bg1">
                <a:alpha val="46000"/>
              </a:scheme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B4CC625-8099-4E3C-BE39-584D9361939C}"/>
              </a:ext>
            </a:extLst>
          </p:cNvPr>
          <p:cNvGrpSpPr/>
          <p:nvPr userDrawn="1"/>
        </p:nvGrpSpPr>
        <p:grpSpPr>
          <a:xfrm>
            <a:off x="0" y="7767197"/>
            <a:ext cx="5251581" cy="2580378"/>
            <a:chOff x="-39233" y="4481998"/>
            <a:chExt cx="3501054" cy="172025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2B27277-9F69-41EB-BC53-B7A63D64D501}"/>
                </a:ext>
              </a:extLst>
            </p:cNvPr>
            <p:cNvSpPr>
              <a:spLocks/>
            </p:cNvSpPr>
            <p:nvPr userDrawn="1"/>
          </p:nvSpPr>
          <p:spPr>
            <a:xfrm flipH="1">
              <a:off x="18825" y="4481998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9A3FE1A-31A8-4DA1-8276-79624E68B50F}"/>
                </a:ext>
              </a:extLst>
            </p:cNvPr>
            <p:cNvSpPr>
              <a:spLocks/>
            </p:cNvSpPr>
            <p:nvPr/>
          </p:nvSpPr>
          <p:spPr>
            <a:xfrm flipH="1">
              <a:off x="-39233" y="4525541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id="{93450D50-0B5F-4712-80BE-ABDFCA5988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27375">
            <a:off x="3250179" y="7287308"/>
            <a:ext cx="1045128" cy="1074681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3A3AEC4F-85F0-40FD-BE69-CD8A7E266D5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727" y="3480184"/>
            <a:ext cx="1345272" cy="2738468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A8AA5831-9F41-4D3C-9C6D-9706E318222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4898" r="46385"/>
          <a:stretch>
            <a:fillRect/>
          </a:stretch>
        </p:blipFill>
        <p:spPr>
          <a:xfrm rot="1334301">
            <a:off x="6109528" y="2295360"/>
            <a:ext cx="555222" cy="534959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57ED30D2-38F7-4EB9-AEB9-284204CB57E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1979" y="460046"/>
            <a:ext cx="2660100" cy="121050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BA7AE3C5-12BB-4FC3-ACCD-0FB834D2E9C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78283" y="1620963"/>
            <a:ext cx="1605284" cy="697389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BBAF699A-B4D6-4155-B93B-264C2AED6EA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1664" y="6427772"/>
            <a:ext cx="814530" cy="775839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B8591239-4DC6-4E26-B65C-DECB6D8B739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44898" r="46385"/>
          <a:stretch>
            <a:fillRect/>
          </a:stretch>
        </p:blipFill>
        <p:spPr>
          <a:xfrm rot="640070">
            <a:off x="2594498" y="3544910"/>
            <a:ext cx="992942" cy="956703"/>
          </a:xfrm>
          <a:prstGeom prst="rect">
            <a:avLst/>
          </a:prstGeom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5E9DDA5D-E2CF-423C-A3C2-11646FF14CB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44898" r="46385"/>
          <a:stretch>
            <a:fillRect/>
          </a:stretch>
        </p:blipFill>
        <p:spPr>
          <a:xfrm rot="2092067">
            <a:off x="4098978" y="2445853"/>
            <a:ext cx="843246" cy="812471"/>
          </a:xfrm>
          <a:prstGeom prst="rect">
            <a:avLst/>
          </a:prstGeom>
        </p:spPr>
      </p:pic>
      <p:grpSp>
        <p:nvGrpSpPr>
          <p:cNvPr id="21" name="PHẠM DUYÊN 8 - 9Slide.vn">
            <a:extLst>
              <a:ext uri="{FF2B5EF4-FFF2-40B4-BE49-F238E27FC236}">
                <a16:creationId xmlns:a16="http://schemas.microsoft.com/office/drawing/2014/main" id="{61675B21-1815-444F-A9FE-11F5865AC956}"/>
              </a:ext>
            </a:extLst>
          </p:cNvPr>
          <p:cNvGrpSpPr>
            <a:grpSpLocks/>
          </p:cNvGrpSpPr>
          <p:nvPr userDrawn="1"/>
        </p:nvGrpSpPr>
        <p:grpSpPr>
          <a:xfrm>
            <a:off x="3222116" y="7682149"/>
            <a:ext cx="15133383" cy="2642954"/>
            <a:chOff x="2406694" y="4553085"/>
            <a:chExt cx="10088922" cy="168764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3C0A1F9-9BDA-4882-9656-CCF1510B63D8}"/>
                </a:ext>
              </a:extLst>
            </p:cNvPr>
            <p:cNvSpPr>
              <a:spLocks/>
            </p:cNvSpPr>
            <p:nvPr/>
          </p:nvSpPr>
          <p:spPr>
            <a:xfrm>
              <a:off x="2489343" y="4553085"/>
              <a:ext cx="10006273" cy="168764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1D2C6DC-ABA3-465D-9DAC-5D4014EBAA08}"/>
                </a:ext>
              </a:extLst>
            </p:cNvPr>
            <p:cNvSpPr>
              <a:spLocks/>
            </p:cNvSpPr>
            <p:nvPr/>
          </p:nvSpPr>
          <p:spPr>
            <a:xfrm>
              <a:off x="2406694" y="4614929"/>
              <a:ext cx="10006273" cy="160461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24" name="PHẠM DUYÊN 9 - 9Slide.vn">
            <a:extLst>
              <a:ext uri="{FF2B5EF4-FFF2-40B4-BE49-F238E27FC236}">
                <a16:creationId xmlns:a16="http://schemas.microsoft.com/office/drawing/2014/main" id="{BE6D6994-2AC4-44A8-BF81-046B8E94B863}"/>
              </a:ext>
            </a:extLst>
          </p:cNvPr>
          <p:cNvGrpSpPr>
            <a:grpSpLocks/>
          </p:cNvGrpSpPr>
          <p:nvPr userDrawn="1"/>
        </p:nvGrpSpPr>
        <p:grpSpPr>
          <a:xfrm>
            <a:off x="0" y="8782879"/>
            <a:ext cx="5164494" cy="1637474"/>
            <a:chOff x="0" y="5779052"/>
            <a:chExt cx="3205332" cy="1091649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4D8A195-B9C9-4AB9-903E-7D9254BD471B}"/>
                </a:ext>
              </a:extLst>
            </p:cNvPr>
            <p:cNvSpPr>
              <a:spLocks/>
            </p:cNvSpPr>
            <p:nvPr/>
          </p:nvSpPr>
          <p:spPr>
            <a:xfrm>
              <a:off x="63500" y="57790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3765DA-0C74-42D3-B53A-1AE2551F0691}"/>
                </a:ext>
              </a:extLst>
            </p:cNvPr>
            <p:cNvSpPr>
              <a:spLocks/>
            </p:cNvSpPr>
            <p:nvPr/>
          </p:nvSpPr>
          <p:spPr>
            <a:xfrm>
              <a:off x="0" y="58171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27" name="PHẠM DUYÊN 10 - 9Slide.vn">
            <a:extLst>
              <a:ext uri="{FF2B5EF4-FFF2-40B4-BE49-F238E27FC236}">
                <a16:creationId xmlns:a16="http://schemas.microsoft.com/office/drawing/2014/main" id="{E4970698-85DD-4661-804D-80AF01CC41A8}"/>
              </a:ext>
            </a:extLst>
          </p:cNvPr>
          <p:cNvGrpSpPr>
            <a:grpSpLocks/>
          </p:cNvGrpSpPr>
          <p:nvPr userDrawn="1"/>
        </p:nvGrpSpPr>
        <p:grpSpPr>
          <a:xfrm>
            <a:off x="7279814" y="8801100"/>
            <a:ext cx="7228680" cy="1485900"/>
            <a:chOff x="4940748" y="6017019"/>
            <a:chExt cx="4819120" cy="99060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0C7BD65-7205-4D41-B5BB-71B3E4410213}"/>
                </a:ext>
              </a:extLst>
            </p:cNvPr>
            <p:cNvSpPr>
              <a:spLocks/>
            </p:cNvSpPr>
            <p:nvPr/>
          </p:nvSpPr>
          <p:spPr>
            <a:xfrm>
              <a:off x="4945189" y="6017019"/>
              <a:ext cx="4814679" cy="9906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A65A5A-43FB-4AEC-BE5C-51A2BB32449F}"/>
                </a:ext>
              </a:extLst>
            </p:cNvPr>
            <p:cNvSpPr>
              <a:spLocks/>
            </p:cNvSpPr>
            <p:nvPr/>
          </p:nvSpPr>
          <p:spPr>
            <a:xfrm>
              <a:off x="4940748" y="6093219"/>
              <a:ext cx="4736471" cy="9144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30" name="Picture 21">
            <a:extLst>
              <a:ext uri="{FF2B5EF4-FFF2-40B4-BE49-F238E27FC236}">
                <a16:creationId xmlns:a16="http://schemas.microsoft.com/office/drawing/2014/main" id="{7C71FA98-2CD2-4458-835B-24B13DCB3B2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3727" y="1947170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1" name="Picture 21">
            <a:extLst>
              <a:ext uri="{FF2B5EF4-FFF2-40B4-BE49-F238E27FC236}">
                <a16:creationId xmlns:a16="http://schemas.microsoft.com/office/drawing/2014/main" id="{AEA4CD99-498A-4078-A871-DDD5BBA5B16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2049" y="394535"/>
            <a:ext cx="1239479" cy="59868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2" name="Picture 23">
            <a:extLst>
              <a:ext uri="{FF2B5EF4-FFF2-40B4-BE49-F238E27FC236}">
                <a16:creationId xmlns:a16="http://schemas.microsoft.com/office/drawing/2014/main" id="{41648F35-A26A-4013-A542-C2E4C33687B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V="1">
            <a:off x="1114572" y="8533134"/>
            <a:ext cx="262197" cy="249744"/>
          </a:xfrm>
          <a:prstGeom prst="rect">
            <a:avLst/>
          </a:prstGeom>
        </p:spPr>
      </p:pic>
      <p:pic>
        <p:nvPicPr>
          <p:cNvPr id="33" name="Picture 21">
            <a:extLst>
              <a:ext uri="{FF2B5EF4-FFF2-40B4-BE49-F238E27FC236}">
                <a16:creationId xmlns:a16="http://schemas.microsoft.com/office/drawing/2014/main" id="{8C73DBFE-9502-40A2-8B1F-1593AA52B1B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5865415" y="7832792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4" name="Picture 21">
            <a:extLst>
              <a:ext uri="{FF2B5EF4-FFF2-40B4-BE49-F238E27FC236}">
                <a16:creationId xmlns:a16="http://schemas.microsoft.com/office/drawing/2014/main" id="{D6277B81-44AE-4BD8-853E-ADBC6E8E95C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927035" y="8305737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id="{746B64CD-149D-429A-AF92-05BB8CAC696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 rot="437292">
            <a:off x="16247470" y="3250361"/>
            <a:ext cx="1424852" cy="3433377"/>
          </a:xfrm>
          <a:prstGeom prst="rect">
            <a:avLst/>
          </a:prstGeom>
        </p:spPr>
      </p:pic>
      <p:pic>
        <p:nvPicPr>
          <p:cNvPr id="36" name="Picture 26">
            <a:extLst>
              <a:ext uri="{FF2B5EF4-FFF2-40B4-BE49-F238E27FC236}">
                <a16:creationId xmlns:a16="http://schemas.microsoft.com/office/drawing/2014/main" id="{1A5F5EEB-D17B-4BF4-A954-71BF2F9BD5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0394432">
            <a:off x="16579590" y="257437"/>
            <a:ext cx="1046103" cy="996413"/>
          </a:xfrm>
          <a:prstGeom prst="rect">
            <a:avLst/>
          </a:prstGeom>
        </p:spPr>
      </p:pic>
      <p:grpSp>
        <p:nvGrpSpPr>
          <p:cNvPr id="37" name="PHẠM DUYÊN 4 - 9Slide.vn">
            <a:extLst>
              <a:ext uri="{FF2B5EF4-FFF2-40B4-BE49-F238E27FC236}">
                <a16:creationId xmlns:a16="http://schemas.microsoft.com/office/drawing/2014/main" id="{F2F36E7B-7CED-4EBD-8864-01DE2EB1CFAF}"/>
              </a:ext>
            </a:extLst>
          </p:cNvPr>
          <p:cNvGrpSpPr/>
          <p:nvPr userDrawn="1"/>
        </p:nvGrpSpPr>
        <p:grpSpPr>
          <a:xfrm>
            <a:off x="1580264" y="7021720"/>
            <a:ext cx="395183" cy="395183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5115149-3CE2-484C-A8BF-B2BF9DF6BC10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772FC0D-7F34-445B-9514-EE0D5F00FDBB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40" name="PHẠM DUYÊN 8 - 9Slide.vn">
            <a:extLst>
              <a:ext uri="{FF2B5EF4-FFF2-40B4-BE49-F238E27FC236}">
                <a16:creationId xmlns:a16="http://schemas.microsoft.com/office/drawing/2014/main" id="{9D10546A-FA26-4A95-9693-8AF4E226F7EC}"/>
              </a:ext>
            </a:extLst>
          </p:cNvPr>
          <p:cNvGrpSpPr/>
          <p:nvPr userDrawn="1"/>
        </p:nvGrpSpPr>
        <p:grpSpPr>
          <a:xfrm>
            <a:off x="468402" y="9139574"/>
            <a:ext cx="229758" cy="229758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B555337-DC56-4626-8CC1-0FA75112B573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85DA125-4809-4E22-AE3A-8FB419D25201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43" name="PHẠM DUYÊN 9 - 9Slide.vn">
            <a:extLst>
              <a:ext uri="{FF2B5EF4-FFF2-40B4-BE49-F238E27FC236}">
                <a16:creationId xmlns:a16="http://schemas.microsoft.com/office/drawing/2014/main" id="{58C31B89-991B-4FB9-BE98-B66B1B95E330}"/>
              </a:ext>
            </a:extLst>
          </p:cNvPr>
          <p:cNvGrpSpPr/>
          <p:nvPr userDrawn="1"/>
        </p:nvGrpSpPr>
        <p:grpSpPr>
          <a:xfrm>
            <a:off x="2927843" y="4561971"/>
            <a:ext cx="266517" cy="266520"/>
            <a:chOff x="5389245" y="2352675"/>
            <a:chExt cx="110489" cy="110490"/>
          </a:xfrm>
          <a:solidFill>
            <a:srgbClr val="E6C293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5A2B7F1-5ABD-45DF-89EF-7530C1C236DC}"/>
                </a:ext>
              </a:extLst>
            </p:cNvPr>
            <p:cNvSpPr/>
            <p:nvPr/>
          </p:nvSpPr>
          <p:spPr>
            <a:xfrm>
              <a:off x="5432107" y="2352675"/>
              <a:ext cx="24764" cy="110490"/>
            </a:xfrm>
            <a:custGeom>
              <a:avLst/>
              <a:gdLst>
                <a:gd name="connsiteX0" fmla="*/ 12383 w 24764"/>
                <a:gd name="connsiteY0" fmla="*/ 0 h 110490"/>
                <a:gd name="connsiteX1" fmla="*/ 21908 w 24764"/>
                <a:gd name="connsiteY1" fmla="*/ 27622 h 110490"/>
                <a:gd name="connsiteX2" fmla="*/ 24765 w 24764"/>
                <a:gd name="connsiteY2" fmla="*/ 55245 h 110490"/>
                <a:gd name="connsiteX3" fmla="*/ 21908 w 24764"/>
                <a:gd name="connsiteY3" fmla="*/ 82867 h 110490"/>
                <a:gd name="connsiteX4" fmla="*/ 12383 w 24764"/>
                <a:gd name="connsiteY4" fmla="*/ 110490 h 110490"/>
                <a:gd name="connsiteX5" fmla="*/ 2858 w 24764"/>
                <a:gd name="connsiteY5" fmla="*/ 82867 h 110490"/>
                <a:gd name="connsiteX6" fmla="*/ 0 w 24764"/>
                <a:gd name="connsiteY6" fmla="*/ 55245 h 110490"/>
                <a:gd name="connsiteX7" fmla="*/ 2858 w 24764"/>
                <a:gd name="connsiteY7" fmla="*/ 27622 h 110490"/>
                <a:gd name="connsiteX8" fmla="*/ 12383 w 24764"/>
                <a:gd name="connsiteY8" fmla="*/ 0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4" h="110490">
                  <a:moveTo>
                    <a:pt x="12383" y="0"/>
                  </a:moveTo>
                  <a:cubicBezTo>
                    <a:pt x="17145" y="9525"/>
                    <a:pt x="20002" y="18097"/>
                    <a:pt x="21908" y="27622"/>
                  </a:cubicBezTo>
                  <a:cubicBezTo>
                    <a:pt x="23813" y="37147"/>
                    <a:pt x="24765" y="45720"/>
                    <a:pt x="24765" y="55245"/>
                  </a:cubicBezTo>
                  <a:cubicBezTo>
                    <a:pt x="24765" y="64770"/>
                    <a:pt x="23813" y="73342"/>
                    <a:pt x="21908" y="82867"/>
                  </a:cubicBezTo>
                  <a:cubicBezTo>
                    <a:pt x="20002" y="92392"/>
                    <a:pt x="17145" y="100965"/>
                    <a:pt x="12383" y="110490"/>
                  </a:cubicBezTo>
                  <a:cubicBezTo>
                    <a:pt x="7620" y="100965"/>
                    <a:pt x="4763" y="92392"/>
                    <a:pt x="2858" y="82867"/>
                  </a:cubicBezTo>
                  <a:cubicBezTo>
                    <a:pt x="952" y="73342"/>
                    <a:pt x="0" y="64770"/>
                    <a:pt x="0" y="55245"/>
                  </a:cubicBezTo>
                  <a:cubicBezTo>
                    <a:pt x="0" y="45720"/>
                    <a:pt x="952" y="37147"/>
                    <a:pt x="2858" y="27622"/>
                  </a:cubicBezTo>
                  <a:cubicBezTo>
                    <a:pt x="4763" y="18097"/>
                    <a:pt x="7620" y="9525"/>
                    <a:pt x="12383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550EE1F-A977-41DA-A534-F720AA7911D9}"/>
                </a:ext>
              </a:extLst>
            </p:cNvPr>
            <p:cNvSpPr/>
            <p:nvPr/>
          </p:nvSpPr>
          <p:spPr>
            <a:xfrm>
              <a:off x="5389245" y="2395537"/>
              <a:ext cx="110489" cy="24765"/>
            </a:xfrm>
            <a:custGeom>
              <a:avLst/>
              <a:gdLst>
                <a:gd name="connsiteX0" fmla="*/ 110490 w 110489"/>
                <a:gd name="connsiteY0" fmla="*/ 12383 h 24765"/>
                <a:gd name="connsiteX1" fmla="*/ 82867 w 110489"/>
                <a:gd name="connsiteY1" fmla="*/ 21908 h 24765"/>
                <a:gd name="connsiteX2" fmla="*/ 55245 w 110489"/>
                <a:gd name="connsiteY2" fmla="*/ 24765 h 24765"/>
                <a:gd name="connsiteX3" fmla="*/ 27622 w 110489"/>
                <a:gd name="connsiteY3" fmla="*/ 21908 h 24765"/>
                <a:gd name="connsiteX4" fmla="*/ 0 w 110489"/>
                <a:gd name="connsiteY4" fmla="*/ 12383 h 24765"/>
                <a:gd name="connsiteX5" fmla="*/ 27622 w 110489"/>
                <a:gd name="connsiteY5" fmla="*/ 2858 h 24765"/>
                <a:gd name="connsiteX6" fmla="*/ 55245 w 110489"/>
                <a:gd name="connsiteY6" fmla="*/ 0 h 24765"/>
                <a:gd name="connsiteX7" fmla="*/ 82867 w 110489"/>
                <a:gd name="connsiteY7" fmla="*/ 2858 h 24765"/>
                <a:gd name="connsiteX8" fmla="*/ 110490 w 110489"/>
                <a:gd name="connsiteY8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89" h="24765">
                  <a:moveTo>
                    <a:pt x="110490" y="12383"/>
                  </a:moveTo>
                  <a:cubicBezTo>
                    <a:pt x="100965" y="17145"/>
                    <a:pt x="92392" y="20003"/>
                    <a:pt x="82867" y="21908"/>
                  </a:cubicBezTo>
                  <a:cubicBezTo>
                    <a:pt x="73342" y="23813"/>
                    <a:pt x="64770" y="24765"/>
                    <a:pt x="55245" y="24765"/>
                  </a:cubicBezTo>
                  <a:cubicBezTo>
                    <a:pt x="45720" y="24765"/>
                    <a:pt x="37147" y="23813"/>
                    <a:pt x="27622" y="21908"/>
                  </a:cubicBezTo>
                  <a:cubicBezTo>
                    <a:pt x="18097" y="20003"/>
                    <a:pt x="9525" y="17145"/>
                    <a:pt x="0" y="12383"/>
                  </a:cubicBezTo>
                  <a:cubicBezTo>
                    <a:pt x="9525" y="7620"/>
                    <a:pt x="18097" y="4763"/>
                    <a:pt x="27622" y="2858"/>
                  </a:cubicBezTo>
                  <a:cubicBezTo>
                    <a:pt x="37147" y="953"/>
                    <a:pt x="45720" y="0"/>
                    <a:pt x="55245" y="0"/>
                  </a:cubicBezTo>
                  <a:cubicBezTo>
                    <a:pt x="64770" y="0"/>
                    <a:pt x="73342" y="953"/>
                    <a:pt x="82867" y="2858"/>
                  </a:cubicBezTo>
                  <a:cubicBezTo>
                    <a:pt x="92392" y="4763"/>
                    <a:pt x="100965" y="7620"/>
                    <a:pt x="110490" y="12383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6" name="PHẠM DUYÊN 13 - 9Slide.vn">
            <a:extLst>
              <a:ext uri="{FF2B5EF4-FFF2-40B4-BE49-F238E27FC236}">
                <a16:creationId xmlns:a16="http://schemas.microsoft.com/office/drawing/2014/main" id="{884B2D2C-E4D2-4BB8-91C1-16019FC91C66}"/>
              </a:ext>
            </a:extLst>
          </p:cNvPr>
          <p:cNvSpPr/>
          <p:nvPr userDrawn="1"/>
        </p:nvSpPr>
        <p:spPr>
          <a:xfrm>
            <a:off x="588483" y="62715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7" name="PHẠM DUYÊN 14 - 9Slide.vn">
            <a:extLst>
              <a:ext uri="{FF2B5EF4-FFF2-40B4-BE49-F238E27FC236}">
                <a16:creationId xmlns:a16="http://schemas.microsoft.com/office/drawing/2014/main" id="{A0A7CF6C-BB24-4D86-8584-1C526666F24C}"/>
              </a:ext>
            </a:extLst>
          </p:cNvPr>
          <p:cNvSpPr/>
          <p:nvPr userDrawn="1"/>
        </p:nvSpPr>
        <p:spPr>
          <a:xfrm>
            <a:off x="2340777" y="4152338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8" name="PHẠM DUYÊN 17 - 9Slide.vn">
            <a:extLst>
              <a:ext uri="{FF2B5EF4-FFF2-40B4-BE49-F238E27FC236}">
                <a16:creationId xmlns:a16="http://schemas.microsoft.com/office/drawing/2014/main" id="{3ABCAA51-1C95-4AE2-B972-E9A3280AAFF3}"/>
              </a:ext>
            </a:extLst>
          </p:cNvPr>
          <p:cNvSpPr/>
          <p:nvPr userDrawn="1"/>
        </p:nvSpPr>
        <p:spPr>
          <a:xfrm>
            <a:off x="2421390" y="5864466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9" name="PHẠM DUYÊN 20 - 9Slide.vn">
            <a:extLst>
              <a:ext uri="{FF2B5EF4-FFF2-40B4-BE49-F238E27FC236}">
                <a16:creationId xmlns:a16="http://schemas.microsoft.com/office/drawing/2014/main" id="{EBC685D9-3696-4678-B3CE-62E0E68E5288}"/>
              </a:ext>
            </a:extLst>
          </p:cNvPr>
          <p:cNvSpPr/>
          <p:nvPr userDrawn="1"/>
        </p:nvSpPr>
        <p:spPr>
          <a:xfrm>
            <a:off x="3536861" y="3467290"/>
            <a:ext cx="142164" cy="147047"/>
          </a:xfrm>
          <a:custGeom>
            <a:avLst/>
            <a:gdLst>
              <a:gd name="connsiteX0" fmla="*/ 29648 w 58936"/>
              <a:gd name="connsiteY0" fmla="*/ 60960 h 60960"/>
              <a:gd name="connsiteX1" fmla="*/ 29648 w 58936"/>
              <a:gd name="connsiteY1" fmla="*/ 0 h 60960"/>
              <a:gd name="connsiteX2" fmla="*/ 29648 w 58936"/>
              <a:gd name="connsiteY2" fmla="*/ 60960 h 60960"/>
              <a:gd name="connsiteX3" fmla="*/ 29648 w 58936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6" h="60960">
                <a:moveTo>
                  <a:pt x="29648" y="60960"/>
                </a:moveTo>
                <a:cubicBezTo>
                  <a:pt x="68700" y="60960"/>
                  <a:pt x="68700" y="0"/>
                  <a:pt x="29648" y="0"/>
                </a:cubicBezTo>
                <a:cubicBezTo>
                  <a:pt x="-9405" y="0"/>
                  <a:pt x="-10357" y="60960"/>
                  <a:pt x="29648" y="60960"/>
                </a:cubicBezTo>
                <a:lnTo>
                  <a:pt x="29648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50" name="PHẠM DUYÊN 21 - 9Slide.vn">
            <a:extLst>
              <a:ext uri="{FF2B5EF4-FFF2-40B4-BE49-F238E27FC236}">
                <a16:creationId xmlns:a16="http://schemas.microsoft.com/office/drawing/2014/main" id="{AB6008F0-2B3B-42E5-95C6-8FD3A0C7138F}"/>
              </a:ext>
            </a:extLst>
          </p:cNvPr>
          <p:cNvSpPr/>
          <p:nvPr userDrawn="1"/>
        </p:nvSpPr>
        <p:spPr>
          <a:xfrm>
            <a:off x="1565255" y="521736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51" name="PHẠM DUYÊN 22 - 9Slide.vn">
            <a:extLst>
              <a:ext uri="{FF2B5EF4-FFF2-40B4-BE49-F238E27FC236}">
                <a16:creationId xmlns:a16="http://schemas.microsoft.com/office/drawing/2014/main" id="{CC079DB5-9BFB-4D8D-90B1-0E1B1661E7BF}"/>
              </a:ext>
            </a:extLst>
          </p:cNvPr>
          <p:cNvSpPr/>
          <p:nvPr userDrawn="1"/>
        </p:nvSpPr>
        <p:spPr>
          <a:xfrm>
            <a:off x="902585" y="807929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52" name="PHẠM DUYÊN 5 - 9Slide.vn">
            <a:extLst>
              <a:ext uri="{FF2B5EF4-FFF2-40B4-BE49-F238E27FC236}">
                <a16:creationId xmlns:a16="http://schemas.microsoft.com/office/drawing/2014/main" id="{9B24D4D3-6E39-4EF6-A15C-25902815B446}"/>
              </a:ext>
            </a:extLst>
          </p:cNvPr>
          <p:cNvGrpSpPr/>
          <p:nvPr userDrawn="1"/>
        </p:nvGrpSpPr>
        <p:grpSpPr>
          <a:xfrm>
            <a:off x="11485448" y="268873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FF02501-3D0A-46F7-99D9-784AB511A097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9AF69D6-CD9D-4D6A-A7F7-616610FECEEA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55" name="PHẠM DUYÊN 6 - 9Slide.vn">
            <a:extLst>
              <a:ext uri="{FF2B5EF4-FFF2-40B4-BE49-F238E27FC236}">
                <a16:creationId xmlns:a16="http://schemas.microsoft.com/office/drawing/2014/main" id="{B55C8946-DEEB-417F-B96B-DAF01057DFD9}"/>
              </a:ext>
            </a:extLst>
          </p:cNvPr>
          <p:cNvGrpSpPr/>
          <p:nvPr userDrawn="1"/>
        </p:nvGrpSpPr>
        <p:grpSpPr>
          <a:xfrm>
            <a:off x="14680490" y="2927330"/>
            <a:ext cx="395186" cy="395183"/>
            <a:chOff x="7239000" y="3792855"/>
            <a:chExt cx="163830" cy="163829"/>
          </a:xfrm>
          <a:solidFill>
            <a:srgbClr val="E6C293"/>
          </a:solidFill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881B241-76CF-4E9C-9166-EA86A853B053}"/>
                </a:ext>
              </a:extLst>
            </p:cNvPr>
            <p:cNvSpPr/>
            <p:nvPr/>
          </p:nvSpPr>
          <p:spPr>
            <a:xfrm>
              <a:off x="7303769" y="3792855"/>
              <a:ext cx="34290" cy="163829"/>
            </a:xfrm>
            <a:custGeom>
              <a:avLst/>
              <a:gdLst>
                <a:gd name="connsiteX0" fmla="*/ 17145 w 34290"/>
                <a:gd name="connsiteY0" fmla="*/ 0 h 163829"/>
                <a:gd name="connsiteX1" fmla="*/ 30480 w 34290"/>
                <a:gd name="connsiteY1" fmla="*/ 40957 h 163829"/>
                <a:gd name="connsiteX2" fmla="*/ 34290 w 34290"/>
                <a:gd name="connsiteY2" fmla="*/ 81915 h 163829"/>
                <a:gd name="connsiteX3" fmla="*/ 30480 w 34290"/>
                <a:gd name="connsiteY3" fmla="*/ 122872 h 163829"/>
                <a:gd name="connsiteX4" fmla="*/ 17145 w 34290"/>
                <a:gd name="connsiteY4" fmla="*/ 163830 h 163829"/>
                <a:gd name="connsiteX5" fmla="*/ 3810 w 34290"/>
                <a:gd name="connsiteY5" fmla="*/ 122872 h 163829"/>
                <a:gd name="connsiteX6" fmla="*/ 0 w 34290"/>
                <a:gd name="connsiteY6" fmla="*/ 81915 h 163829"/>
                <a:gd name="connsiteX7" fmla="*/ 3810 w 34290"/>
                <a:gd name="connsiteY7" fmla="*/ 40957 h 163829"/>
                <a:gd name="connsiteX8" fmla="*/ 17145 w 34290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7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2"/>
                  </a:cubicBezTo>
                  <a:cubicBezTo>
                    <a:pt x="27623" y="136207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2"/>
                  </a:cubicBezTo>
                  <a:cubicBezTo>
                    <a:pt x="953" y="109538"/>
                    <a:pt x="0" y="96202"/>
                    <a:pt x="0" y="81915"/>
                  </a:cubicBezTo>
                  <a:cubicBezTo>
                    <a:pt x="0" y="68580"/>
                    <a:pt x="953" y="55245"/>
                    <a:pt x="3810" y="40957"/>
                  </a:cubicBezTo>
                  <a:cubicBezTo>
                    <a:pt x="6668" y="27622"/>
                    <a:pt x="10478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CBA107E-5130-4952-B207-F6BE16D54A9A}"/>
                </a:ext>
              </a:extLst>
            </p:cNvPr>
            <p:cNvSpPr/>
            <p:nvPr/>
          </p:nvSpPr>
          <p:spPr>
            <a:xfrm>
              <a:off x="7239000" y="3856672"/>
              <a:ext cx="163830" cy="34290"/>
            </a:xfrm>
            <a:custGeom>
              <a:avLst/>
              <a:gdLst>
                <a:gd name="connsiteX0" fmla="*/ 163830 w 163830"/>
                <a:gd name="connsiteY0" fmla="*/ 17145 h 34290"/>
                <a:gd name="connsiteX1" fmla="*/ 122872 w 163830"/>
                <a:gd name="connsiteY1" fmla="*/ 30480 h 34290"/>
                <a:gd name="connsiteX2" fmla="*/ 81915 w 163830"/>
                <a:gd name="connsiteY2" fmla="*/ 34290 h 34290"/>
                <a:gd name="connsiteX3" fmla="*/ 40957 w 163830"/>
                <a:gd name="connsiteY3" fmla="*/ 30480 h 34290"/>
                <a:gd name="connsiteX4" fmla="*/ 0 w 163830"/>
                <a:gd name="connsiteY4" fmla="*/ 17145 h 34290"/>
                <a:gd name="connsiteX5" fmla="*/ 40957 w 163830"/>
                <a:gd name="connsiteY5" fmla="*/ 3810 h 34290"/>
                <a:gd name="connsiteX6" fmla="*/ 81915 w 163830"/>
                <a:gd name="connsiteY6" fmla="*/ 0 h 34290"/>
                <a:gd name="connsiteX7" fmla="*/ 122872 w 163830"/>
                <a:gd name="connsiteY7" fmla="*/ 3810 h 34290"/>
                <a:gd name="connsiteX8" fmla="*/ 163830 w 163830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2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7" y="30480"/>
                  </a:cubicBezTo>
                  <a:cubicBezTo>
                    <a:pt x="27622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7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2" y="3810"/>
                  </a:cubicBezTo>
                  <a:cubicBezTo>
                    <a:pt x="136207" y="6668"/>
                    <a:pt x="149543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58" name="PHẠM DUYÊN 7 - 9Slide.vn">
            <a:extLst>
              <a:ext uri="{FF2B5EF4-FFF2-40B4-BE49-F238E27FC236}">
                <a16:creationId xmlns:a16="http://schemas.microsoft.com/office/drawing/2014/main" id="{7B2B267F-C22F-4D3A-98CC-257F79123D78}"/>
              </a:ext>
            </a:extLst>
          </p:cNvPr>
          <p:cNvGrpSpPr/>
          <p:nvPr userDrawn="1"/>
        </p:nvGrpSpPr>
        <p:grpSpPr>
          <a:xfrm>
            <a:off x="12482895" y="154184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76E6BAB-12E0-403A-9371-6B5F2C4F51A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E620C7A-B37B-4C9A-B151-EC968ACAA8D0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61" name="PHẠM DUYÊN 10 - 9Slide.vn">
            <a:extLst>
              <a:ext uri="{FF2B5EF4-FFF2-40B4-BE49-F238E27FC236}">
                <a16:creationId xmlns:a16="http://schemas.microsoft.com/office/drawing/2014/main" id="{81D5E6BF-3C8C-4AE2-A152-C66700464CD5}"/>
              </a:ext>
            </a:extLst>
          </p:cNvPr>
          <p:cNvSpPr/>
          <p:nvPr userDrawn="1"/>
        </p:nvSpPr>
        <p:spPr>
          <a:xfrm>
            <a:off x="13008251" y="2916684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2" name="PHẠM DUYÊN 11 - 9Slide.vn">
            <a:extLst>
              <a:ext uri="{FF2B5EF4-FFF2-40B4-BE49-F238E27FC236}">
                <a16:creationId xmlns:a16="http://schemas.microsoft.com/office/drawing/2014/main" id="{E56D02D8-E29E-408F-A598-5F2E3A963E6F}"/>
              </a:ext>
            </a:extLst>
          </p:cNvPr>
          <p:cNvSpPr/>
          <p:nvPr userDrawn="1"/>
        </p:nvSpPr>
        <p:spPr>
          <a:xfrm>
            <a:off x="14580425" y="2950041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3" name="PHẠM DUYÊN 12 - 9Slide.vn">
            <a:extLst>
              <a:ext uri="{FF2B5EF4-FFF2-40B4-BE49-F238E27FC236}">
                <a16:creationId xmlns:a16="http://schemas.microsoft.com/office/drawing/2014/main" id="{B628B6BA-ECB9-4FD3-B94E-9B3DD62D4837}"/>
              </a:ext>
            </a:extLst>
          </p:cNvPr>
          <p:cNvSpPr/>
          <p:nvPr userDrawn="1"/>
        </p:nvSpPr>
        <p:spPr>
          <a:xfrm>
            <a:off x="13794893" y="54842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4" name="PHẠM DUYÊN 15 - 9Slide.vn">
            <a:extLst>
              <a:ext uri="{FF2B5EF4-FFF2-40B4-BE49-F238E27FC236}">
                <a16:creationId xmlns:a16="http://schemas.microsoft.com/office/drawing/2014/main" id="{4AE5CA26-76FB-4A1D-9C4A-E8F12919C972}"/>
              </a:ext>
            </a:extLst>
          </p:cNvPr>
          <p:cNvSpPr/>
          <p:nvPr userDrawn="1"/>
        </p:nvSpPr>
        <p:spPr>
          <a:xfrm>
            <a:off x="13826580" y="5104692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5" name="PHẠM DUYÊN 16 - 9Slide.vn">
            <a:extLst>
              <a:ext uri="{FF2B5EF4-FFF2-40B4-BE49-F238E27FC236}">
                <a16:creationId xmlns:a16="http://schemas.microsoft.com/office/drawing/2014/main" id="{EE6408C4-B7CC-406D-A817-E8E894957098}"/>
              </a:ext>
            </a:extLst>
          </p:cNvPr>
          <p:cNvSpPr/>
          <p:nvPr userDrawn="1"/>
        </p:nvSpPr>
        <p:spPr>
          <a:xfrm>
            <a:off x="13664250" y="224498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6" name="PHẠM DUYÊN 18 - 9Slide.vn">
            <a:extLst>
              <a:ext uri="{FF2B5EF4-FFF2-40B4-BE49-F238E27FC236}">
                <a16:creationId xmlns:a16="http://schemas.microsoft.com/office/drawing/2014/main" id="{AB3346B3-E025-4FC9-870F-C6A6A1390BB0}"/>
              </a:ext>
            </a:extLst>
          </p:cNvPr>
          <p:cNvSpPr/>
          <p:nvPr userDrawn="1"/>
        </p:nvSpPr>
        <p:spPr>
          <a:xfrm>
            <a:off x="14115665" y="131102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7" name="PHẠM DUYÊN 19 - 9Slide.vn">
            <a:extLst>
              <a:ext uri="{FF2B5EF4-FFF2-40B4-BE49-F238E27FC236}">
                <a16:creationId xmlns:a16="http://schemas.microsoft.com/office/drawing/2014/main" id="{52B676F7-5DA3-4026-BD7D-8DD730AA4773}"/>
              </a:ext>
            </a:extLst>
          </p:cNvPr>
          <p:cNvSpPr/>
          <p:nvPr userDrawn="1"/>
        </p:nvSpPr>
        <p:spPr>
          <a:xfrm>
            <a:off x="14680490" y="429080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8" name="PHẠM DUYÊN 23 - 9Slide.vn">
            <a:extLst>
              <a:ext uri="{FF2B5EF4-FFF2-40B4-BE49-F238E27FC236}">
                <a16:creationId xmlns:a16="http://schemas.microsoft.com/office/drawing/2014/main" id="{E62333BA-6CD7-42F5-BA67-96760D3ECDF8}"/>
              </a:ext>
            </a:extLst>
          </p:cNvPr>
          <p:cNvSpPr/>
          <p:nvPr userDrawn="1"/>
        </p:nvSpPr>
        <p:spPr>
          <a:xfrm>
            <a:off x="12692481" y="65946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69" name="PHẠM DUYÊN 5 - 9Slide.vn">
            <a:extLst>
              <a:ext uri="{FF2B5EF4-FFF2-40B4-BE49-F238E27FC236}">
                <a16:creationId xmlns:a16="http://schemas.microsoft.com/office/drawing/2014/main" id="{AF750214-2812-45E6-AE45-9199F2B8A2FF}"/>
              </a:ext>
            </a:extLst>
          </p:cNvPr>
          <p:cNvGrpSpPr/>
          <p:nvPr userDrawn="1"/>
        </p:nvGrpSpPr>
        <p:grpSpPr>
          <a:xfrm>
            <a:off x="8549377" y="8284199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37D47E-0B55-4FE1-AEA2-42A13929D940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8187FE-0DFB-446C-8333-800C32ABA812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72" name="PHẠM DUYÊN 7 - 9Slide.vn">
            <a:extLst>
              <a:ext uri="{FF2B5EF4-FFF2-40B4-BE49-F238E27FC236}">
                <a16:creationId xmlns:a16="http://schemas.microsoft.com/office/drawing/2014/main" id="{6C610914-C65E-4363-B874-47F9579C41D8}"/>
              </a:ext>
            </a:extLst>
          </p:cNvPr>
          <p:cNvGrpSpPr/>
          <p:nvPr userDrawn="1"/>
        </p:nvGrpSpPr>
        <p:grpSpPr>
          <a:xfrm>
            <a:off x="11507565" y="949036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D4E6F55-4B83-4928-94E2-6A8B375B70CD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C4EFFF1-1433-4A81-BF49-9CF00CA5AF49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75" name="PHẠM DUYÊN 12 - 9Slide.vn">
            <a:extLst>
              <a:ext uri="{FF2B5EF4-FFF2-40B4-BE49-F238E27FC236}">
                <a16:creationId xmlns:a16="http://schemas.microsoft.com/office/drawing/2014/main" id="{C6EEC17C-00CC-43EC-B1DE-E1FF32F52186}"/>
              </a:ext>
            </a:extLst>
          </p:cNvPr>
          <p:cNvSpPr/>
          <p:nvPr userDrawn="1"/>
        </p:nvSpPr>
        <p:spPr>
          <a:xfrm>
            <a:off x="12819563" y="849693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6" name="PHẠM DUYÊN 18 - 9Slide.vn">
            <a:extLst>
              <a:ext uri="{FF2B5EF4-FFF2-40B4-BE49-F238E27FC236}">
                <a16:creationId xmlns:a16="http://schemas.microsoft.com/office/drawing/2014/main" id="{956BDDBD-6C91-4554-B8C4-B93DF2FAA09D}"/>
              </a:ext>
            </a:extLst>
          </p:cNvPr>
          <p:cNvSpPr/>
          <p:nvPr userDrawn="1"/>
        </p:nvSpPr>
        <p:spPr>
          <a:xfrm>
            <a:off x="13140335" y="925953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7" name="PHẠM DUYÊN 23 - 9Slide.vn">
            <a:extLst>
              <a:ext uri="{FF2B5EF4-FFF2-40B4-BE49-F238E27FC236}">
                <a16:creationId xmlns:a16="http://schemas.microsoft.com/office/drawing/2014/main" id="{CB6EEFE1-1A05-47B1-A828-2E9856E228A4}"/>
              </a:ext>
            </a:extLst>
          </p:cNvPr>
          <p:cNvSpPr/>
          <p:nvPr userDrawn="1"/>
        </p:nvSpPr>
        <p:spPr>
          <a:xfrm>
            <a:off x="11717151" y="8607987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78" name="PHẠM DUYÊN 7 - 9Slide.vn">
            <a:extLst>
              <a:ext uri="{FF2B5EF4-FFF2-40B4-BE49-F238E27FC236}">
                <a16:creationId xmlns:a16="http://schemas.microsoft.com/office/drawing/2014/main" id="{EB4AE8EC-D283-4557-8BDE-E4D18C8ADBEA}"/>
              </a:ext>
            </a:extLst>
          </p:cNvPr>
          <p:cNvGrpSpPr/>
          <p:nvPr userDrawn="1"/>
        </p:nvGrpSpPr>
        <p:grpSpPr>
          <a:xfrm>
            <a:off x="5836313" y="947881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4708B04-7205-4955-A78A-70C383B268EA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E504C3-416F-4C6A-A541-7C729447306B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81" name="PHẠM DUYÊN 12 - 9Slide.vn">
            <a:extLst>
              <a:ext uri="{FF2B5EF4-FFF2-40B4-BE49-F238E27FC236}">
                <a16:creationId xmlns:a16="http://schemas.microsoft.com/office/drawing/2014/main" id="{53FCA826-1735-46C7-B4A5-764515C11E0C}"/>
              </a:ext>
            </a:extLst>
          </p:cNvPr>
          <p:cNvSpPr/>
          <p:nvPr userDrawn="1"/>
        </p:nvSpPr>
        <p:spPr>
          <a:xfrm>
            <a:off x="7148310" y="848538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82" name="PHẠM DUYÊN 18 - 9Slide.vn">
            <a:extLst>
              <a:ext uri="{FF2B5EF4-FFF2-40B4-BE49-F238E27FC236}">
                <a16:creationId xmlns:a16="http://schemas.microsoft.com/office/drawing/2014/main" id="{4B0809F5-1442-4142-96B8-220994FD438F}"/>
              </a:ext>
            </a:extLst>
          </p:cNvPr>
          <p:cNvSpPr/>
          <p:nvPr userDrawn="1"/>
        </p:nvSpPr>
        <p:spPr>
          <a:xfrm>
            <a:off x="7469082" y="924798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83" name="PHẠM DUYÊN 23 - 9Slide.vn">
            <a:extLst>
              <a:ext uri="{FF2B5EF4-FFF2-40B4-BE49-F238E27FC236}">
                <a16:creationId xmlns:a16="http://schemas.microsoft.com/office/drawing/2014/main" id="{DB277E2F-A715-4A6D-9456-F3874F5823D3}"/>
              </a:ext>
            </a:extLst>
          </p:cNvPr>
          <p:cNvSpPr/>
          <p:nvPr userDrawn="1"/>
        </p:nvSpPr>
        <p:spPr>
          <a:xfrm>
            <a:off x="7286475" y="8877683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84" name="PHẠM DUYÊN 5 - 9Slide.vn">
            <a:extLst>
              <a:ext uri="{FF2B5EF4-FFF2-40B4-BE49-F238E27FC236}">
                <a16:creationId xmlns:a16="http://schemas.microsoft.com/office/drawing/2014/main" id="{63BEE9BA-8B22-4FB1-AD34-D4C45C825A32}"/>
              </a:ext>
            </a:extLst>
          </p:cNvPr>
          <p:cNvGrpSpPr/>
          <p:nvPr userDrawn="1"/>
        </p:nvGrpSpPr>
        <p:grpSpPr>
          <a:xfrm>
            <a:off x="2942383" y="229816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6A8A333-9B57-4646-9DE5-86C0DCFDEF9A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9A35888-FB6E-4229-9CE8-2CC3D3F4D9E5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87" name="PHẠM DUYÊN 7 - 9Slide.vn">
            <a:extLst>
              <a:ext uri="{FF2B5EF4-FFF2-40B4-BE49-F238E27FC236}">
                <a16:creationId xmlns:a16="http://schemas.microsoft.com/office/drawing/2014/main" id="{B35F37C5-F999-4C35-BCCE-656F28143CEB}"/>
              </a:ext>
            </a:extLst>
          </p:cNvPr>
          <p:cNvGrpSpPr/>
          <p:nvPr userDrawn="1"/>
        </p:nvGrpSpPr>
        <p:grpSpPr>
          <a:xfrm>
            <a:off x="3767384" y="2287632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262D3C5-721B-4C01-BF88-CBA5EB9C27B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E1A4DCC-1D79-4DF4-840D-4AC986688AA8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90" name="PHẠM DUYÊN 12 - 9Slide.vn">
            <a:extLst>
              <a:ext uri="{FF2B5EF4-FFF2-40B4-BE49-F238E27FC236}">
                <a16:creationId xmlns:a16="http://schemas.microsoft.com/office/drawing/2014/main" id="{F61B9249-390E-4201-A34E-B93A152B7AF5}"/>
              </a:ext>
            </a:extLst>
          </p:cNvPr>
          <p:cNvSpPr/>
          <p:nvPr userDrawn="1"/>
        </p:nvSpPr>
        <p:spPr>
          <a:xfrm>
            <a:off x="5079381" y="1294203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1" name="PHẠM DUYÊN 18 - 9Slide.vn">
            <a:extLst>
              <a:ext uri="{FF2B5EF4-FFF2-40B4-BE49-F238E27FC236}">
                <a16:creationId xmlns:a16="http://schemas.microsoft.com/office/drawing/2014/main" id="{BEF74A19-5B6A-4094-B4D5-0C6D8CF04511}"/>
              </a:ext>
            </a:extLst>
          </p:cNvPr>
          <p:cNvSpPr/>
          <p:nvPr userDrawn="1"/>
        </p:nvSpPr>
        <p:spPr>
          <a:xfrm>
            <a:off x="5400153" y="205680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2" name="PHẠM DUYÊN 23 - 9Slide.vn">
            <a:extLst>
              <a:ext uri="{FF2B5EF4-FFF2-40B4-BE49-F238E27FC236}">
                <a16:creationId xmlns:a16="http://schemas.microsoft.com/office/drawing/2014/main" id="{AAD86DD3-D9FB-4E95-B711-BB6045B56941}"/>
              </a:ext>
            </a:extLst>
          </p:cNvPr>
          <p:cNvSpPr/>
          <p:nvPr userDrawn="1"/>
        </p:nvSpPr>
        <p:spPr>
          <a:xfrm>
            <a:off x="3976970" y="1405251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93" name="PHẠM DUYÊN 7 - 9Slide.vn">
            <a:extLst>
              <a:ext uri="{FF2B5EF4-FFF2-40B4-BE49-F238E27FC236}">
                <a16:creationId xmlns:a16="http://schemas.microsoft.com/office/drawing/2014/main" id="{391B2508-4D93-4AEF-A6B6-A3BD534C5B7B}"/>
              </a:ext>
            </a:extLst>
          </p:cNvPr>
          <p:cNvGrpSpPr/>
          <p:nvPr userDrawn="1"/>
        </p:nvGrpSpPr>
        <p:grpSpPr>
          <a:xfrm>
            <a:off x="7237379" y="1359483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3D9CA-7FC6-4092-8470-F04A58A56F83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0511568-DCEC-4155-9957-4AE3AF70BF90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96" name="PHẠM DUYÊN 12 - 9Slide.vn">
            <a:extLst>
              <a:ext uri="{FF2B5EF4-FFF2-40B4-BE49-F238E27FC236}">
                <a16:creationId xmlns:a16="http://schemas.microsoft.com/office/drawing/2014/main" id="{C298398D-4125-4E23-9506-6D4EF2365F4C}"/>
              </a:ext>
            </a:extLst>
          </p:cNvPr>
          <p:cNvSpPr/>
          <p:nvPr userDrawn="1"/>
        </p:nvSpPr>
        <p:spPr>
          <a:xfrm>
            <a:off x="8549376" y="36605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7" name="PHẠM DUYÊN 18 - 9Slide.vn">
            <a:extLst>
              <a:ext uri="{FF2B5EF4-FFF2-40B4-BE49-F238E27FC236}">
                <a16:creationId xmlns:a16="http://schemas.microsoft.com/office/drawing/2014/main" id="{63E4D500-B2DD-4001-8E25-E1A2A108020E}"/>
              </a:ext>
            </a:extLst>
          </p:cNvPr>
          <p:cNvSpPr/>
          <p:nvPr userDrawn="1"/>
        </p:nvSpPr>
        <p:spPr>
          <a:xfrm>
            <a:off x="8870148" y="112865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8" name="PHẠM DUYÊN 23 - 9Slide.vn">
            <a:extLst>
              <a:ext uri="{FF2B5EF4-FFF2-40B4-BE49-F238E27FC236}">
                <a16:creationId xmlns:a16="http://schemas.microsoft.com/office/drawing/2014/main" id="{DE28496F-20C0-47EB-AC3A-9CE2601A935F}"/>
              </a:ext>
            </a:extLst>
          </p:cNvPr>
          <p:cNvSpPr/>
          <p:nvPr userDrawn="1"/>
        </p:nvSpPr>
        <p:spPr>
          <a:xfrm>
            <a:off x="7446965" y="47710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99" name="PHẠM DUYÊN 7 - 9Slide.vn">
            <a:extLst>
              <a:ext uri="{FF2B5EF4-FFF2-40B4-BE49-F238E27FC236}">
                <a16:creationId xmlns:a16="http://schemas.microsoft.com/office/drawing/2014/main" id="{A4C27355-BAEC-4670-9A53-8F9C6E83FABD}"/>
              </a:ext>
            </a:extLst>
          </p:cNvPr>
          <p:cNvGrpSpPr/>
          <p:nvPr userDrawn="1"/>
        </p:nvGrpSpPr>
        <p:grpSpPr>
          <a:xfrm>
            <a:off x="16180925" y="237168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191E946-92E4-42FB-8B1F-028DFDD51FCE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5C65B00-AC8D-4B10-9C71-66C2E701CCF8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02" name="PHẠM DUYÊN 12 - 9Slide.vn">
            <a:extLst>
              <a:ext uri="{FF2B5EF4-FFF2-40B4-BE49-F238E27FC236}">
                <a16:creationId xmlns:a16="http://schemas.microsoft.com/office/drawing/2014/main" id="{32851523-DF78-4416-B969-187CBBB14DB8}"/>
              </a:ext>
            </a:extLst>
          </p:cNvPr>
          <p:cNvSpPr/>
          <p:nvPr userDrawn="1"/>
        </p:nvSpPr>
        <p:spPr>
          <a:xfrm>
            <a:off x="17492922" y="137826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3" name="PHẠM DUYÊN 18 - 9Slide.vn">
            <a:extLst>
              <a:ext uri="{FF2B5EF4-FFF2-40B4-BE49-F238E27FC236}">
                <a16:creationId xmlns:a16="http://schemas.microsoft.com/office/drawing/2014/main" id="{B40F4597-1EEC-4ECA-82B1-135D236D74A1}"/>
              </a:ext>
            </a:extLst>
          </p:cNvPr>
          <p:cNvSpPr/>
          <p:nvPr userDrawn="1"/>
        </p:nvSpPr>
        <p:spPr>
          <a:xfrm>
            <a:off x="17813694" y="214086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4" name="PHẠM DUYÊN 23 - 9Slide.vn">
            <a:extLst>
              <a:ext uri="{FF2B5EF4-FFF2-40B4-BE49-F238E27FC236}">
                <a16:creationId xmlns:a16="http://schemas.microsoft.com/office/drawing/2014/main" id="{70F3C07F-3C02-478E-BD41-9F94AC341E25}"/>
              </a:ext>
            </a:extLst>
          </p:cNvPr>
          <p:cNvSpPr/>
          <p:nvPr userDrawn="1"/>
        </p:nvSpPr>
        <p:spPr>
          <a:xfrm>
            <a:off x="16390511" y="148930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05" name="PHẠM DUYÊN 7 - 9Slide.vn">
            <a:extLst>
              <a:ext uri="{FF2B5EF4-FFF2-40B4-BE49-F238E27FC236}">
                <a16:creationId xmlns:a16="http://schemas.microsoft.com/office/drawing/2014/main" id="{B14AF00B-A0A3-45BE-B319-4DFF2E43862C}"/>
              </a:ext>
            </a:extLst>
          </p:cNvPr>
          <p:cNvGrpSpPr/>
          <p:nvPr userDrawn="1"/>
        </p:nvGrpSpPr>
        <p:grpSpPr>
          <a:xfrm>
            <a:off x="9074003" y="10024233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3D69A3C-0B96-46AD-9E56-1DBC8B04B000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B3ABA58-AA30-4DB7-85C2-DBB69B195054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08" name="PHẠM DUYÊN 12 - 9Slide.vn">
            <a:extLst>
              <a:ext uri="{FF2B5EF4-FFF2-40B4-BE49-F238E27FC236}">
                <a16:creationId xmlns:a16="http://schemas.microsoft.com/office/drawing/2014/main" id="{DBDDF31B-485F-4C6A-83C0-719A4D8CA900}"/>
              </a:ext>
            </a:extLst>
          </p:cNvPr>
          <p:cNvSpPr/>
          <p:nvPr userDrawn="1"/>
        </p:nvSpPr>
        <p:spPr>
          <a:xfrm>
            <a:off x="10386000" y="903080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9" name="PHẠM DUYÊN 18 - 9Slide.vn">
            <a:extLst>
              <a:ext uri="{FF2B5EF4-FFF2-40B4-BE49-F238E27FC236}">
                <a16:creationId xmlns:a16="http://schemas.microsoft.com/office/drawing/2014/main" id="{D8F59220-835B-4C1C-BD0E-2D86984348E0}"/>
              </a:ext>
            </a:extLst>
          </p:cNvPr>
          <p:cNvSpPr/>
          <p:nvPr userDrawn="1"/>
        </p:nvSpPr>
        <p:spPr>
          <a:xfrm>
            <a:off x="10706772" y="979340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0" name="PHẠM DUYÊN 23 - 9Slide.vn">
            <a:extLst>
              <a:ext uri="{FF2B5EF4-FFF2-40B4-BE49-F238E27FC236}">
                <a16:creationId xmlns:a16="http://schemas.microsoft.com/office/drawing/2014/main" id="{AE4A34B7-1FE9-4537-A4E2-C9C0B41A9C3C}"/>
              </a:ext>
            </a:extLst>
          </p:cNvPr>
          <p:cNvSpPr/>
          <p:nvPr userDrawn="1"/>
        </p:nvSpPr>
        <p:spPr>
          <a:xfrm>
            <a:off x="9283589" y="914185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11" name="PHẠM DUYÊN 7 - 9Slide.vn">
            <a:extLst>
              <a:ext uri="{FF2B5EF4-FFF2-40B4-BE49-F238E27FC236}">
                <a16:creationId xmlns:a16="http://schemas.microsoft.com/office/drawing/2014/main" id="{7828219B-5E7D-426C-857D-F78D7218D111}"/>
              </a:ext>
            </a:extLst>
          </p:cNvPr>
          <p:cNvGrpSpPr/>
          <p:nvPr userDrawn="1"/>
        </p:nvGrpSpPr>
        <p:grpSpPr>
          <a:xfrm>
            <a:off x="1509041" y="10077576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DF42184-8E31-4CF9-ADC0-5AF1F9F2F79C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59FE901-365D-4F9F-A6E7-C26C777CFADC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14" name="PHẠM DUYÊN 12 - 9Slide.vn">
            <a:extLst>
              <a:ext uri="{FF2B5EF4-FFF2-40B4-BE49-F238E27FC236}">
                <a16:creationId xmlns:a16="http://schemas.microsoft.com/office/drawing/2014/main" id="{48D8A541-81E0-43A9-A97B-C5EB9BBAC5B4}"/>
              </a:ext>
            </a:extLst>
          </p:cNvPr>
          <p:cNvSpPr/>
          <p:nvPr userDrawn="1"/>
        </p:nvSpPr>
        <p:spPr>
          <a:xfrm>
            <a:off x="2821038" y="90841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5" name="PHẠM DUYÊN 18 - 9Slide.vn">
            <a:extLst>
              <a:ext uri="{FF2B5EF4-FFF2-40B4-BE49-F238E27FC236}">
                <a16:creationId xmlns:a16="http://schemas.microsoft.com/office/drawing/2014/main" id="{82CD5521-39C0-4BF7-B4D1-77AD4D01B8C7}"/>
              </a:ext>
            </a:extLst>
          </p:cNvPr>
          <p:cNvSpPr/>
          <p:nvPr userDrawn="1"/>
        </p:nvSpPr>
        <p:spPr>
          <a:xfrm>
            <a:off x="3141810" y="984674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6" name="PHẠM DUYÊN 23 - 9Slide.vn">
            <a:extLst>
              <a:ext uri="{FF2B5EF4-FFF2-40B4-BE49-F238E27FC236}">
                <a16:creationId xmlns:a16="http://schemas.microsoft.com/office/drawing/2014/main" id="{1FA70B14-5A4D-4CB7-8F8C-A2BEAAB8E758}"/>
              </a:ext>
            </a:extLst>
          </p:cNvPr>
          <p:cNvSpPr/>
          <p:nvPr userDrawn="1"/>
        </p:nvSpPr>
        <p:spPr>
          <a:xfrm>
            <a:off x="1718627" y="9195195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5572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5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6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08" grpId="0" animBg="1"/>
          <p:bldP spid="108" grpId="1" animBg="1"/>
          <p:bldP spid="109" grpId="0" animBg="1"/>
          <p:bldP spid="109" grpId="1" animBg="1"/>
          <p:bldP spid="110" grpId="0" animBg="1"/>
          <p:bldP spid="110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08" grpId="0" animBg="1"/>
          <p:bldP spid="108" grpId="1" animBg="1"/>
          <p:bldP spid="109" grpId="0" animBg="1"/>
          <p:bldP spid="109" grpId="1" animBg="1"/>
          <p:bldP spid="110" grpId="0" animBg="1"/>
          <p:bldP spid="110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</p:bld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7040EDF-B184-4F3B-86C3-3D84C9F11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348941"/>
            <a:ext cx="17373600" cy="958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#9Slide03 Sofia Pro Soft Bold" panose="020B0000000000000000" pitchFamily="34" charset="0"/>
              </a:defRPr>
            </a:lvl1pPr>
            <a:lvl2pPr>
              <a:defRPr sz="2400">
                <a:latin typeface="#9Slide03 Sofia Pro Soft Bold" panose="020B0000000000000000" pitchFamily="34" charset="0"/>
              </a:defRPr>
            </a:lvl2pPr>
            <a:lvl3pPr>
              <a:defRPr sz="2000">
                <a:latin typeface="#9Slide03 Sofia Pro Soft Bold" panose="020B0000000000000000" pitchFamily="34" charset="0"/>
              </a:defRPr>
            </a:lvl3pPr>
            <a:lvl4pPr>
              <a:defRPr sz="1800">
                <a:latin typeface="#9Slide03 Sofia Pro Soft Bold" panose="020B0000000000000000" pitchFamily="34" charset="0"/>
              </a:defRPr>
            </a:lvl4pPr>
            <a:lvl5pPr>
              <a:defRPr sz="1800">
                <a:latin typeface="#9Slide03 Sofia Pro Soft Bold" panose="020B0000000000000000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#9Slide03 Sofia Pro Soft Bold" panose="020B0000000000000000" pitchFamily="34" charset="0"/>
              </a:defRPr>
            </a:lvl1pPr>
            <a:lvl2pPr>
              <a:defRPr sz="2400">
                <a:latin typeface="#9Slide03 Sofia Pro Soft Bold" panose="020B0000000000000000" pitchFamily="34" charset="0"/>
              </a:defRPr>
            </a:lvl2pPr>
            <a:lvl3pPr>
              <a:defRPr sz="2000">
                <a:latin typeface="#9Slide03 Sofia Pro Soft Bold" panose="020B0000000000000000" pitchFamily="34" charset="0"/>
              </a:defRPr>
            </a:lvl3pPr>
            <a:lvl4pPr>
              <a:defRPr sz="1800">
                <a:latin typeface="#9Slide03 Sofia Pro Soft Bold" panose="020B0000000000000000" pitchFamily="34" charset="0"/>
              </a:defRPr>
            </a:lvl4pPr>
            <a:lvl5pPr>
              <a:defRPr sz="1800">
                <a:latin typeface="#9Slide03 Sofia Pro Soft Bold" panose="020B0000000000000000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#9Slide03 Sofia Pro Soft Bold" panose="020B0000000000000000" pitchFamily="34" charset="0"/>
              </a:defRPr>
            </a:lvl1pPr>
            <a:lvl2pPr>
              <a:defRPr sz="2000">
                <a:latin typeface="#9Slide03 Sofia Pro Soft Bold" panose="020B0000000000000000" pitchFamily="34" charset="0"/>
              </a:defRPr>
            </a:lvl2pPr>
            <a:lvl3pPr>
              <a:defRPr sz="1800">
                <a:latin typeface="#9Slide03 Sofia Pro Soft Bold" panose="020B0000000000000000" pitchFamily="34" charset="0"/>
              </a:defRPr>
            </a:lvl3pPr>
            <a:lvl4pPr>
              <a:defRPr sz="1600">
                <a:latin typeface="#9Slide03 Sofia Pro Soft Bold" panose="020B0000000000000000" pitchFamily="34" charset="0"/>
              </a:defRPr>
            </a:lvl4pPr>
            <a:lvl5pPr>
              <a:defRPr sz="1600">
                <a:latin typeface="#9Slide03 Sofia Pro Soft Bold" panose="020B0000000000000000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#9Slide03 Sofia Pro Soft Bold" panose="020B0000000000000000" pitchFamily="34" charset="0"/>
              </a:defRPr>
            </a:lvl1pPr>
            <a:lvl2pPr>
              <a:defRPr sz="2000">
                <a:latin typeface="#9Slide03 Sofia Pro Soft Bold" panose="020B0000000000000000" pitchFamily="34" charset="0"/>
              </a:defRPr>
            </a:lvl2pPr>
            <a:lvl3pPr>
              <a:defRPr sz="1800">
                <a:latin typeface="#9Slide03 Sofia Pro Soft Bold" panose="020B0000000000000000" pitchFamily="34" charset="0"/>
              </a:defRPr>
            </a:lvl3pPr>
            <a:lvl4pPr>
              <a:defRPr sz="1600">
                <a:latin typeface="#9Slide03 Sofia Pro Soft Bold" panose="020B0000000000000000" pitchFamily="34" charset="0"/>
              </a:defRPr>
            </a:lvl4pPr>
            <a:lvl5pPr>
              <a:defRPr sz="1600">
                <a:latin typeface="#9Slide03 Sofia Pro Soft Bold" panose="020B0000000000000000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F3E2613-4E06-C356-F72B-A17B867B57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348941"/>
            <a:ext cx="17373600" cy="9589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EC91CF0-856F-09C2-A138-F68A29EFF1B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143C0D-DFFD-A1E5-46FD-9ED7E065CC81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44000">
                <a:srgbClr val="FFC081"/>
              </a:gs>
              <a:gs pos="99000">
                <a:srgbClr val="FFB265"/>
              </a:gs>
              <a:gs pos="0">
                <a:srgbClr val="FFCF9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Sofia Pro Soft Bold" panose="020B00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21D58C-949D-4D8E-BEFF-606C4148133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49" r:id="rId4"/>
    <p:sldLayoutId id="214748365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HẠM DUYÊN 2 - 9Slide.vn">
            <a:extLst>
              <a:ext uri="{FF2B5EF4-FFF2-40B4-BE49-F238E27FC236}">
                <a16:creationId xmlns:a16="http://schemas.microsoft.com/office/drawing/2014/main" id="{710FAD88-1452-C65E-0358-BBDAACAB45D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2186" y="939944"/>
            <a:ext cx="2031814" cy="990546"/>
          </a:xfrm>
          <a:prstGeom prst="rect">
            <a:avLst/>
          </a:prstGeom>
        </p:spPr>
      </p:pic>
      <p:pic>
        <p:nvPicPr>
          <p:cNvPr id="79" name="PHẠM DUYÊN 3 - 9Slide.vn">
            <a:extLst>
              <a:ext uri="{FF2B5EF4-FFF2-40B4-BE49-F238E27FC236}">
                <a16:creationId xmlns:a16="http://schemas.microsoft.com/office/drawing/2014/main" id="{D4F7564B-4794-1AFB-E986-27EDCF0D7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8714">
            <a:off x="5818995" y="2490926"/>
            <a:ext cx="3877456" cy="1684300"/>
          </a:xfrm>
          <a:prstGeom prst="rect">
            <a:avLst/>
          </a:prstGeom>
        </p:spPr>
      </p:pic>
      <p:pic>
        <p:nvPicPr>
          <p:cNvPr id="88" name="PHẠM DUYÊN 4 - 9Slide.vn">
            <a:extLst>
              <a:ext uri="{FF2B5EF4-FFF2-40B4-BE49-F238E27FC236}">
                <a16:creationId xmlns:a16="http://schemas.microsoft.com/office/drawing/2014/main" id="{4B134C84-BAE3-DC67-B072-1D14A321A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9537">
            <a:off x="2945506" y="4540157"/>
            <a:ext cx="10779722" cy="1899952"/>
          </a:xfrm>
          <a:prstGeom prst="rect">
            <a:avLst/>
          </a:prstGeom>
        </p:spPr>
      </p:pic>
      <p:sp>
        <p:nvSpPr>
          <p:cNvPr id="89" name="PHẠM DUYÊN 5 - 9Slide.vn">
            <a:extLst>
              <a:ext uri="{FF2B5EF4-FFF2-40B4-BE49-F238E27FC236}">
                <a16:creationId xmlns:a16="http://schemas.microsoft.com/office/drawing/2014/main" id="{0261DE54-0D5C-0449-741E-A3EC21D90E16}"/>
              </a:ext>
            </a:extLst>
          </p:cNvPr>
          <p:cNvSpPr txBox="1"/>
          <p:nvPr/>
        </p:nvSpPr>
        <p:spPr>
          <a:xfrm rot="21148860">
            <a:off x="7559371" y="6877050"/>
            <a:ext cx="19255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327F5B"/>
                </a:solidFill>
                <a:latin typeface="Quicksand" panose="00000500000000000000" pitchFamily="2" charset="0"/>
              </a:rPr>
              <a:t>TIẾT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HẠM DUYÊN 1 - 9Slide.vn" descr="F:\AAA-PDF-SGK\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17043" y="2903846"/>
            <a:ext cx="3082560" cy="6522699"/>
          </a:xfrm>
          <a:prstGeom prst="rect">
            <a:avLst/>
          </a:prstGeom>
          <a:noFill/>
        </p:spPr>
      </p:pic>
      <p:sp>
        <p:nvSpPr>
          <p:cNvPr id="33" name="PHẠM DUYÊN 2 - 9Slide.vn"/>
          <p:cNvSpPr txBox="1"/>
          <p:nvPr/>
        </p:nvSpPr>
        <p:spPr>
          <a:xfrm>
            <a:off x="15100677" y="3199724"/>
            <a:ext cx="748923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PHẠM DUYÊN 3 - 9Slide.vn"/>
          <p:cNvSpPr txBox="1"/>
          <p:nvPr/>
        </p:nvSpPr>
        <p:spPr>
          <a:xfrm>
            <a:off x="14554200" y="4694984"/>
            <a:ext cx="697627" cy="119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97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6" name="PHẠM DUYÊN 4 - 9Slide.vn"/>
          <p:cNvGrpSpPr/>
          <p:nvPr/>
        </p:nvGrpSpPr>
        <p:grpSpPr>
          <a:xfrm>
            <a:off x="15543332" y="4610345"/>
            <a:ext cx="1307006" cy="1448359"/>
            <a:chOff x="4549952" y="2048934"/>
            <a:chExt cx="653730" cy="724431"/>
          </a:xfrm>
        </p:grpSpPr>
        <p:pic>
          <p:nvPicPr>
            <p:cNvPr id="37" name="Picture 3" descr="F:\AAA-PDF-SGK\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38" name="TextBox 37"/>
            <p:cNvSpPr txBox="1"/>
            <p:nvPr/>
          </p:nvSpPr>
          <p:spPr>
            <a:xfrm>
              <a:off x="4635951" y="2048934"/>
              <a:ext cx="405861" cy="661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997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9" name="PHẠM DUYÊN 5 - 9Slide.vn"/>
          <p:cNvGrpSpPr/>
          <p:nvPr/>
        </p:nvGrpSpPr>
        <p:grpSpPr>
          <a:xfrm>
            <a:off x="14262491" y="5941970"/>
            <a:ext cx="1307006" cy="1387410"/>
            <a:chOff x="3909308" y="2726267"/>
            <a:chExt cx="653730" cy="693946"/>
          </a:xfrm>
        </p:grpSpPr>
        <p:pic>
          <p:nvPicPr>
            <p:cNvPr id="40" name="Picture 4" descr="F:\AAA-PDF-SGK\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1" name="TextBox 40"/>
            <p:cNvSpPr txBox="1"/>
            <p:nvPr/>
          </p:nvSpPr>
          <p:spPr>
            <a:xfrm>
              <a:off x="4058546" y="2726267"/>
              <a:ext cx="377799" cy="661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997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2" name="PHẠM DUYÊN 6 - 9Slide.vn"/>
          <p:cNvGrpSpPr/>
          <p:nvPr/>
        </p:nvGrpSpPr>
        <p:grpSpPr>
          <a:xfrm>
            <a:off x="15543332" y="5953254"/>
            <a:ext cx="1307006" cy="1376124"/>
            <a:chOff x="4549952" y="2731911"/>
            <a:chExt cx="653730" cy="688301"/>
          </a:xfrm>
        </p:grpSpPr>
        <p:pic>
          <p:nvPicPr>
            <p:cNvPr id="43" name="Picture 5" descr="F:\AAA-PDF-SGK\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4635951" y="2731911"/>
              <a:ext cx="405861" cy="661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997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5" name="PHẠM DUYÊN 7 - 9Slide.vn"/>
          <p:cNvGrpSpPr/>
          <p:nvPr/>
        </p:nvGrpSpPr>
        <p:grpSpPr>
          <a:xfrm>
            <a:off x="15543334" y="7305686"/>
            <a:ext cx="1307006" cy="1343993"/>
            <a:chOff x="4549952" y="3408363"/>
            <a:chExt cx="653730" cy="672230"/>
          </a:xfrm>
        </p:grpSpPr>
        <p:pic>
          <p:nvPicPr>
            <p:cNvPr id="46" name="Picture 7" descr="F:\AAA-PDF-SGK\6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47" name="TextBox 46"/>
            <p:cNvSpPr txBox="1"/>
            <p:nvPr/>
          </p:nvSpPr>
          <p:spPr>
            <a:xfrm>
              <a:off x="4650378" y="3429001"/>
              <a:ext cx="374592" cy="600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97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8" name="PHẠM DUYÊN 8 - 9Slide.vn"/>
          <p:cNvGrpSpPr/>
          <p:nvPr/>
        </p:nvGrpSpPr>
        <p:grpSpPr>
          <a:xfrm>
            <a:off x="14268027" y="7288929"/>
            <a:ext cx="1307006" cy="1343993"/>
            <a:chOff x="3912077" y="3399981"/>
            <a:chExt cx="653730" cy="672230"/>
          </a:xfrm>
        </p:grpSpPr>
        <p:grpSp>
          <p:nvGrpSpPr>
            <p:cNvPr id="49" name="Group 121"/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4004733" y="3409247"/>
                <a:ext cx="374592" cy="600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97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pic>
            <p:nvPicPr>
              <p:cNvPr id="52" name="Picture 6" descr="F:\AAA-PDF-SGK\5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4087410" y="3423363"/>
              <a:ext cx="348935" cy="600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97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3" name="PHẠM DUYÊN 9 - 9Slide.vn"/>
          <p:cNvGrpSpPr/>
          <p:nvPr/>
        </p:nvGrpSpPr>
        <p:grpSpPr>
          <a:xfrm>
            <a:off x="15548872" y="7297987"/>
            <a:ext cx="1307006" cy="1343993"/>
            <a:chOff x="4549952" y="3408363"/>
            <a:chExt cx="653730" cy="672230"/>
          </a:xfrm>
        </p:grpSpPr>
        <p:pic>
          <p:nvPicPr>
            <p:cNvPr id="54" name="Picture 7" descr="F:\AAA-PDF-SGK\6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55" name="TextBox 54"/>
            <p:cNvSpPr txBox="1"/>
            <p:nvPr/>
          </p:nvSpPr>
          <p:spPr>
            <a:xfrm>
              <a:off x="4700368" y="3429001"/>
              <a:ext cx="348935" cy="600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97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6" name="PHẠM DUYÊN 10 - 9Slide.vn"/>
          <p:cNvGrpSpPr/>
          <p:nvPr/>
        </p:nvGrpSpPr>
        <p:grpSpPr>
          <a:xfrm>
            <a:off x="15548870" y="5962474"/>
            <a:ext cx="1307006" cy="1361621"/>
            <a:chOff x="4549952" y="2731911"/>
            <a:chExt cx="653730" cy="681047"/>
          </a:xfrm>
        </p:grpSpPr>
        <p:pic>
          <p:nvPicPr>
            <p:cNvPr id="57" name="Picture 5" descr="F:\AAA-PDF-SGK\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9952" y="2766482"/>
              <a:ext cx="653730" cy="646476"/>
            </a:xfrm>
            <a:prstGeom prst="rect">
              <a:avLst/>
            </a:prstGeom>
            <a:noFill/>
          </p:spPr>
        </p:pic>
        <p:sp>
          <p:nvSpPr>
            <p:cNvPr id="58" name="TextBox 57"/>
            <p:cNvSpPr txBox="1"/>
            <p:nvPr/>
          </p:nvSpPr>
          <p:spPr>
            <a:xfrm>
              <a:off x="4700369" y="2731911"/>
              <a:ext cx="389826" cy="661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997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59" name="PHẠM DUYÊN 11 - 9Slide.vn"/>
          <p:cNvGrpSpPr/>
          <p:nvPr/>
        </p:nvGrpSpPr>
        <p:grpSpPr>
          <a:xfrm>
            <a:off x="15548870" y="4602638"/>
            <a:ext cx="1307006" cy="1448359"/>
            <a:chOff x="4549952" y="2048934"/>
            <a:chExt cx="653730" cy="724431"/>
          </a:xfrm>
        </p:grpSpPr>
        <p:pic>
          <p:nvPicPr>
            <p:cNvPr id="60" name="Picture 3" descr="F:\AAA-PDF-SGK\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61" name="TextBox 60"/>
            <p:cNvSpPr txBox="1"/>
            <p:nvPr/>
          </p:nvSpPr>
          <p:spPr>
            <a:xfrm>
              <a:off x="4691676" y="2048934"/>
              <a:ext cx="389826" cy="661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997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62" name="PHẠM DUYÊN 12 - 9Slide.vn" descr="F:\AAA-PDF-SGK\B6-LT4-4.png"/>
          <p:cNvPicPr>
            <a:picLocks noChangeAspect="1" noChangeArrowheads="1"/>
          </p:cNvPicPr>
          <p:nvPr/>
        </p:nvPicPr>
        <p:blipFill>
          <a:blip r:embed="rId8" cstate="print"/>
          <a:srcRect l="20939" t="48477" r="23556" b="31025"/>
          <a:stretch>
            <a:fillRect/>
          </a:stretch>
        </p:blipFill>
        <p:spPr bwMode="auto">
          <a:xfrm>
            <a:off x="1817580" y="3250896"/>
            <a:ext cx="11738762" cy="5850129"/>
          </a:xfrm>
          <a:prstGeom prst="rect">
            <a:avLst/>
          </a:prstGeom>
          <a:noFill/>
        </p:spPr>
      </p:pic>
      <p:sp>
        <p:nvSpPr>
          <p:cNvPr id="63" name="PHẠM DUYÊN 13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85026" y="3598770"/>
            <a:ext cx="1436415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798" dirty="0">
                <a:latin typeface="#9Slide03 Sofia Pro Soft" panose="020B0000000000000000" pitchFamily="34" charset="0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2" name="PHẠM DUYÊN 14 - 9Slide.vn">
            <a:extLst>
              <a:ext uri="{FF2B5EF4-FFF2-40B4-BE49-F238E27FC236}">
                <a16:creationId xmlns:a16="http://schemas.microsoft.com/office/drawing/2014/main" id="{4CF7C612-F304-BD6C-1935-F529863D3FB8}"/>
              </a:ext>
            </a:extLst>
          </p:cNvPr>
          <p:cNvGrpSpPr/>
          <p:nvPr/>
        </p:nvGrpSpPr>
        <p:grpSpPr>
          <a:xfrm>
            <a:off x="876300" y="1416984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0F43A8D-F381-CB63-0792-8374DF16C32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A9CD238-5697-863E-2914-39F3C68E997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4DFA2B2-C501-53C6-B04B-DE990828F01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CF1BF3-2241-30DA-745F-018A00266EC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PHẠM DUYÊN 15 - 9Slide.vn">
            <a:extLst>
              <a:ext uri="{FF2B5EF4-FFF2-40B4-BE49-F238E27FC236}">
                <a16:creationId xmlns:a16="http://schemas.microsoft.com/office/drawing/2014/main" id="{0D89BE90-AF60-AFAF-C9D5-07E7B5218D99}"/>
              </a:ext>
            </a:extLst>
          </p:cNvPr>
          <p:cNvGrpSpPr/>
          <p:nvPr/>
        </p:nvGrpSpPr>
        <p:grpSpPr>
          <a:xfrm>
            <a:off x="2046980" y="1428752"/>
            <a:ext cx="2163071" cy="1047787"/>
            <a:chOff x="1758698" y="1185039"/>
            <a:chExt cx="1442047" cy="82501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256B506-99EB-A1AA-F391-E2DEDC6A5FF8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FF9C3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C5241C-288C-C8CE-D9E7-65B562B440EC}"/>
                </a:ext>
              </a:extLst>
            </p:cNvPr>
            <p:cNvSpPr txBox="1"/>
            <p:nvPr/>
          </p:nvSpPr>
          <p:spPr>
            <a:xfrm>
              <a:off x="1758698" y="1185043"/>
              <a:ext cx="950793" cy="799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6B13C7-D36B-7B6B-B85C-AD911E5C0ACA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799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accent5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92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 descr="F:\AAA-PDF-SGK\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48051" y="2950514"/>
            <a:ext cx="3082560" cy="6522699"/>
          </a:xfrm>
          <a:prstGeom prst="rect">
            <a:avLst/>
          </a:prstGeom>
          <a:noFill/>
        </p:spPr>
      </p:pic>
      <p:sp>
        <p:nvSpPr>
          <p:cNvPr id="5" name="PHẠM DUYÊN 2 - 9Slide.vn"/>
          <p:cNvSpPr txBox="1"/>
          <p:nvPr/>
        </p:nvSpPr>
        <p:spPr>
          <a:xfrm>
            <a:off x="15018065" y="3246392"/>
            <a:ext cx="755335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" name="PHẠM DUYÊN 3 - 9Slide.vn"/>
          <p:cNvSpPr txBox="1"/>
          <p:nvPr/>
        </p:nvSpPr>
        <p:spPr>
          <a:xfrm>
            <a:off x="14389973" y="4741652"/>
            <a:ext cx="697627" cy="119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97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7" name="PHẠM DUYÊN 4 - 9Slide.vn"/>
          <p:cNvGrpSpPr/>
          <p:nvPr/>
        </p:nvGrpSpPr>
        <p:grpSpPr>
          <a:xfrm>
            <a:off x="15374341" y="4657013"/>
            <a:ext cx="1307006" cy="1448359"/>
            <a:chOff x="4549952" y="2048934"/>
            <a:chExt cx="653730" cy="724431"/>
          </a:xfrm>
        </p:grpSpPr>
        <p:pic>
          <p:nvPicPr>
            <p:cNvPr id="8" name="Picture 3" descr="F:\AAA-PDF-SGK\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4635951" y="2048934"/>
              <a:ext cx="405861" cy="661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997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PHẠM DUYÊN 5 - 9Slide.vn"/>
          <p:cNvGrpSpPr/>
          <p:nvPr/>
        </p:nvGrpSpPr>
        <p:grpSpPr>
          <a:xfrm>
            <a:off x="14093500" y="5988637"/>
            <a:ext cx="1307006" cy="1387410"/>
            <a:chOff x="3909308" y="2726267"/>
            <a:chExt cx="653730" cy="693946"/>
          </a:xfrm>
        </p:grpSpPr>
        <p:pic>
          <p:nvPicPr>
            <p:cNvPr id="11" name="Picture 4" descr="F:\AAA-PDF-SGK\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4028731" y="2726267"/>
              <a:ext cx="377799" cy="661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997" b="1" dirty="0">
                  <a:solidFill>
                    <a:srgbClr val="3495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4" name="PHẠM DUYÊN 6 - 9Slide.vn"/>
          <p:cNvGrpSpPr/>
          <p:nvPr/>
        </p:nvGrpSpPr>
        <p:grpSpPr>
          <a:xfrm>
            <a:off x="15374341" y="5999921"/>
            <a:ext cx="1307006" cy="1376124"/>
            <a:chOff x="4549952" y="2731911"/>
            <a:chExt cx="653730" cy="688301"/>
          </a:xfrm>
        </p:grpSpPr>
        <p:pic>
          <p:nvPicPr>
            <p:cNvPr id="15" name="Picture 5" descr="F:\AAA-PDF-SGK\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4635951" y="2731911"/>
              <a:ext cx="405861" cy="661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997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7" name="PHẠM DUYÊN 7 - 9Slide.vn"/>
          <p:cNvGrpSpPr/>
          <p:nvPr/>
        </p:nvGrpSpPr>
        <p:grpSpPr>
          <a:xfrm>
            <a:off x="15374343" y="7352354"/>
            <a:ext cx="1307006" cy="1343993"/>
            <a:chOff x="4549952" y="3408363"/>
            <a:chExt cx="653730" cy="672230"/>
          </a:xfrm>
        </p:grpSpPr>
        <p:pic>
          <p:nvPicPr>
            <p:cNvPr id="18" name="Picture 7" descr="F:\AAA-PDF-SGK\6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4650378" y="3429001"/>
              <a:ext cx="374592" cy="600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97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0" name="PHẠM DUYÊN 8 - 9Slide.vn"/>
          <p:cNvGrpSpPr/>
          <p:nvPr/>
        </p:nvGrpSpPr>
        <p:grpSpPr>
          <a:xfrm>
            <a:off x="14099036" y="7335597"/>
            <a:ext cx="1307006" cy="1343993"/>
            <a:chOff x="3912077" y="3399981"/>
            <a:chExt cx="653730" cy="672230"/>
          </a:xfrm>
        </p:grpSpPr>
        <p:grpSp>
          <p:nvGrpSpPr>
            <p:cNvPr id="21" name="Group 121"/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4004733" y="3409247"/>
                <a:ext cx="374592" cy="600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97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pic>
            <p:nvPicPr>
              <p:cNvPr id="24" name="Picture 6" descr="F:\AAA-PDF-SGK\5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057596" y="3423363"/>
              <a:ext cx="348935" cy="600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97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5" name="PHẠM DUYÊN 9 - 9Slide.vn"/>
          <p:cNvGrpSpPr/>
          <p:nvPr/>
        </p:nvGrpSpPr>
        <p:grpSpPr>
          <a:xfrm>
            <a:off x="15379881" y="7344647"/>
            <a:ext cx="1307006" cy="1343993"/>
            <a:chOff x="4549952" y="3408363"/>
            <a:chExt cx="653730" cy="672230"/>
          </a:xfrm>
        </p:grpSpPr>
        <p:pic>
          <p:nvPicPr>
            <p:cNvPr id="26" name="Picture 7" descr="F:\AAA-PDF-SGK\6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4691526" y="3429001"/>
              <a:ext cx="360160" cy="600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97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8" name="PHẠM DUYÊN 10 - 9Slide.vn"/>
          <p:cNvGrpSpPr/>
          <p:nvPr/>
        </p:nvGrpSpPr>
        <p:grpSpPr>
          <a:xfrm>
            <a:off x="15379879" y="6009142"/>
            <a:ext cx="1307006" cy="1361621"/>
            <a:chOff x="4549952" y="2731911"/>
            <a:chExt cx="653730" cy="681047"/>
          </a:xfrm>
        </p:grpSpPr>
        <p:pic>
          <p:nvPicPr>
            <p:cNvPr id="29" name="Picture 5" descr="F:\AAA-PDF-SGK\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9952" y="2766482"/>
              <a:ext cx="653730" cy="646476"/>
            </a:xfrm>
            <a:prstGeom prst="rect">
              <a:avLst/>
            </a:prstGeom>
            <a:noFill/>
          </p:spPr>
        </p:pic>
        <p:sp>
          <p:nvSpPr>
            <p:cNvPr id="30" name="TextBox 29"/>
            <p:cNvSpPr txBox="1"/>
            <p:nvPr/>
          </p:nvSpPr>
          <p:spPr>
            <a:xfrm>
              <a:off x="4673888" y="2731911"/>
              <a:ext cx="377799" cy="661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997" b="1" dirty="0">
                  <a:solidFill>
                    <a:srgbClr val="3495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31" name="PHẠM DUYÊN 11 - 9Slide.vn"/>
          <p:cNvGrpSpPr/>
          <p:nvPr/>
        </p:nvGrpSpPr>
        <p:grpSpPr>
          <a:xfrm>
            <a:off x="15379879" y="4649305"/>
            <a:ext cx="1307006" cy="1448359"/>
            <a:chOff x="4549952" y="2048934"/>
            <a:chExt cx="653730" cy="724431"/>
          </a:xfrm>
        </p:grpSpPr>
        <p:pic>
          <p:nvPicPr>
            <p:cNvPr id="32" name="Picture 3" descr="F:\AAA-PDF-SGK\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4661861" y="2048934"/>
              <a:ext cx="389826" cy="661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997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pic>
        <p:nvPicPr>
          <p:cNvPr id="36" name="PHẠM DUYÊN 12 - 9Slide.vn" descr="F:\AAA-PDF-SGK\B6-LT4-4.png"/>
          <p:cNvPicPr>
            <a:picLocks noChangeAspect="1" noChangeArrowheads="1"/>
          </p:cNvPicPr>
          <p:nvPr/>
        </p:nvPicPr>
        <p:blipFill>
          <a:blip r:embed="rId8" cstate="print"/>
          <a:srcRect l="20939" t="71746" r="23556" b="8726"/>
          <a:stretch>
            <a:fillRect/>
          </a:stretch>
        </p:blipFill>
        <p:spPr bwMode="auto">
          <a:xfrm>
            <a:off x="1646131" y="3066774"/>
            <a:ext cx="11738762" cy="5573485"/>
          </a:xfrm>
          <a:prstGeom prst="rect">
            <a:avLst/>
          </a:prstGeom>
          <a:noFill/>
        </p:spPr>
      </p:pic>
      <p:sp>
        <p:nvSpPr>
          <p:cNvPr id="37" name="PHẠM DUYÊN 13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82568" y="3242350"/>
            <a:ext cx="1436415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798" dirty="0">
                <a:latin typeface="#9Slide03 Sofia Pro Soft" panose="020B0000000000000000" pitchFamily="34" charset="0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2" name="PHẠM DUYÊN 14 - 9Slide.vn">
            <a:extLst>
              <a:ext uri="{FF2B5EF4-FFF2-40B4-BE49-F238E27FC236}">
                <a16:creationId xmlns:a16="http://schemas.microsoft.com/office/drawing/2014/main" id="{56948B5E-C7E8-F3C7-D427-6C431B766AF0}"/>
              </a:ext>
            </a:extLst>
          </p:cNvPr>
          <p:cNvGrpSpPr/>
          <p:nvPr/>
        </p:nvGrpSpPr>
        <p:grpSpPr>
          <a:xfrm>
            <a:off x="876300" y="1416984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B01A393-B33E-5A7E-4C4E-2FA45D1B159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07BED4DA-C92A-13B5-88B2-A03D8B17AD3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A8D3699-11CE-002A-9DB4-A43FD25F0CF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E650D5-D5D7-B1CC-59ED-D7299E422B35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PHẠM DUYÊN 15 - 9Slide.vn">
            <a:extLst>
              <a:ext uri="{FF2B5EF4-FFF2-40B4-BE49-F238E27FC236}">
                <a16:creationId xmlns:a16="http://schemas.microsoft.com/office/drawing/2014/main" id="{88CEFA75-398E-C6E3-2B5A-818DFB98460E}"/>
              </a:ext>
            </a:extLst>
          </p:cNvPr>
          <p:cNvGrpSpPr/>
          <p:nvPr/>
        </p:nvGrpSpPr>
        <p:grpSpPr>
          <a:xfrm>
            <a:off x="2046980" y="1428752"/>
            <a:ext cx="2163071" cy="1047787"/>
            <a:chOff x="1758698" y="1185039"/>
            <a:chExt cx="1442047" cy="82501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30D529F-6C6A-90B6-E996-3DF741384CE0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FF9C3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8674535-5A53-1649-F339-F9BCC44DA3BD}"/>
                </a:ext>
              </a:extLst>
            </p:cNvPr>
            <p:cNvSpPr txBox="1"/>
            <p:nvPr/>
          </p:nvSpPr>
          <p:spPr>
            <a:xfrm>
              <a:off x="1758698" y="1185043"/>
              <a:ext cx="950793" cy="799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713BA3D-79C5-52F2-09B1-D794F7A2DE03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799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accent5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657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FAF12B-76D8-5675-5DF3-A150B415F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857500"/>
            <a:ext cx="10214650" cy="48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5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536CD3FB-D404-B61E-4323-EA54A0BB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4886" y="3552583"/>
            <a:ext cx="7158228" cy="318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195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F:\AAA-LÀM ẢNH SLIDE\Bai6-LT4-1(2).png">
            <a:extLst>
              <a:ext uri="{FF2B5EF4-FFF2-40B4-BE49-F238E27FC236}">
                <a16:creationId xmlns:a16="http://schemas.microsoft.com/office/drawing/2014/main" id="{6B3BD0D6-4130-9E82-008E-40095144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29968" y="3451791"/>
            <a:ext cx="4626292" cy="5220835"/>
          </a:xfrm>
          <a:prstGeom prst="rect">
            <a:avLst/>
          </a:prstGeom>
          <a:noFill/>
        </p:spPr>
      </p:pic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EAA9E914-502E-5C6F-3601-AB557E7A527B}"/>
              </a:ext>
            </a:extLst>
          </p:cNvPr>
          <p:cNvGrpSpPr/>
          <p:nvPr/>
        </p:nvGrpSpPr>
        <p:grpSpPr>
          <a:xfrm>
            <a:off x="876300" y="1416984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719375-EA54-BC63-1C6F-D58064D2264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F994B89-BA3B-4A03-CF4F-6C8B25328FC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463438F-7F10-FF22-2C67-6A97C684627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B238BF-CCBE-1C24-CAD6-473A9A3E6AE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71157811-71FE-878E-3212-DE60F617E3C7}"/>
              </a:ext>
            </a:extLst>
          </p:cNvPr>
          <p:cNvSpPr txBox="1"/>
          <p:nvPr/>
        </p:nvSpPr>
        <p:spPr>
          <a:xfrm>
            <a:off x="2121272" y="1532400"/>
            <a:ext cx="9918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 nào có nhiều đồ chơi hơn?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BA5BFA-94CB-249E-5649-AEC7D43D156E}"/>
              </a:ext>
            </a:extLst>
          </p:cNvPr>
          <p:cNvSpPr txBox="1">
            <a:spLocks/>
          </p:cNvSpPr>
          <p:nvPr/>
        </p:nvSpPr>
        <p:spPr>
          <a:xfrm>
            <a:off x="5109534" y="4201658"/>
            <a:ext cx="1062666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0" b="1" dirty="0">
                <a:latin typeface="#9Slide03 Sofia Pro Soft" panose="020B0000000000000000" pitchFamily="34" charset="0"/>
                <a:cs typeface="Lato" panose="020F0502020204030203" pitchFamily="34" charset="0"/>
              </a:rPr>
              <a:t>A.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F5B3B8-D8A7-1EAF-B3FA-822F46EC23C8}"/>
              </a:ext>
            </a:extLst>
          </p:cNvPr>
          <p:cNvSpPr txBox="1">
            <a:spLocks/>
          </p:cNvSpPr>
          <p:nvPr/>
        </p:nvSpPr>
        <p:spPr>
          <a:xfrm>
            <a:off x="5109534" y="7007232"/>
            <a:ext cx="1062666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0" b="1" dirty="0">
                <a:latin typeface="#9Slide03 Sofia Pro Soft" panose="020B0000000000000000" pitchFamily="34" charset="0"/>
                <a:cs typeface="Lato" panose="020F0502020204030203" pitchFamily="34" charset="0"/>
              </a:rPr>
              <a:t>B.</a:t>
            </a:r>
          </a:p>
        </p:txBody>
      </p:sp>
      <p:pic>
        <p:nvPicPr>
          <p:cNvPr id="10" name="Picture 2" descr="F:\AAA-LÀM ẢNH SLIDE\Bai6-LT4-1(1).png">
            <a:extLst>
              <a:ext uri="{FF2B5EF4-FFF2-40B4-BE49-F238E27FC236}">
                <a16:creationId xmlns:a16="http://schemas.microsoft.com/office/drawing/2014/main" id="{51EA7377-3F50-A3DB-A5F5-87BA9510D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55194"/>
          <a:stretch>
            <a:fillRect/>
          </a:stretch>
        </p:blipFill>
        <p:spPr bwMode="auto">
          <a:xfrm>
            <a:off x="6248400" y="3543300"/>
            <a:ext cx="11330816" cy="2079088"/>
          </a:xfrm>
          <a:prstGeom prst="rect">
            <a:avLst/>
          </a:prstGeom>
          <a:noFill/>
        </p:spPr>
      </p:pic>
      <p:pic>
        <p:nvPicPr>
          <p:cNvPr id="13" name="Picture 2" descr="F:\AAA-LÀM ẢNH SLIDE\Bai6-LT4-1(1).png">
            <a:extLst>
              <a:ext uri="{FF2B5EF4-FFF2-40B4-BE49-F238E27FC236}">
                <a16:creationId xmlns:a16="http://schemas.microsoft.com/office/drawing/2014/main" id="{91BBAD46-4568-D8E9-1822-F6E578C70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55194"/>
          <a:stretch>
            <a:fillRect/>
          </a:stretch>
        </p:blipFill>
        <p:spPr bwMode="auto">
          <a:xfrm>
            <a:off x="6248400" y="6104516"/>
            <a:ext cx="11330816" cy="2079022"/>
          </a:xfrm>
          <a:prstGeom prst="rect">
            <a:avLst/>
          </a:prstGeom>
          <a:noFill/>
        </p:spPr>
      </p:pic>
      <p:sp>
        <p:nvSpPr>
          <p:cNvPr id="14" name="PHẠM DUYÊN 11 - 9Slide.vn">
            <a:extLst>
              <a:ext uri="{FF2B5EF4-FFF2-40B4-BE49-F238E27FC236}">
                <a16:creationId xmlns:a16="http://schemas.microsoft.com/office/drawing/2014/main" id="{6852B42C-C77D-D6F4-40C2-BC064D72259B}"/>
              </a:ext>
            </a:extLst>
          </p:cNvPr>
          <p:cNvSpPr/>
          <p:nvPr/>
        </p:nvSpPr>
        <p:spPr>
          <a:xfrm>
            <a:off x="5005656" y="4149856"/>
            <a:ext cx="1005491" cy="1005491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52194610-58CE-972E-359B-2207EAD2F7B7}"/>
              </a:ext>
            </a:extLst>
          </p:cNvPr>
          <p:cNvSpPr/>
          <p:nvPr/>
        </p:nvSpPr>
        <p:spPr>
          <a:xfrm>
            <a:off x="16574288" y="5727235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" name="PHẠM DUYÊN 14 - 9Slide.vn">
            <a:extLst>
              <a:ext uri="{FF2B5EF4-FFF2-40B4-BE49-F238E27FC236}">
                <a16:creationId xmlns:a16="http://schemas.microsoft.com/office/drawing/2014/main" id="{75B7305C-7FB2-6044-EF02-9FB9E7B248D5}"/>
              </a:ext>
            </a:extLst>
          </p:cNvPr>
          <p:cNvSpPr/>
          <p:nvPr/>
        </p:nvSpPr>
        <p:spPr>
          <a:xfrm>
            <a:off x="16602557" y="2831635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0843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id="{C67EB5A5-E9C0-B736-E06F-795D18FE3209}"/>
              </a:ext>
            </a:extLst>
          </p:cNvPr>
          <p:cNvSpPr txBox="1">
            <a:spLocks/>
          </p:cNvSpPr>
          <p:nvPr/>
        </p:nvSpPr>
        <p:spPr>
          <a:xfrm>
            <a:off x="9747387" y="4305300"/>
            <a:ext cx="7854813" cy="60516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A.</a:t>
            </a:r>
            <a:r>
              <a:rPr lang="en-GB" sz="4400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   </a:t>
            </a:r>
            <a:r>
              <a:rPr lang="en-GB" sz="4400" spc="-240" dirty="0" err="1">
                <a:latin typeface="#9Slide03 Sofia Pro Soft" panose="020B0000000000000000" pitchFamily="34" charset="0"/>
                <a:cs typeface="Lato" panose="020F0502020204030203" pitchFamily="34" charset="0"/>
              </a:rPr>
              <a:t>Số</a:t>
            </a:r>
            <a:r>
              <a:rPr lang="en-GB" sz="4400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 ô </a:t>
            </a:r>
            <a:r>
              <a:rPr lang="en-GB" sz="4400" spc="-240" dirty="0" err="1">
                <a:latin typeface="#9Slide03 Sofia Pro Soft" panose="020B0000000000000000" pitchFamily="34" charset="0"/>
                <a:cs typeface="Lato" panose="020F0502020204030203" pitchFamily="34" charset="0"/>
              </a:rPr>
              <a:t>tô</a:t>
            </a:r>
            <a:r>
              <a:rPr lang="en-GB" sz="4400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 </a:t>
            </a:r>
            <a:r>
              <a:rPr lang="en-GB" sz="4400" b="1" spc="-240" dirty="0" err="1">
                <a:solidFill>
                  <a:schemeClr val="accent5">
                    <a:lumMod val="75000"/>
                  </a:schemeClr>
                </a:solidFill>
                <a:latin typeface="#9Slide03 Sofia Pro Soft" panose="020B0000000000000000" pitchFamily="34" charset="0"/>
                <a:cs typeface="Lato" panose="020F0502020204030203" pitchFamily="34" charset="0"/>
              </a:rPr>
              <a:t>ít</a:t>
            </a:r>
            <a:r>
              <a:rPr lang="en-GB" sz="4400" b="1" spc="-240" dirty="0">
                <a:solidFill>
                  <a:schemeClr val="accent5">
                    <a:lumMod val="75000"/>
                  </a:schemeClr>
                </a:solidFill>
                <a:latin typeface="#9Slide03 Sofia Pro Soft" panose="020B0000000000000000" pitchFamily="34" charset="0"/>
                <a:cs typeface="Lato" panose="020F0502020204030203" pitchFamily="34" charset="0"/>
              </a:rPr>
              <a:t> </a:t>
            </a:r>
            <a:r>
              <a:rPr lang="en-GB" sz="4400" b="1" spc="-240" dirty="0" err="1">
                <a:solidFill>
                  <a:schemeClr val="accent5">
                    <a:lumMod val="75000"/>
                  </a:schemeClr>
                </a:solidFill>
                <a:latin typeface="#9Slide03 Sofia Pro Soft" panose="020B0000000000000000" pitchFamily="34" charset="0"/>
                <a:cs typeface="Lato" panose="020F0502020204030203" pitchFamily="34" charset="0"/>
              </a:rPr>
              <a:t>hơn</a:t>
            </a:r>
            <a:r>
              <a:rPr lang="en-GB" sz="4400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 </a:t>
            </a:r>
            <a:r>
              <a:rPr lang="en-GB" sz="4400" spc="-240" dirty="0" err="1">
                <a:latin typeface="#9Slide03 Sofia Pro Soft" panose="020B0000000000000000" pitchFamily="34" charset="0"/>
                <a:cs typeface="Lato" panose="020F0502020204030203" pitchFamily="34" charset="0"/>
              </a:rPr>
              <a:t>số</a:t>
            </a:r>
            <a:r>
              <a:rPr lang="en-GB" sz="4400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 </a:t>
            </a:r>
            <a:r>
              <a:rPr lang="en-GB" sz="4400" spc="-240" dirty="0" err="1">
                <a:latin typeface="#9Slide03 Sofia Pro Soft" panose="020B0000000000000000" pitchFamily="34" charset="0"/>
                <a:cs typeface="Lato" panose="020F0502020204030203" pitchFamily="34" charset="0"/>
              </a:rPr>
              <a:t>máy</a:t>
            </a:r>
            <a:r>
              <a:rPr lang="en-GB" sz="4400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 bay. </a:t>
            </a:r>
            <a:endParaRPr lang="en-GB" sz="4400" b="1" spc="-24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sp>
        <p:nvSpPr>
          <p:cNvPr id="17" name="PHẠM DUYÊN 2 - 9Slide.vn">
            <a:extLst>
              <a:ext uri="{FF2B5EF4-FFF2-40B4-BE49-F238E27FC236}">
                <a16:creationId xmlns:a16="http://schemas.microsoft.com/office/drawing/2014/main" id="{B671834D-39EA-D44B-97D2-09B38B4844B3}"/>
              </a:ext>
            </a:extLst>
          </p:cNvPr>
          <p:cNvSpPr txBox="1">
            <a:spLocks/>
          </p:cNvSpPr>
          <p:nvPr/>
        </p:nvSpPr>
        <p:spPr>
          <a:xfrm>
            <a:off x="9747385" y="5496351"/>
            <a:ext cx="7854813" cy="59210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B.</a:t>
            </a:r>
            <a:r>
              <a:rPr lang="en-GB" sz="4400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   </a:t>
            </a:r>
            <a:r>
              <a:rPr lang="en-GB" sz="4400" spc="-240" dirty="0" err="1">
                <a:latin typeface="#9Slide03 Sofia Pro Soft" panose="020B0000000000000000" pitchFamily="34" charset="0"/>
                <a:cs typeface="Lato" panose="020F0502020204030203" pitchFamily="34" charset="0"/>
              </a:rPr>
              <a:t>Số</a:t>
            </a:r>
            <a:r>
              <a:rPr lang="en-GB" sz="4400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 ô </a:t>
            </a:r>
            <a:r>
              <a:rPr lang="en-GB" sz="4400" spc="-240" dirty="0" err="1">
                <a:latin typeface="#9Slide03 Sofia Pro Soft" panose="020B0000000000000000" pitchFamily="34" charset="0"/>
                <a:cs typeface="Lato" panose="020F0502020204030203" pitchFamily="34" charset="0"/>
              </a:rPr>
              <a:t>tô</a:t>
            </a:r>
            <a:r>
              <a:rPr lang="en-GB" sz="4400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 </a:t>
            </a:r>
            <a:r>
              <a:rPr lang="en-GB" sz="4400" b="1" spc="-240" dirty="0" err="1">
                <a:solidFill>
                  <a:schemeClr val="accent5">
                    <a:lumMod val="75000"/>
                  </a:schemeClr>
                </a:solidFill>
                <a:latin typeface="#9Slide03 Sofia Pro Soft" panose="020B0000000000000000" pitchFamily="34" charset="0"/>
                <a:cs typeface="Lato" panose="020F0502020204030203" pitchFamily="34" charset="0"/>
              </a:rPr>
              <a:t>bằng</a:t>
            </a:r>
            <a:r>
              <a:rPr lang="en-GB" sz="4400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 </a:t>
            </a:r>
            <a:r>
              <a:rPr lang="en-GB" sz="4400" spc="-240" dirty="0" err="1">
                <a:latin typeface="#9Slide03 Sofia Pro Soft" panose="020B0000000000000000" pitchFamily="34" charset="0"/>
                <a:cs typeface="Lato" panose="020F0502020204030203" pitchFamily="34" charset="0"/>
              </a:rPr>
              <a:t>số</a:t>
            </a:r>
            <a:r>
              <a:rPr lang="en-GB" sz="4400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 </a:t>
            </a:r>
            <a:r>
              <a:rPr lang="en-GB" sz="4400" spc="-240" dirty="0" err="1">
                <a:latin typeface="#9Slide03 Sofia Pro Soft" panose="020B0000000000000000" pitchFamily="34" charset="0"/>
                <a:cs typeface="Lato" panose="020F0502020204030203" pitchFamily="34" charset="0"/>
              </a:rPr>
              <a:t>máy</a:t>
            </a:r>
            <a:r>
              <a:rPr lang="en-GB" sz="4400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 bay.</a:t>
            </a:r>
            <a:endParaRPr lang="en-GB" sz="4400" b="1" spc="-24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sp>
        <p:nvSpPr>
          <p:cNvPr id="18" name="PHẠM DUYÊN 3 - 9Slide.vn">
            <a:extLst>
              <a:ext uri="{FF2B5EF4-FFF2-40B4-BE49-F238E27FC236}">
                <a16:creationId xmlns:a16="http://schemas.microsoft.com/office/drawing/2014/main" id="{1F857AB2-CD45-9CFB-08D6-9AD760640062}"/>
              </a:ext>
            </a:extLst>
          </p:cNvPr>
          <p:cNvSpPr txBox="1">
            <a:spLocks/>
          </p:cNvSpPr>
          <p:nvPr/>
        </p:nvSpPr>
        <p:spPr>
          <a:xfrm>
            <a:off x="9747383" y="6674343"/>
            <a:ext cx="7854813" cy="52655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C.</a:t>
            </a:r>
            <a:r>
              <a:rPr lang="en-GB" sz="4400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   </a:t>
            </a:r>
            <a:r>
              <a:rPr lang="en-GB" sz="4400" spc="-240" dirty="0" err="1">
                <a:latin typeface="#9Slide03 Sofia Pro Soft" panose="020B0000000000000000" pitchFamily="34" charset="0"/>
                <a:cs typeface="Lato" panose="020F0502020204030203" pitchFamily="34" charset="0"/>
              </a:rPr>
              <a:t>Số</a:t>
            </a:r>
            <a:r>
              <a:rPr lang="en-GB" sz="4400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 ô </a:t>
            </a:r>
            <a:r>
              <a:rPr lang="en-GB" sz="4400" spc="-240" dirty="0" err="1">
                <a:latin typeface="#9Slide03 Sofia Pro Soft" panose="020B0000000000000000" pitchFamily="34" charset="0"/>
                <a:cs typeface="Lato" panose="020F0502020204030203" pitchFamily="34" charset="0"/>
              </a:rPr>
              <a:t>tô</a:t>
            </a:r>
            <a:r>
              <a:rPr lang="en-GB" sz="4400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 </a:t>
            </a:r>
            <a:r>
              <a:rPr lang="en-GB" sz="4400" b="1" spc="-240" dirty="0" err="1">
                <a:solidFill>
                  <a:schemeClr val="accent5">
                    <a:lumMod val="75000"/>
                  </a:schemeClr>
                </a:solidFill>
                <a:latin typeface="#9Slide03 Sofia Pro Soft" panose="020B0000000000000000" pitchFamily="34" charset="0"/>
                <a:cs typeface="Lato" panose="020F0502020204030203" pitchFamily="34" charset="0"/>
              </a:rPr>
              <a:t>nhiều</a:t>
            </a:r>
            <a:r>
              <a:rPr lang="en-GB" sz="4400" b="1" spc="-240" dirty="0">
                <a:solidFill>
                  <a:schemeClr val="accent5">
                    <a:lumMod val="75000"/>
                  </a:schemeClr>
                </a:solidFill>
                <a:latin typeface="#9Slide03 Sofia Pro Soft" panose="020B0000000000000000" pitchFamily="34" charset="0"/>
                <a:cs typeface="Lato" panose="020F0502020204030203" pitchFamily="34" charset="0"/>
              </a:rPr>
              <a:t> </a:t>
            </a:r>
            <a:r>
              <a:rPr lang="en-GB" sz="4400" b="1" spc="-240" dirty="0" err="1">
                <a:solidFill>
                  <a:schemeClr val="accent5">
                    <a:lumMod val="75000"/>
                  </a:schemeClr>
                </a:solidFill>
                <a:latin typeface="#9Slide03 Sofia Pro Soft" panose="020B0000000000000000" pitchFamily="34" charset="0"/>
                <a:cs typeface="Lato" panose="020F0502020204030203" pitchFamily="34" charset="0"/>
              </a:rPr>
              <a:t>hơn</a:t>
            </a:r>
            <a:r>
              <a:rPr lang="en-GB" sz="4400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 </a:t>
            </a:r>
            <a:r>
              <a:rPr lang="en-GB" sz="4400" spc="-240" dirty="0" err="1">
                <a:latin typeface="#9Slide03 Sofia Pro Soft" panose="020B0000000000000000" pitchFamily="34" charset="0"/>
                <a:cs typeface="Lato" panose="020F0502020204030203" pitchFamily="34" charset="0"/>
              </a:rPr>
              <a:t>số</a:t>
            </a:r>
            <a:r>
              <a:rPr lang="en-GB" sz="4400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 </a:t>
            </a:r>
            <a:r>
              <a:rPr lang="en-GB" sz="4400" spc="-240" dirty="0" err="1">
                <a:latin typeface="#9Slide03 Sofia Pro Soft" panose="020B0000000000000000" pitchFamily="34" charset="0"/>
                <a:cs typeface="Lato" panose="020F0502020204030203" pitchFamily="34" charset="0"/>
              </a:rPr>
              <a:t>máy</a:t>
            </a:r>
            <a:r>
              <a:rPr lang="en-GB" sz="4400" spc="-240" dirty="0">
                <a:latin typeface="#9Slide03 Sofia Pro Soft" panose="020B0000000000000000" pitchFamily="34" charset="0"/>
                <a:cs typeface="Lato" panose="020F0502020204030203" pitchFamily="34" charset="0"/>
              </a:rPr>
              <a:t> bay. </a:t>
            </a:r>
            <a:endParaRPr lang="en-GB" sz="4400" b="1" spc="-24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pic>
        <p:nvPicPr>
          <p:cNvPr id="19" name="PHẠM DUYÊN 4 - 9Slide.vn" descr="F:\AAA-LÀM ẢNH SLIDE\Bai6-LT4-2.png">
            <a:extLst>
              <a:ext uri="{FF2B5EF4-FFF2-40B4-BE49-F238E27FC236}">
                <a16:creationId xmlns:a16="http://schemas.microsoft.com/office/drawing/2014/main" id="{336D871B-1917-D783-DF2A-29F9AF006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129" y="3238500"/>
            <a:ext cx="8797810" cy="5331138"/>
          </a:xfrm>
          <a:prstGeom prst="rect">
            <a:avLst/>
          </a:prstGeom>
          <a:noFill/>
        </p:spPr>
      </p:pic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EAA9E914-502E-5C6F-3601-AB557E7A527B}"/>
              </a:ext>
            </a:extLst>
          </p:cNvPr>
          <p:cNvGrpSpPr/>
          <p:nvPr/>
        </p:nvGrpSpPr>
        <p:grpSpPr>
          <a:xfrm>
            <a:off x="876300" y="1416984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719375-EA54-BC63-1C6F-D58064D2264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F994B89-BA3B-4A03-CF4F-6C8B25328FC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463438F-7F10-FF22-2C67-6A97C684627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B238BF-CCBE-1C24-CAD6-473A9A3E6AE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71157811-71FE-878E-3212-DE60F617E3C7}"/>
              </a:ext>
            </a:extLst>
          </p:cNvPr>
          <p:cNvSpPr txBox="1"/>
          <p:nvPr/>
        </p:nvSpPr>
        <p:spPr>
          <a:xfrm>
            <a:off x="2121273" y="1532400"/>
            <a:ext cx="694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câu trả lời đúng.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6852B42C-C77D-D6F4-40C2-BC064D72259B}"/>
              </a:ext>
            </a:extLst>
          </p:cNvPr>
          <p:cNvSpPr/>
          <p:nvPr/>
        </p:nvSpPr>
        <p:spPr>
          <a:xfrm>
            <a:off x="9528256" y="4175106"/>
            <a:ext cx="1005491" cy="1005491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21" name="PHẠM DUYÊN 8 - 9Slide.vn">
            <a:extLst>
              <a:ext uri="{FF2B5EF4-FFF2-40B4-BE49-F238E27FC236}">
                <a16:creationId xmlns:a16="http://schemas.microsoft.com/office/drawing/2014/main" id="{99C623CE-25D9-3F02-5E1F-44C41B5D1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6829" y="8652328"/>
            <a:ext cx="1600200" cy="688875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23" name="PHẠM DUYÊN 9 - 9Slide.vn">
            <a:extLst>
              <a:ext uri="{FF2B5EF4-FFF2-40B4-BE49-F238E27FC236}">
                <a16:creationId xmlns:a16="http://schemas.microsoft.com/office/drawing/2014/main" id="{B081BA26-D1CA-5C8C-385D-E4277CB4C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4429" y="8674946"/>
            <a:ext cx="1124160" cy="586982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24" name="PHẠM DUYÊN 10 - 9Slide.vn">
            <a:extLst>
              <a:ext uri="{FF2B5EF4-FFF2-40B4-BE49-F238E27FC236}">
                <a16:creationId xmlns:a16="http://schemas.microsoft.com/office/drawing/2014/main" id="{FC3611A9-C128-BFFD-7025-2BF38462D990}"/>
              </a:ext>
            </a:extLst>
          </p:cNvPr>
          <p:cNvSpPr/>
          <p:nvPr/>
        </p:nvSpPr>
        <p:spPr>
          <a:xfrm>
            <a:off x="10747768" y="8583451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25" name="PHẠM DUYÊN 11 - 9Slide.vn">
            <a:extLst>
              <a:ext uri="{FF2B5EF4-FFF2-40B4-BE49-F238E27FC236}">
                <a16:creationId xmlns:a16="http://schemas.microsoft.com/office/drawing/2014/main" id="{A0DF95B6-682D-37F1-C254-5E37594483B9}"/>
              </a:ext>
            </a:extLst>
          </p:cNvPr>
          <p:cNvSpPr/>
          <p:nvPr/>
        </p:nvSpPr>
        <p:spPr>
          <a:xfrm>
            <a:off x="10745694" y="8572708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PHẠM DUYÊN 12 - 9Slide.vn">
            <a:extLst>
              <a:ext uri="{FF2B5EF4-FFF2-40B4-BE49-F238E27FC236}">
                <a16:creationId xmlns:a16="http://schemas.microsoft.com/office/drawing/2014/main" id="{0DDE0AB4-723C-4E00-44D1-55FF0905E4F0}"/>
              </a:ext>
            </a:extLst>
          </p:cNvPr>
          <p:cNvSpPr/>
          <p:nvPr/>
        </p:nvSpPr>
        <p:spPr>
          <a:xfrm>
            <a:off x="14481568" y="8583451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27" name="PHẠM DUYÊN 13 - 9Slide.vn">
            <a:extLst>
              <a:ext uri="{FF2B5EF4-FFF2-40B4-BE49-F238E27FC236}">
                <a16:creationId xmlns:a16="http://schemas.microsoft.com/office/drawing/2014/main" id="{30DB4E33-C973-6B3C-3797-DA7F1A3E2726}"/>
              </a:ext>
            </a:extLst>
          </p:cNvPr>
          <p:cNvSpPr/>
          <p:nvPr/>
        </p:nvSpPr>
        <p:spPr>
          <a:xfrm>
            <a:off x="14479494" y="8572708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sz="5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76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:\AAA-PDF-SGK\B6-LT4-3.png"/>
          <p:cNvPicPr>
            <a:picLocks noChangeAspect="1" noChangeArrowheads="1"/>
          </p:cNvPicPr>
          <p:nvPr/>
        </p:nvPicPr>
        <p:blipFill>
          <a:blip r:embed="rId2" cstate="print"/>
          <a:srcRect l="17175" t="11818" r="9814" b="63634"/>
          <a:stretch>
            <a:fillRect/>
          </a:stretch>
        </p:blipFill>
        <p:spPr bwMode="auto">
          <a:xfrm>
            <a:off x="1416466" y="2760542"/>
            <a:ext cx="15455068" cy="7012542"/>
          </a:xfrm>
          <a:prstGeom prst="roundRect">
            <a:avLst/>
          </a:prstGeom>
          <a:noFill/>
          <a:effectLst>
            <a:softEdge rad="63500"/>
          </a:effectLst>
        </p:spPr>
      </p:pic>
      <p:grpSp>
        <p:nvGrpSpPr>
          <p:cNvPr id="15" name="PHẠM DUYÊN 1 - 9Slide.vn">
            <a:extLst>
              <a:ext uri="{FF2B5EF4-FFF2-40B4-BE49-F238E27FC236}">
                <a16:creationId xmlns:a16="http://schemas.microsoft.com/office/drawing/2014/main" id="{CABBCC8A-D447-04E3-3C43-DE52CE019735}"/>
              </a:ext>
            </a:extLst>
          </p:cNvPr>
          <p:cNvGrpSpPr/>
          <p:nvPr/>
        </p:nvGrpSpPr>
        <p:grpSpPr>
          <a:xfrm>
            <a:off x="876300" y="1416984"/>
            <a:ext cx="1003383" cy="1035531"/>
            <a:chOff x="1559434" y="1176116"/>
            <a:chExt cx="668922" cy="6903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14EE5A-453B-3AE5-BE2D-D7CF248202C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1B2B253-1649-2B86-1623-6AB632B2A82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37426E3-8C80-F685-D4D0-450F2D500E7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0016B2-38CE-6C73-29EC-F8D50CAB889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1" name="PHẠM DUYÊN 2 - 9Slide.vn">
            <a:extLst>
              <a:ext uri="{FF2B5EF4-FFF2-40B4-BE49-F238E27FC236}">
                <a16:creationId xmlns:a16="http://schemas.microsoft.com/office/drawing/2014/main" id="{82D35973-EFAE-C4B8-7747-648E4AABF7ED}"/>
              </a:ext>
            </a:extLst>
          </p:cNvPr>
          <p:cNvGrpSpPr/>
          <p:nvPr/>
        </p:nvGrpSpPr>
        <p:grpSpPr>
          <a:xfrm>
            <a:off x="2046980" y="1428752"/>
            <a:ext cx="2163071" cy="1047787"/>
            <a:chOff x="1758698" y="1185039"/>
            <a:chExt cx="1442047" cy="82501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42DDA3C-023C-A89F-52E1-62F3BE8A9317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FF9C3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2278DD-79EF-85F1-2D28-1882A1C4789A}"/>
                </a:ext>
              </a:extLst>
            </p:cNvPr>
            <p:cNvSpPr txBox="1"/>
            <p:nvPr/>
          </p:nvSpPr>
          <p:spPr>
            <a:xfrm>
              <a:off x="1758698" y="1185043"/>
              <a:ext cx="950793" cy="799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72E88C6-28F7-008C-7A6B-BC67C2696098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799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accent5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1617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HẠM DUYÊN 1 - 9Slide.vn">
            <a:extLst>
              <a:ext uri="{FF2B5EF4-FFF2-40B4-BE49-F238E27FC236}">
                <a16:creationId xmlns:a16="http://schemas.microsoft.com/office/drawing/2014/main" id="{3BB9194F-629F-71E4-D28F-0D97AAED5163}"/>
              </a:ext>
            </a:extLst>
          </p:cNvPr>
          <p:cNvGrpSpPr/>
          <p:nvPr/>
        </p:nvGrpSpPr>
        <p:grpSpPr>
          <a:xfrm>
            <a:off x="876300" y="1416984"/>
            <a:ext cx="1003383" cy="1035531"/>
            <a:chOff x="1559434" y="1176116"/>
            <a:chExt cx="668922" cy="69035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DABFBBF-3068-5A28-B7A7-B3FA118C8F4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AB1B6B3-A02D-090E-5122-D4F4C0E4921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B273024-0915-1FAD-DC28-0D66C5D6394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BEE0D9-2C80-B8F5-454D-E02EC55111A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0" name="PHẠM DUYÊN 2 - 9Slide.vn">
            <a:extLst>
              <a:ext uri="{FF2B5EF4-FFF2-40B4-BE49-F238E27FC236}">
                <a16:creationId xmlns:a16="http://schemas.microsoft.com/office/drawing/2014/main" id="{215BB2A2-99F9-03ED-31EB-43460260A14E}"/>
              </a:ext>
            </a:extLst>
          </p:cNvPr>
          <p:cNvGrpSpPr/>
          <p:nvPr/>
        </p:nvGrpSpPr>
        <p:grpSpPr>
          <a:xfrm>
            <a:off x="2046980" y="1428752"/>
            <a:ext cx="2163071" cy="1047787"/>
            <a:chOff x="1758698" y="1185039"/>
            <a:chExt cx="1442047" cy="82501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CDEACDE-8451-9158-F656-DD01AF344DEF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FF9C3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B946E27-D671-96C2-5DF8-86B8935CB4C7}"/>
                </a:ext>
              </a:extLst>
            </p:cNvPr>
            <p:cNvSpPr txBox="1"/>
            <p:nvPr/>
          </p:nvSpPr>
          <p:spPr>
            <a:xfrm>
              <a:off x="1758698" y="1185043"/>
              <a:ext cx="950793" cy="799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473ED36-C43E-83E9-9478-A944F3F66123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799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accent5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PHẠM DUYÊN 3 - 9Slide.vn">
            <a:extLst>
              <a:ext uri="{FF2B5EF4-FFF2-40B4-BE49-F238E27FC236}">
                <a16:creationId xmlns:a16="http://schemas.microsoft.com/office/drawing/2014/main" id="{E7857F73-4359-D4E0-83EA-DC4697EC2306}"/>
              </a:ext>
            </a:extLst>
          </p:cNvPr>
          <p:cNvGrpSpPr/>
          <p:nvPr/>
        </p:nvGrpSpPr>
        <p:grpSpPr>
          <a:xfrm>
            <a:off x="2213902" y="3924300"/>
            <a:ext cx="4792928" cy="3354866"/>
            <a:chOff x="6224290" y="945389"/>
            <a:chExt cx="4792928" cy="335486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72C8A2E-49F1-5319-7C39-A7AD5907D2B0}"/>
                </a:ext>
              </a:extLst>
            </p:cNvPr>
            <p:cNvSpPr/>
            <p:nvPr/>
          </p:nvSpPr>
          <p:spPr>
            <a:xfrm>
              <a:off x="7759684" y="945389"/>
              <a:ext cx="1722141" cy="17221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0">
                  <a:solidFill>
                    <a:schemeClr val="accent6"/>
                  </a:solidFill>
                </a:rPr>
                <a:t>?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FE2AA7E-E0CC-443E-BF4E-A8E17C9A6BCF}"/>
                </a:ext>
              </a:extLst>
            </p:cNvPr>
            <p:cNvGrpSpPr/>
            <p:nvPr/>
          </p:nvGrpSpPr>
          <p:grpSpPr>
            <a:xfrm>
              <a:off x="6224290" y="2554261"/>
              <a:ext cx="4792928" cy="1745994"/>
              <a:chOff x="6224290" y="2554261"/>
              <a:chExt cx="4792928" cy="1745994"/>
            </a:xfrm>
          </p:grpSpPr>
          <p:grpSp>
            <p:nvGrpSpPr>
              <p:cNvPr id="25" name="PHẠM DUYÊN 5 - 9Slide.vn">
                <a:extLst>
                  <a:ext uri="{FF2B5EF4-FFF2-40B4-BE49-F238E27FC236}">
                    <a16:creationId xmlns:a16="http://schemas.microsoft.com/office/drawing/2014/main" id="{BCBA8434-C88E-B51E-32D2-43F876B7B7B0}"/>
                  </a:ext>
                </a:extLst>
              </p:cNvPr>
              <p:cNvGrpSpPr/>
              <p:nvPr/>
            </p:nvGrpSpPr>
            <p:grpSpPr>
              <a:xfrm>
                <a:off x="6224290" y="2554261"/>
                <a:ext cx="1746003" cy="1745994"/>
                <a:chOff x="531652" y="1713314"/>
                <a:chExt cx="447869" cy="447869"/>
              </a:xfrm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DF078DC5-AE5B-D17B-7155-24E505CFA830}"/>
                    </a:ext>
                  </a:extLst>
                </p:cNvPr>
                <p:cNvSpPr/>
                <p:nvPr/>
              </p:nvSpPr>
              <p:spPr>
                <a:xfrm>
                  <a:off x="531652" y="1713314"/>
                  <a:ext cx="447869" cy="447869"/>
                </a:xfrm>
                <a:prstGeom prst="roundRect">
                  <a:avLst/>
                </a:prstGeom>
                <a:solidFill>
                  <a:srgbClr val="FFF482"/>
                </a:solidFill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D904E708-09C6-9EE4-25E1-844DFA8680CC}"/>
                    </a:ext>
                  </a:extLst>
                </p:cNvPr>
                <p:cNvSpPr/>
                <p:nvPr/>
              </p:nvSpPr>
              <p:spPr>
                <a:xfrm>
                  <a:off x="689257" y="1884900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</p:grpSp>
          <p:grpSp>
            <p:nvGrpSpPr>
              <p:cNvPr id="34" name="PHẠM DUYÊN 5 - 9Slide.vn">
                <a:extLst>
                  <a:ext uri="{FF2B5EF4-FFF2-40B4-BE49-F238E27FC236}">
                    <a16:creationId xmlns:a16="http://schemas.microsoft.com/office/drawing/2014/main" id="{8414B1C9-5C38-69E4-967A-D84C4417C9C9}"/>
                  </a:ext>
                </a:extLst>
              </p:cNvPr>
              <p:cNvGrpSpPr/>
              <p:nvPr/>
            </p:nvGrpSpPr>
            <p:grpSpPr>
              <a:xfrm>
                <a:off x="9271215" y="2554261"/>
                <a:ext cx="1746003" cy="1745994"/>
                <a:chOff x="531652" y="1713314"/>
                <a:chExt cx="447869" cy="447869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19D35FA7-C9F6-D83F-116A-620F2709D330}"/>
                    </a:ext>
                  </a:extLst>
                </p:cNvPr>
                <p:cNvSpPr/>
                <p:nvPr/>
              </p:nvSpPr>
              <p:spPr>
                <a:xfrm>
                  <a:off x="531652" y="1713314"/>
                  <a:ext cx="447869" cy="447869"/>
                </a:xfrm>
                <a:prstGeom prst="roundRect">
                  <a:avLst/>
                </a:prstGeom>
                <a:solidFill>
                  <a:srgbClr val="FFF482"/>
                </a:solidFill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7AF2E180-9065-F936-25C3-2063A2571C68}"/>
                    </a:ext>
                  </a:extLst>
                </p:cNvPr>
                <p:cNvSpPr/>
                <p:nvPr/>
              </p:nvSpPr>
              <p:spPr>
                <a:xfrm>
                  <a:off x="689257" y="1884900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</p:grpSp>
        </p:grpSp>
      </p:grpSp>
      <p:sp>
        <p:nvSpPr>
          <p:cNvPr id="81" name="PHẠM DUYÊN 4 - 9Slide.vn">
            <a:extLst>
              <a:ext uri="{FF2B5EF4-FFF2-40B4-BE49-F238E27FC236}">
                <a16:creationId xmlns:a16="http://schemas.microsoft.com/office/drawing/2014/main" id="{F2B13DEA-400B-988A-2A09-09024BDBBB11}"/>
              </a:ext>
            </a:extLst>
          </p:cNvPr>
          <p:cNvSpPr/>
          <p:nvPr/>
        </p:nvSpPr>
        <p:spPr>
          <a:xfrm>
            <a:off x="3744932" y="3921125"/>
            <a:ext cx="1722141" cy="17221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AE5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2" name="PHẠM DUYÊN 5 - 9Slide.vn">
            <a:extLst>
              <a:ext uri="{FF2B5EF4-FFF2-40B4-BE49-F238E27FC236}">
                <a16:creationId xmlns:a16="http://schemas.microsoft.com/office/drawing/2014/main" id="{30CF5BD2-BC87-53C7-C67E-CDC3B21ADCDC}"/>
              </a:ext>
            </a:extLst>
          </p:cNvPr>
          <p:cNvGrpSpPr/>
          <p:nvPr/>
        </p:nvGrpSpPr>
        <p:grpSpPr>
          <a:xfrm>
            <a:off x="10896600" y="3924300"/>
            <a:ext cx="4792928" cy="3354866"/>
            <a:chOff x="6224290" y="945389"/>
            <a:chExt cx="4792928" cy="335486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593CB393-C8EB-79CA-445A-351426D159ED}"/>
                </a:ext>
              </a:extLst>
            </p:cNvPr>
            <p:cNvSpPr/>
            <p:nvPr/>
          </p:nvSpPr>
          <p:spPr>
            <a:xfrm>
              <a:off x="7759684" y="945389"/>
              <a:ext cx="1722141" cy="17221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0">
                  <a:solidFill>
                    <a:schemeClr val="accent6"/>
                  </a:solidFill>
                </a:rPr>
                <a:t>?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882BA2A-2591-9E6C-BB01-675349131197}"/>
                </a:ext>
              </a:extLst>
            </p:cNvPr>
            <p:cNvGrpSpPr/>
            <p:nvPr/>
          </p:nvGrpSpPr>
          <p:grpSpPr>
            <a:xfrm>
              <a:off x="6224290" y="2554261"/>
              <a:ext cx="4792928" cy="1745994"/>
              <a:chOff x="6224290" y="2554261"/>
              <a:chExt cx="4792928" cy="1745994"/>
            </a:xfrm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11E0DB97-56A9-15CB-2154-5A621CB67F27}"/>
                  </a:ext>
                </a:extLst>
              </p:cNvPr>
              <p:cNvSpPr/>
              <p:nvPr/>
            </p:nvSpPr>
            <p:spPr>
              <a:xfrm>
                <a:off x="9271215" y="2554261"/>
                <a:ext cx="1746003" cy="1745994"/>
              </a:xfrm>
              <a:prstGeom prst="roundRect">
                <a:avLst/>
              </a:prstGeom>
              <a:solidFill>
                <a:srgbClr val="FFF482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grpSp>
            <p:nvGrpSpPr>
              <p:cNvPr id="69" name="PHẠM DUYÊN 5 - 9Slide.vn">
                <a:extLst>
                  <a:ext uri="{FF2B5EF4-FFF2-40B4-BE49-F238E27FC236}">
                    <a16:creationId xmlns:a16="http://schemas.microsoft.com/office/drawing/2014/main" id="{0EEA788E-1691-5D89-2E20-E272F88A221B}"/>
                  </a:ext>
                </a:extLst>
              </p:cNvPr>
              <p:cNvGrpSpPr/>
              <p:nvPr/>
            </p:nvGrpSpPr>
            <p:grpSpPr>
              <a:xfrm>
                <a:off x="6224290" y="2554261"/>
                <a:ext cx="4679831" cy="1745994"/>
                <a:chOff x="531652" y="1713314"/>
                <a:chExt cx="1200428" cy="447869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5C7375A4-350F-BDD2-ECE9-6A6E7ADB1B70}"/>
                    </a:ext>
                  </a:extLst>
                </p:cNvPr>
                <p:cNvSpPr/>
                <p:nvPr/>
              </p:nvSpPr>
              <p:spPr>
                <a:xfrm>
                  <a:off x="531652" y="1713314"/>
                  <a:ext cx="447869" cy="447869"/>
                </a:xfrm>
                <a:prstGeom prst="roundRect">
                  <a:avLst/>
                </a:prstGeom>
                <a:solidFill>
                  <a:srgbClr val="FFF482"/>
                </a:solidFill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E22EDE27-7CC1-F1BE-4C5A-A664066624DE}"/>
                    </a:ext>
                  </a:extLst>
                </p:cNvPr>
                <p:cNvSpPr/>
                <p:nvPr/>
              </p:nvSpPr>
              <p:spPr>
                <a:xfrm>
                  <a:off x="689257" y="1884900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337057D3-59B4-7DE5-55A9-5FDB5E44F318}"/>
                    </a:ext>
                  </a:extLst>
                </p:cNvPr>
                <p:cNvSpPr/>
                <p:nvPr/>
              </p:nvSpPr>
              <p:spPr>
                <a:xfrm>
                  <a:off x="818117" y="2013760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32C8D388-A3A9-B038-283B-5F3A16B0F621}"/>
                    </a:ext>
                  </a:extLst>
                </p:cNvPr>
                <p:cNvSpPr/>
                <p:nvPr/>
              </p:nvSpPr>
              <p:spPr>
                <a:xfrm>
                  <a:off x="560397" y="1756040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FC9A7F2D-AAF0-E1AB-57B0-B31B4A1967C9}"/>
                    </a:ext>
                  </a:extLst>
                </p:cNvPr>
                <p:cNvSpPr/>
                <p:nvPr/>
              </p:nvSpPr>
              <p:spPr>
                <a:xfrm>
                  <a:off x="818117" y="1747937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B3C65E9A-86E6-4BE0-AE59-EECE50688A6C}"/>
                    </a:ext>
                  </a:extLst>
                </p:cNvPr>
                <p:cNvSpPr/>
                <p:nvPr/>
              </p:nvSpPr>
              <p:spPr>
                <a:xfrm>
                  <a:off x="560397" y="2013760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889610D5-50B3-7B68-AEDB-240BFC555637}"/>
                    </a:ext>
                  </a:extLst>
                </p:cNvPr>
                <p:cNvSpPr/>
                <p:nvPr/>
              </p:nvSpPr>
              <p:spPr>
                <a:xfrm>
                  <a:off x="1474360" y="1884900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0CAD317D-9824-6BA3-FD06-569D3EF74FAD}"/>
                    </a:ext>
                  </a:extLst>
                </p:cNvPr>
                <p:cNvSpPr/>
                <p:nvPr/>
              </p:nvSpPr>
              <p:spPr>
                <a:xfrm>
                  <a:off x="1603220" y="2013760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1454A82B-85C4-667B-7156-715C8567F646}"/>
                    </a:ext>
                  </a:extLst>
                </p:cNvPr>
                <p:cNvSpPr/>
                <p:nvPr/>
              </p:nvSpPr>
              <p:spPr>
                <a:xfrm>
                  <a:off x="1345500" y="1756040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5A315F0D-8E65-DB42-0E6D-A72C45582AA2}"/>
                    </a:ext>
                  </a:extLst>
                </p:cNvPr>
                <p:cNvSpPr/>
                <p:nvPr/>
              </p:nvSpPr>
              <p:spPr>
                <a:xfrm>
                  <a:off x="1603220" y="1747937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B1D1BC88-7A97-13FB-F08C-FF6B18872968}"/>
                    </a:ext>
                  </a:extLst>
                </p:cNvPr>
                <p:cNvSpPr/>
                <p:nvPr/>
              </p:nvSpPr>
              <p:spPr>
                <a:xfrm>
                  <a:off x="1345500" y="2013760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</p:grpSp>
        </p:grpSp>
      </p:grpSp>
      <p:sp>
        <p:nvSpPr>
          <p:cNvPr id="75" name="PHẠM DUYÊN 6 - 9Slide.vn">
            <a:extLst>
              <a:ext uri="{FF2B5EF4-FFF2-40B4-BE49-F238E27FC236}">
                <a16:creationId xmlns:a16="http://schemas.microsoft.com/office/drawing/2014/main" id="{89F0644A-8CBA-205F-9BFA-B33B1235B8F9}"/>
              </a:ext>
            </a:extLst>
          </p:cNvPr>
          <p:cNvSpPr/>
          <p:nvPr/>
        </p:nvSpPr>
        <p:spPr>
          <a:xfrm>
            <a:off x="12427630" y="3921125"/>
            <a:ext cx="1722141" cy="17221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AE5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96431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7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HẠM DUYÊN 1 - 9Slide.vn">
            <a:extLst>
              <a:ext uri="{FF2B5EF4-FFF2-40B4-BE49-F238E27FC236}">
                <a16:creationId xmlns:a16="http://schemas.microsoft.com/office/drawing/2014/main" id="{3BB9194F-629F-71E4-D28F-0D97AAED5163}"/>
              </a:ext>
            </a:extLst>
          </p:cNvPr>
          <p:cNvGrpSpPr/>
          <p:nvPr/>
        </p:nvGrpSpPr>
        <p:grpSpPr>
          <a:xfrm>
            <a:off x="876300" y="1416984"/>
            <a:ext cx="1003383" cy="1035531"/>
            <a:chOff x="1559434" y="1176116"/>
            <a:chExt cx="668922" cy="69035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DABFBBF-3068-5A28-B7A7-B3FA118C8F4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AB1B6B3-A02D-090E-5122-D4F4C0E4921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B273024-0915-1FAD-DC28-0D66C5D6394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BEE0D9-2C80-B8F5-454D-E02EC55111A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0" name="PHẠM DUYÊN 2 - 9Slide.vn">
            <a:extLst>
              <a:ext uri="{FF2B5EF4-FFF2-40B4-BE49-F238E27FC236}">
                <a16:creationId xmlns:a16="http://schemas.microsoft.com/office/drawing/2014/main" id="{215BB2A2-99F9-03ED-31EB-43460260A14E}"/>
              </a:ext>
            </a:extLst>
          </p:cNvPr>
          <p:cNvGrpSpPr/>
          <p:nvPr/>
        </p:nvGrpSpPr>
        <p:grpSpPr>
          <a:xfrm>
            <a:off x="2046980" y="1428752"/>
            <a:ext cx="2163071" cy="1047787"/>
            <a:chOff x="1758698" y="1185039"/>
            <a:chExt cx="1442047" cy="82501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CDEACDE-8451-9158-F656-DD01AF344DEF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FF9C3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B946E27-D671-96C2-5DF8-86B8935CB4C7}"/>
                </a:ext>
              </a:extLst>
            </p:cNvPr>
            <p:cNvSpPr txBox="1"/>
            <p:nvPr/>
          </p:nvSpPr>
          <p:spPr>
            <a:xfrm>
              <a:off x="1758698" y="1185043"/>
              <a:ext cx="950793" cy="799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473ED36-C43E-83E9-9478-A944F3F66123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799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accent5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PHẠM DUYÊN 3 - 9Slide.vn">
            <a:extLst>
              <a:ext uri="{FF2B5EF4-FFF2-40B4-BE49-F238E27FC236}">
                <a16:creationId xmlns:a16="http://schemas.microsoft.com/office/drawing/2014/main" id="{E7857F73-4359-D4E0-83EA-DC4697EC2306}"/>
              </a:ext>
            </a:extLst>
          </p:cNvPr>
          <p:cNvGrpSpPr/>
          <p:nvPr/>
        </p:nvGrpSpPr>
        <p:grpSpPr>
          <a:xfrm>
            <a:off x="2213902" y="3924300"/>
            <a:ext cx="4792928" cy="3354866"/>
            <a:chOff x="6224290" y="945389"/>
            <a:chExt cx="4792928" cy="335486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72C8A2E-49F1-5319-7C39-A7AD5907D2B0}"/>
                </a:ext>
              </a:extLst>
            </p:cNvPr>
            <p:cNvSpPr/>
            <p:nvPr/>
          </p:nvSpPr>
          <p:spPr>
            <a:xfrm>
              <a:off x="7759684" y="945389"/>
              <a:ext cx="1722141" cy="17221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0">
                  <a:solidFill>
                    <a:schemeClr val="accent6"/>
                  </a:solidFill>
                </a:rPr>
                <a:t>?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FE2AA7E-E0CC-443E-BF4E-A8E17C9A6BCF}"/>
                </a:ext>
              </a:extLst>
            </p:cNvPr>
            <p:cNvGrpSpPr/>
            <p:nvPr/>
          </p:nvGrpSpPr>
          <p:grpSpPr>
            <a:xfrm>
              <a:off x="6224290" y="2554261"/>
              <a:ext cx="4792928" cy="1745994"/>
              <a:chOff x="6224290" y="2554261"/>
              <a:chExt cx="4792928" cy="1745994"/>
            </a:xfrm>
          </p:grpSpPr>
          <p:grpSp>
            <p:nvGrpSpPr>
              <p:cNvPr id="25" name="PHẠM DUYÊN 5 - 9Slide.vn">
                <a:extLst>
                  <a:ext uri="{FF2B5EF4-FFF2-40B4-BE49-F238E27FC236}">
                    <a16:creationId xmlns:a16="http://schemas.microsoft.com/office/drawing/2014/main" id="{BCBA8434-C88E-B51E-32D2-43F876B7B7B0}"/>
                  </a:ext>
                </a:extLst>
              </p:cNvPr>
              <p:cNvGrpSpPr/>
              <p:nvPr/>
            </p:nvGrpSpPr>
            <p:grpSpPr>
              <a:xfrm>
                <a:off x="6224290" y="2554261"/>
                <a:ext cx="1746003" cy="1745994"/>
                <a:chOff x="531652" y="1713314"/>
                <a:chExt cx="447869" cy="447869"/>
              </a:xfrm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DF078DC5-AE5B-D17B-7155-24E505CFA830}"/>
                    </a:ext>
                  </a:extLst>
                </p:cNvPr>
                <p:cNvSpPr/>
                <p:nvPr/>
              </p:nvSpPr>
              <p:spPr>
                <a:xfrm>
                  <a:off x="531652" y="1713314"/>
                  <a:ext cx="447869" cy="447869"/>
                </a:xfrm>
                <a:prstGeom prst="roundRect">
                  <a:avLst/>
                </a:prstGeom>
                <a:solidFill>
                  <a:srgbClr val="FFF482"/>
                </a:solidFill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D904E708-09C6-9EE4-25E1-844DFA8680CC}"/>
                    </a:ext>
                  </a:extLst>
                </p:cNvPr>
                <p:cNvSpPr/>
                <p:nvPr/>
              </p:nvSpPr>
              <p:spPr>
                <a:xfrm>
                  <a:off x="689257" y="1884900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</p:grpSp>
          <p:grpSp>
            <p:nvGrpSpPr>
              <p:cNvPr id="34" name="PHẠM DUYÊN 5 - 9Slide.vn">
                <a:extLst>
                  <a:ext uri="{FF2B5EF4-FFF2-40B4-BE49-F238E27FC236}">
                    <a16:creationId xmlns:a16="http://schemas.microsoft.com/office/drawing/2014/main" id="{8414B1C9-5C38-69E4-967A-D84C4417C9C9}"/>
                  </a:ext>
                </a:extLst>
              </p:cNvPr>
              <p:cNvGrpSpPr/>
              <p:nvPr/>
            </p:nvGrpSpPr>
            <p:grpSpPr>
              <a:xfrm>
                <a:off x="9271215" y="2554261"/>
                <a:ext cx="1746003" cy="1745994"/>
                <a:chOff x="531652" y="1713314"/>
                <a:chExt cx="447869" cy="447869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19D35FA7-C9F6-D83F-116A-620F2709D330}"/>
                    </a:ext>
                  </a:extLst>
                </p:cNvPr>
                <p:cNvSpPr/>
                <p:nvPr/>
              </p:nvSpPr>
              <p:spPr>
                <a:xfrm>
                  <a:off x="531652" y="1713314"/>
                  <a:ext cx="447869" cy="447869"/>
                </a:xfrm>
                <a:prstGeom prst="roundRect">
                  <a:avLst/>
                </a:prstGeom>
                <a:solidFill>
                  <a:srgbClr val="FFF482"/>
                </a:solidFill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7AF2E180-9065-F936-25C3-2063A2571C68}"/>
                    </a:ext>
                  </a:extLst>
                </p:cNvPr>
                <p:cNvSpPr/>
                <p:nvPr/>
              </p:nvSpPr>
              <p:spPr>
                <a:xfrm>
                  <a:off x="689257" y="1884900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A2CC115E-B0DC-78EC-1467-035FC0FDBBB5}"/>
                    </a:ext>
                  </a:extLst>
                </p:cNvPr>
                <p:cNvSpPr/>
                <p:nvPr/>
              </p:nvSpPr>
              <p:spPr>
                <a:xfrm>
                  <a:off x="821193" y="1744818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39768F8B-B503-7CD9-183E-847C92EACBC7}"/>
                    </a:ext>
                  </a:extLst>
                </p:cNvPr>
                <p:cNvSpPr/>
                <p:nvPr/>
              </p:nvSpPr>
              <p:spPr>
                <a:xfrm>
                  <a:off x="555690" y="2015207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</p:grpSp>
        </p:grpSp>
      </p:grpSp>
      <p:sp>
        <p:nvSpPr>
          <p:cNvPr id="81" name="PHẠM DUYÊN 4 - 9Slide.vn">
            <a:extLst>
              <a:ext uri="{FF2B5EF4-FFF2-40B4-BE49-F238E27FC236}">
                <a16:creationId xmlns:a16="http://schemas.microsoft.com/office/drawing/2014/main" id="{F2B13DEA-400B-988A-2A09-09024BDBBB11}"/>
              </a:ext>
            </a:extLst>
          </p:cNvPr>
          <p:cNvSpPr/>
          <p:nvPr/>
        </p:nvSpPr>
        <p:spPr>
          <a:xfrm>
            <a:off x="3744932" y="3921125"/>
            <a:ext cx="1722141" cy="17221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AE5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52" name="PHẠM DUYÊN 5 - 9Slide.vn">
            <a:extLst>
              <a:ext uri="{FF2B5EF4-FFF2-40B4-BE49-F238E27FC236}">
                <a16:creationId xmlns:a16="http://schemas.microsoft.com/office/drawing/2014/main" id="{30CF5BD2-BC87-53C7-C67E-CDC3B21ADCDC}"/>
              </a:ext>
            </a:extLst>
          </p:cNvPr>
          <p:cNvGrpSpPr/>
          <p:nvPr/>
        </p:nvGrpSpPr>
        <p:grpSpPr>
          <a:xfrm>
            <a:off x="10896600" y="3924300"/>
            <a:ext cx="4792928" cy="3354866"/>
            <a:chOff x="6224290" y="945389"/>
            <a:chExt cx="4792928" cy="335486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593CB393-C8EB-79CA-445A-351426D159ED}"/>
                </a:ext>
              </a:extLst>
            </p:cNvPr>
            <p:cNvSpPr/>
            <p:nvPr/>
          </p:nvSpPr>
          <p:spPr>
            <a:xfrm>
              <a:off x="7759684" y="945389"/>
              <a:ext cx="1722141" cy="17221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0">
                  <a:solidFill>
                    <a:schemeClr val="accent6"/>
                  </a:solidFill>
                </a:rPr>
                <a:t>?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882BA2A-2591-9E6C-BB01-675349131197}"/>
                </a:ext>
              </a:extLst>
            </p:cNvPr>
            <p:cNvGrpSpPr/>
            <p:nvPr/>
          </p:nvGrpSpPr>
          <p:grpSpPr>
            <a:xfrm>
              <a:off x="6224290" y="2554261"/>
              <a:ext cx="4792928" cy="1745994"/>
              <a:chOff x="6224290" y="2554261"/>
              <a:chExt cx="4792928" cy="1745994"/>
            </a:xfrm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11E0DB97-56A9-15CB-2154-5A621CB67F27}"/>
                  </a:ext>
                </a:extLst>
              </p:cNvPr>
              <p:cNvSpPr/>
              <p:nvPr/>
            </p:nvSpPr>
            <p:spPr>
              <a:xfrm>
                <a:off x="9271215" y="2554261"/>
                <a:ext cx="1746003" cy="1745994"/>
              </a:xfrm>
              <a:prstGeom prst="roundRect">
                <a:avLst/>
              </a:prstGeom>
              <a:solidFill>
                <a:srgbClr val="FFF482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grpSp>
            <p:nvGrpSpPr>
              <p:cNvPr id="69" name="PHẠM DUYÊN 5 - 9Slide.vn">
                <a:extLst>
                  <a:ext uri="{FF2B5EF4-FFF2-40B4-BE49-F238E27FC236}">
                    <a16:creationId xmlns:a16="http://schemas.microsoft.com/office/drawing/2014/main" id="{0EEA788E-1691-5D89-2E20-E272F88A221B}"/>
                  </a:ext>
                </a:extLst>
              </p:cNvPr>
              <p:cNvGrpSpPr/>
              <p:nvPr/>
            </p:nvGrpSpPr>
            <p:grpSpPr>
              <a:xfrm>
                <a:off x="6224290" y="2554261"/>
                <a:ext cx="4679831" cy="1745994"/>
                <a:chOff x="531652" y="1713314"/>
                <a:chExt cx="1200428" cy="447869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5C7375A4-350F-BDD2-ECE9-6A6E7ADB1B70}"/>
                    </a:ext>
                  </a:extLst>
                </p:cNvPr>
                <p:cNvSpPr/>
                <p:nvPr/>
              </p:nvSpPr>
              <p:spPr>
                <a:xfrm>
                  <a:off x="531652" y="1713314"/>
                  <a:ext cx="447869" cy="447869"/>
                </a:xfrm>
                <a:prstGeom prst="roundRect">
                  <a:avLst/>
                </a:prstGeom>
                <a:solidFill>
                  <a:srgbClr val="FFF482"/>
                </a:solidFill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FC9A7F2D-AAF0-E1AB-57B0-B31B4A1967C9}"/>
                    </a:ext>
                  </a:extLst>
                </p:cNvPr>
                <p:cNvSpPr/>
                <p:nvPr/>
              </p:nvSpPr>
              <p:spPr>
                <a:xfrm>
                  <a:off x="818117" y="1747937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B3C65E9A-86E6-4BE0-AE59-EECE50688A6C}"/>
                    </a:ext>
                  </a:extLst>
                </p:cNvPr>
                <p:cNvSpPr/>
                <p:nvPr/>
              </p:nvSpPr>
              <p:spPr>
                <a:xfrm>
                  <a:off x="560397" y="2013760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889610D5-50B3-7B68-AEDB-240BFC555637}"/>
                    </a:ext>
                  </a:extLst>
                </p:cNvPr>
                <p:cNvSpPr/>
                <p:nvPr/>
              </p:nvSpPr>
              <p:spPr>
                <a:xfrm>
                  <a:off x="1474360" y="1884900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0CAD317D-9824-6BA3-FD06-569D3EF74FAD}"/>
                    </a:ext>
                  </a:extLst>
                </p:cNvPr>
                <p:cNvSpPr/>
                <p:nvPr/>
              </p:nvSpPr>
              <p:spPr>
                <a:xfrm>
                  <a:off x="1603220" y="2013760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1454A82B-85C4-667B-7156-715C8567F646}"/>
                    </a:ext>
                  </a:extLst>
                </p:cNvPr>
                <p:cNvSpPr/>
                <p:nvPr/>
              </p:nvSpPr>
              <p:spPr>
                <a:xfrm>
                  <a:off x="1345500" y="1756040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5A315F0D-8E65-DB42-0E6D-A72C45582AA2}"/>
                    </a:ext>
                  </a:extLst>
                </p:cNvPr>
                <p:cNvSpPr/>
                <p:nvPr/>
              </p:nvSpPr>
              <p:spPr>
                <a:xfrm>
                  <a:off x="1603220" y="1747937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B1D1BC88-7A97-13FB-F08C-FF6B18872968}"/>
                    </a:ext>
                  </a:extLst>
                </p:cNvPr>
                <p:cNvSpPr/>
                <p:nvPr/>
              </p:nvSpPr>
              <p:spPr>
                <a:xfrm>
                  <a:off x="1345500" y="2013760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</p:grpSp>
        </p:grpSp>
      </p:grpSp>
      <p:sp>
        <p:nvSpPr>
          <p:cNvPr id="75" name="PHẠM DUYÊN 6 - 9Slide.vn">
            <a:extLst>
              <a:ext uri="{FF2B5EF4-FFF2-40B4-BE49-F238E27FC236}">
                <a16:creationId xmlns:a16="http://schemas.microsoft.com/office/drawing/2014/main" id="{89F0644A-8CBA-205F-9BFA-B33B1235B8F9}"/>
              </a:ext>
            </a:extLst>
          </p:cNvPr>
          <p:cNvSpPr/>
          <p:nvPr/>
        </p:nvSpPr>
        <p:spPr>
          <a:xfrm>
            <a:off x="12427630" y="3921125"/>
            <a:ext cx="1722141" cy="17221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AE5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314334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7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1377E5B-CA3A-2CA6-DEA5-1FF953AF74E1}"/>
              </a:ext>
            </a:extLst>
          </p:cNvPr>
          <p:cNvGrpSpPr/>
          <p:nvPr/>
        </p:nvGrpSpPr>
        <p:grpSpPr>
          <a:xfrm>
            <a:off x="2213902" y="3924300"/>
            <a:ext cx="4792928" cy="3354866"/>
            <a:chOff x="2213902" y="3924300"/>
            <a:chExt cx="4792928" cy="335486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7857F73-4359-D4E0-83EA-DC4697EC2306}"/>
                </a:ext>
              </a:extLst>
            </p:cNvPr>
            <p:cNvGrpSpPr/>
            <p:nvPr/>
          </p:nvGrpSpPr>
          <p:grpSpPr>
            <a:xfrm>
              <a:off x="2213902" y="3924300"/>
              <a:ext cx="4792928" cy="3354866"/>
              <a:chOff x="6224290" y="945389"/>
              <a:chExt cx="4792928" cy="3354866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272C8A2E-49F1-5319-7C39-A7AD5907D2B0}"/>
                  </a:ext>
                </a:extLst>
              </p:cNvPr>
              <p:cNvSpPr/>
              <p:nvPr/>
            </p:nvSpPr>
            <p:spPr>
              <a:xfrm>
                <a:off x="7759684" y="945389"/>
                <a:ext cx="1722141" cy="172214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0">
                    <a:solidFill>
                      <a:schemeClr val="accent6"/>
                    </a:solidFill>
                  </a:rPr>
                  <a:t>?</a:t>
                </a: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9FE2AA7E-E0CC-443E-BF4E-A8E17C9A6BCF}"/>
                  </a:ext>
                </a:extLst>
              </p:cNvPr>
              <p:cNvGrpSpPr/>
              <p:nvPr/>
            </p:nvGrpSpPr>
            <p:grpSpPr>
              <a:xfrm>
                <a:off x="6224290" y="2554261"/>
                <a:ext cx="4792928" cy="1745994"/>
                <a:chOff x="6224290" y="2554261"/>
                <a:chExt cx="4792928" cy="1745994"/>
              </a:xfrm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DF078DC5-AE5B-D17B-7155-24E505CFA830}"/>
                    </a:ext>
                  </a:extLst>
                </p:cNvPr>
                <p:cNvSpPr/>
                <p:nvPr/>
              </p:nvSpPr>
              <p:spPr>
                <a:xfrm>
                  <a:off x="6224290" y="2554261"/>
                  <a:ext cx="1746003" cy="1745994"/>
                </a:xfrm>
                <a:prstGeom prst="roundRect">
                  <a:avLst/>
                </a:prstGeom>
                <a:solidFill>
                  <a:srgbClr val="FFF482"/>
                </a:solidFill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grpSp>
              <p:nvGrpSpPr>
                <p:cNvPr id="34" name="PHẠM DUYÊN 5 - 9Slide.vn">
                  <a:extLst>
                    <a:ext uri="{FF2B5EF4-FFF2-40B4-BE49-F238E27FC236}">
                      <a16:creationId xmlns:a16="http://schemas.microsoft.com/office/drawing/2014/main" id="{8414B1C9-5C38-69E4-967A-D84C4417C9C9}"/>
                    </a:ext>
                  </a:extLst>
                </p:cNvPr>
                <p:cNvGrpSpPr/>
                <p:nvPr/>
              </p:nvGrpSpPr>
              <p:grpSpPr>
                <a:xfrm>
                  <a:off x="9271215" y="2554261"/>
                  <a:ext cx="1746003" cy="1745994"/>
                  <a:chOff x="531652" y="1713314"/>
                  <a:chExt cx="447869" cy="447869"/>
                </a:xfrm>
              </p:grpSpPr>
              <p:sp>
                <p:nvSpPr>
                  <p:cNvPr id="35" name="Rectangle: Rounded Corners 34">
                    <a:extLst>
                      <a:ext uri="{FF2B5EF4-FFF2-40B4-BE49-F238E27FC236}">
                        <a16:creationId xmlns:a16="http://schemas.microsoft.com/office/drawing/2014/main" id="{19D35FA7-C9F6-D83F-116A-620F2709D330}"/>
                      </a:ext>
                    </a:extLst>
                  </p:cNvPr>
                  <p:cNvSpPr/>
                  <p:nvPr/>
                </p:nvSpPr>
                <p:spPr>
                  <a:xfrm>
                    <a:off x="531652" y="1713314"/>
                    <a:ext cx="447869" cy="447869"/>
                  </a:xfrm>
                  <a:prstGeom prst="roundRect">
                    <a:avLst/>
                  </a:prstGeom>
                  <a:solidFill>
                    <a:srgbClr val="FFF482"/>
                  </a:solidFill>
                  <a:ln w="190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70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7AF2E180-9065-F936-25C3-2063A2571C68}"/>
                      </a:ext>
                    </a:extLst>
                  </p:cNvPr>
                  <p:cNvSpPr/>
                  <p:nvPr/>
                </p:nvSpPr>
                <p:spPr>
                  <a:xfrm>
                    <a:off x="562959" y="1746573"/>
                    <a:ext cx="128860" cy="128860"/>
                  </a:xfrm>
                  <a:prstGeom prst="ellipse">
                    <a:avLst/>
                  </a:prstGeom>
                  <a:solidFill>
                    <a:srgbClr val="E95A4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700" dirty="0"/>
                  </a:p>
                </p:txBody>
              </p:sp>
              <p:sp>
                <p:nvSpPr>
                  <p:cNvPr id="2" name="Oval 1">
                    <a:extLst>
                      <a:ext uri="{FF2B5EF4-FFF2-40B4-BE49-F238E27FC236}">
                        <a16:creationId xmlns:a16="http://schemas.microsoft.com/office/drawing/2014/main" id="{A2CC115E-B0DC-78EC-1467-035FC0FDBBB5}"/>
                      </a:ext>
                    </a:extLst>
                  </p:cNvPr>
                  <p:cNvSpPr/>
                  <p:nvPr/>
                </p:nvSpPr>
                <p:spPr>
                  <a:xfrm>
                    <a:off x="821193" y="1744818"/>
                    <a:ext cx="128860" cy="128860"/>
                  </a:xfrm>
                  <a:prstGeom prst="ellipse">
                    <a:avLst/>
                  </a:prstGeom>
                  <a:solidFill>
                    <a:srgbClr val="E95A4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700" dirty="0"/>
                  </a:p>
                </p:txBody>
              </p:sp>
              <p:sp>
                <p:nvSpPr>
                  <p:cNvPr id="3" name="Oval 2">
                    <a:extLst>
                      <a:ext uri="{FF2B5EF4-FFF2-40B4-BE49-F238E27FC236}">
                        <a16:creationId xmlns:a16="http://schemas.microsoft.com/office/drawing/2014/main" id="{39768F8B-B503-7CD9-183E-847C92EACBC7}"/>
                      </a:ext>
                    </a:extLst>
                  </p:cNvPr>
                  <p:cNvSpPr/>
                  <p:nvPr/>
                </p:nvSpPr>
                <p:spPr>
                  <a:xfrm>
                    <a:off x="555690" y="2015207"/>
                    <a:ext cx="128860" cy="128860"/>
                  </a:xfrm>
                  <a:prstGeom prst="ellipse">
                    <a:avLst/>
                  </a:prstGeom>
                  <a:solidFill>
                    <a:srgbClr val="E95A4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700" dirty="0"/>
                  </a:p>
                </p:txBody>
              </p:sp>
              <p:sp>
                <p:nvSpPr>
                  <p:cNvPr id="10" name="Oval 9">
                    <a:extLst>
                      <a:ext uri="{FF2B5EF4-FFF2-40B4-BE49-F238E27FC236}">
                        <a16:creationId xmlns:a16="http://schemas.microsoft.com/office/drawing/2014/main" id="{1D86B7F6-8177-A09D-541A-C69052C38D63}"/>
                      </a:ext>
                    </a:extLst>
                  </p:cNvPr>
                  <p:cNvSpPr/>
                  <p:nvPr/>
                </p:nvSpPr>
                <p:spPr>
                  <a:xfrm>
                    <a:off x="826273" y="2005185"/>
                    <a:ext cx="128860" cy="128860"/>
                  </a:xfrm>
                  <a:prstGeom prst="ellipse">
                    <a:avLst/>
                  </a:prstGeom>
                  <a:solidFill>
                    <a:srgbClr val="E95A4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700" dirty="0"/>
                  </a:p>
                </p:txBody>
              </p:sp>
            </p:grpSp>
          </p:grp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999485-F453-D885-AF34-CB262ADC112A}"/>
                </a:ext>
              </a:extLst>
            </p:cNvPr>
            <p:cNvSpPr/>
            <p:nvPr/>
          </p:nvSpPr>
          <p:spPr>
            <a:xfrm>
              <a:off x="2836918" y="6190368"/>
              <a:ext cx="502357" cy="502354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C78F0B7-B086-517D-19CD-C314D657503F}"/>
                </a:ext>
              </a:extLst>
            </p:cNvPr>
            <p:cNvSpPr/>
            <p:nvPr/>
          </p:nvSpPr>
          <p:spPr>
            <a:xfrm>
              <a:off x="3339274" y="6692722"/>
              <a:ext cx="502357" cy="502354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19427D5-963E-BEEB-A314-83A318B8F63D}"/>
                </a:ext>
              </a:extLst>
            </p:cNvPr>
            <p:cNvSpPr/>
            <p:nvPr/>
          </p:nvSpPr>
          <p:spPr>
            <a:xfrm>
              <a:off x="2334561" y="5688014"/>
              <a:ext cx="502357" cy="502354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FEF1DDF-4FFB-E409-B11E-8C12307366FE}"/>
                </a:ext>
              </a:extLst>
            </p:cNvPr>
            <p:cNvSpPr/>
            <p:nvPr/>
          </p:nvSpPr>
          <p:spPr>
            <a:xfrm>
              <a:off x="3339274" y="5656425"/>
              <a:ext cx="502357" cy="502354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4A6D6AC-90F3-4071-D646-A5B5DE93FF13}"/>
                </a:ext>
              </a:extLst>
            </p:cNvPr>
            <p:cNvSpPr/>
            <p:nvPr/>
          </p:nvSpPr>
          <p:spPr>
            <a:xfrm>
              <a:off x="2334561" y="6692722"/>
              <a:ext cx="502357" cy="502354"/>
            </a:xfrm>
            <a:prstGeom prst="ellipse">
              <a:avLst/>
            </a:prstGeom>
            <a:solidFill>
              <a:srgbClr val="E95A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14" name="PHẠM DUYÊN 1 - 9Slide.vn">
            <a:extLst>
              <a:ext uri="{FF2B5EF4-FFF2-40B4-BE49-F238E27FC236}">
                <a16:creationId xmlns:a16="http://schemas.microsoft.com/office/drawing/2014/main" id="{3BB9194F-629F-71E4-D28F-0D97AAED5163}"/>
              </a:ext>
            </a:extLst>
          </p:cNvPr>
          <p:cNvGrpSpPr/>
          <p:nvPr/>
        </p:nvGrpSpPr>
        <p:grpSpPr>
          <a:xfrm>
            <a:off x="876300" y="1416984"/>
            <a:ext cx="1003383" cy="1035531"/>
            <a:chOff x="1559434" y="1176116"/>
            <a:chExt cx="668922" cy="69035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DABFBBF-3068-5A28-B7A7-B3FA118C8F4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AB1B6B3-A02D-090E-5122-D4F4C0E4921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B273024-0915-1FAD-DC28-0D66C5D6394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BEE0D9-2C80-B8F5-454D-E02EC55111A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0" name="PHẠM DUYÊN 2 - 9Slide.vn">
            <a:extLst>
              <a:ext uri="{FF2B5EF4-FFF2-40B4-BE49-F238E27FC236}">
                <a16:creationId xmlns:a16="http://schemas.microsoft.com/office/drawing/2014/main" id="{215BB2A2-99F9-03ED-31EB-43460260A14E}"/>
              </a:ext>
            </a:extLst>
          </p:cNvPr>
          <p:cNvGrpSpPr/>
          <p:nvPr/>
        </p:nvGrpSpPr>
        <p:grpSpPr>
          <a:xfrm>
            <a:off x="2046980" y="1428752"/>
            <a:ext cx="2163071" cy="1047787"/>
            <a:chOff x="1758698" y="1185039"/>
            <a:chExt cx="1442047" cy="82501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CDEACDE-8451-9158-F656-DD01AF344DEF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FF9C3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B946E27-D671-96C2-5DF8-86B8935CB4C7}"/>
                </a:ext>
              </a:extLst>
            </p:cNvPr>
            <p:cNvSpPr txBox="1"/>
            <p:nvPr/>
          </p:nvSpPr>
          <p:spPr>
            <a:xfrm>
              <a:off x="1758698" y="1185043"/>
              <a:ext cx="950793" cy="799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473ED36-C43E-83E9-9478-A944F3F66123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799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accent5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81" name="PHẠM DUYÊN 11 - 9Slide.vn">
            <a:extLst>
              <a:ext uri="{FF2B5EF4-FFF2-40B4-BE49-F238E27FC236}">
                <a16:creationId xmlns:a16="http://schemas.microsoft.com/office/drawing/2014/main" id="{F2B13DEA-400B-988A-2A09-09024BDBBB11}"/>
              </a:ext>
            </a:extLst>
          </p:cNvPr>
          <p:cNvSpPr/>
          <p:nvPr/>
        </p:nvSpPr>
        <p:spPr>
          <a:xfrm>
            <a:off x="3744932" y="3921125"/>
            <a:ext cx="1722141" cy="17221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AE5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0CF5BD2-BC87-53C7-C67E-CDC3B21ADCDC}"/>
              </a:ext>
            </a:extLst>
          </p:cNvPr>
          <p:cNvGrpSpPr/>
          <p:nvPr/>
        </p:nvGrpSpPr>
        <p:grpSpPr>
          <a:xfrm>
            <a:off x="10896600" y="3924300"/>
            <a:ext cx="4792928" cy="3354866"/>
            <a:chOff x="6224290" y="945389"/>
            <a:chExt cx="4792928" cy="335486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593CB393-C8EB-79CA-445A-351426D159ED}"/>
                </a:ext>
              </a:extLst>
            </p:cNvPr>
            <p:cNvSpPr/>
            <p:nvPr/>
          </p:nvSpPr>
          <p:spPr>
            <a:xfrm>
              <a:off x="7759684" y="945389"/>
              <a:ext cx="1722141" cy="17221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0">
                  <a:solidFill>
                    <a:schemeClr val="accent6"/>
                  </a:solidFill>
                </a:rPr>
                <a:t>?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882BA2A-2591-9E6C-BB01-675349131197}"/>
                </a:ext>
              </a:extLst>
            </p:cNvPr>
            <p:cNvGrpSpPr/>
            <p:nvPr/>
          </p:nvGrpSpPr>
          <p:grpSpPr>
            <a:xfrm>
              <a:off x="6224290" y="2554261"/>
              <a:ext cx="4792928" cy="1745994"/>
              <a:chOff x="6224290" y="2554261"/>
              <a:chExt cx="4792928" cy="1745994"/>
            </a:xfrm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11E0DB97-56A9-15CB-2154-5A621CB67F27}"/>
                  </a:ext>
                </a:extLst>
              </p:cNvPr>
              <p:cNvSpPr/>
              <p:nvPr/>
            </p:nvSpPr>
            <p:spPr>
              <a:xfrm>
                <a:off x="9271215" y="2554261"/>
                <a:ext cx="1746003" cy="1745994"/>
              </a:xfrm>
              <a:prstGeom prst="roundRect">
                <a:avLst/>
              </a:prstGeom>
              <a:solidFill>
                <a:srgbClr val="FFF482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grpSp>
            <p:nvGrpSpPr>
              <p:cNvPr id="69" name="PHẠM DUYÊN 5 - 9Slide.vn">
                <a:extLst>
                  <a:ext uri="{FF2B5EF4-FFF2-40B4-BE49-F238E27FC236}">
                    <a16:creationId xmlns:a16="http://schemas.microsoft.com/office/drawing/2014/main" id="{0EEA788E-1691-5D89-2E20-E272F88A221B}"/>
                  </a:ext>
                </a:extLst>
              </p:cNvPr>
              <p:cNvGrpSpPr/>
              <p:nvPr/>
            </p:nvGrpSpPr>
            <p:grpSpPr>
              <a:xfrm>
                <a:off x="6224290" y="2554261"/>
                <a:ext cx="4689515" cy="1745994"/>
                <a:chOff x="531652" y="1713314"/>
                <a:chExt cx="1202912" cy="447869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5C7375A4-350F-BDD2-ECE9-6A6E7ADB1B70}"/>
                    </a:ext>
                  </a:extLst>
                </p:cNvPr>
                <p:cNvSpPr/>
                <p:nvPr/>
              </p:nvSpPr>
              <p:spPr>
                <a:xfrm>
                  <a:off x="531652" y="1713314"/>
                  <a:ext cx="447869" cy="447869"/>
                </a:xfrm>
                <a:prstGeom prst="roundRect">
                  <a:avLst/>
                </a:prstGeom>
                <a:solidFill>
                  <a:srgbClr val="FFF482"/>
                </a:solidFill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FC9A7F2D-AAF0-E1AB-57B0-B31B4A1967C9}"/>
                    </a:ext>
                  </a:extLst>
                </p:cNvPr>
                <p:cNvSpPr/>
                <p:nvPr/>
              </p:nvSpPr>
              <p:spPr>
                <a:xfrm>
                  <a:off x="818117" y="1747937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B3C65E9A-86E6-4BE0-AE59-EECE50688A6C}"/>
                    </a:ext>
                  </a:extLst>
                </p:cNvPr>
                <p:cNvSpPr/>
                <p:nvPr/>
              </p:nvSpPr>
              <p:spPr>
                <a:xfrm>
                  <a:off x="560397" y="2013760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889610D5-50B3-7B68-AEDB-240BFC555637}"/>
                    </a:ext>
                  </a:extLst>
                </p:cNvPr>
                <p:cNvSpPr/>
                <p:nvPr/>
              </p:nvSpPr>
              <p:spPr>
                <a:xfrm>
                  <a:off x="1344880" y="1879289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1454A82B-85C4-667B-7156-715C8567F646}"/>
                    </a:ext>
                  </a:extLst>
                </p:cNvPr>
                <p:cNvSpPr/>
                <p:nvPr/>
              </p:nvSpPr>
              <p:spPr>
                <a:xfrm>
                  <a:off x="1345740" y="1744818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B1D1BC88-7A97-13FB-F08C-FF6B18872968}"/>
                    </a:ext>
                  </a:extLst>
                </p:cNvPr>
                <p:cNvSpPr/>
                <p:nvPr/>
              </p:nvSpPr>
              <p:spPr>
                <a:xfrm>
                  <a:off x="1345500" y="2013760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E81507A0-2B0F-A223-498B-298AA0FA6E89}"/>
                    </a:ext>
                  </a:extLst>
                </p:cNvPr>
                <p:cNvSpPr/>
                <p:nvPr/>
              </p:nvSpPr>
              <p:spPr>
                <a:xfrm>
                  <a:off x="1604844" y="1879289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89D88037-4D86-6464-D012-005978E19897}"/>
                    </a:ext>
                  </a:extLst>
                </p:cNvPr>
                <p:cNvSpPr/>
                <p:nvPr/>
              </p:nvSpPr>
              <p:spPr>
                <a:xfrm>
                  <a:off x="1605704" y="1744818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CD473251-55AD-3402-7F20-11C52CD0CF58}"/>
                    </a:ext>
                  </a:extLst>
                </p:cNvPr>
                <p:cNvSpPr/>
                <p:nvPr/>
              </p:nvSpPr>
              <p:spPr>
                <a:xfrm>
                  <a:off x="1605464" y="2013760"/>
                  <a:ext cx="128860" cy="128860"/>
                </a:xfrm>
                <a:prstGeom prst="ellipse">
                  <a:avLst/>
                </a:prstGeom>
                <a:solidFill>
                  <a:srgbClr val="E95A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</p:grpSp>
        </p:grpSp>
      </p:grpSp>
      <p:sp>
        <p:nvSpPr>
          <p:cNvPr id="75" name="PHẠM DUYÊN 11 - 9Slide.vn">
            <a:extLst>
              <a:ext uri="{FF2B5EF4-FFF2-40B4-BE49-F238E27FC236}">
                <a16:creationId xmlns:a16="http://schemas.microsoft.com/office/drawing/2014/main" id="{89F0644A-8CBA-205F-9BFA-B33B1235B8F9}"/>
              </a:ext>
            </a:extLst>
          </p:cNvPr>
          <p:cNvSpPr/>
          <p:nvPr/>
        </p:nvSpPr>
        <p:spPr>
          <a:xfrm>
            <a:off x="12427630" y="3921125"/>
            <a:ext cx="1722141" cy="17221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AE5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151731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7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6"/>
          <p:cNvSpPr txBox="1">
            <a:spLocks/>
          </p:cNvSpPr>
          <p:nvPr/>
        </p:nvSpPr>
        <p:spPr>
          <a:xfrm>
            <a:off x="757020" y="5681466"/>
            <a:ext cx="5832259" cy="585347"/>
          </a:xfrm>
          <a:prstGeom prst="rect">
            <a:avLst/>
          </a:prstGeom>
        </p:spPr>
        <p:txBody>
          <a:bodyPr vert="horz" lIns="182817" tIns="91408" rIns="182817" bIns="91408" rtlCol="0" anchor="b">
            <a:noAutofit/>
          </a:bodyPr>
          <a:lstStyle/>
          <a:p>
            <a:pPr defTabSz="1371486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999" b="1" dirty="0">
                <a:solidFill>
                  <a:schemeClr val="bg1"/>
                </a:solidFill>
                <a:latin typeface="#9Slide03 Sofia Pro Soft" panose="020B0000000000000000" pitchFamily="34" charset="0"/>
                <a:ea typeface="+mj-ea"/>
                <a:cs typeface="+mj-cs"/>
              </a:rPr>
              <a:t>4. </a:t>
            </a:r>
            <a:r>
              <a:rPr lang="en-US" sz="3999" b="1" dirty="0" err="1">
                <a:solidFill>
                  <a:schemeClr val="bg1"/>
                </a:solidFill>
                <a:latin typeface="#9Slide03 Sofia Pro Soft" panose="020B0000000000000000" pitchFamily="34" charset="0"/>
                <a:ea typeface="+mj-ea"/>
                <a:cs typeface="+mj-cs"/>
              </a:rPr>
              <a:t>Số</a:t>
            </a:r>
            <a:r>
              <a:rPr lang="en-US" sz="3999" b="1" dirty="0">
                <a:solidFill>
                  <a:schemeClr val="bg1"/>
                </a:solidFill>
                <a:latin typeface="#9Slide03 Sofia Pro Soft" panose="020B0000000000000000" pitchFamily="34" charset="0"/>
                <a:ea typeface="+mj-ea"/>
                <a:cs typeface="+mj-cs"/>
              </a:rPr>
              <a:t>?</a:t>
            </a:r>
          </a:p>
        </p:txBody>
      </p:sp>
      <p:pic>
        <p:nvPicPr>
          <p:cNvPr id="5" name="Picture 2" descr="F:\AAA-PDF-SGK\B6-LT4-4.png"/>
          <p:cNvPicPr>
            <a:picLocks noChangeAspect="1" noChangeArrowheads="1"/>
          </p:cNvPicPr>
          <p:nvPr/>
        </p:nvPicPr>
        <p:blipFill>
          <a:blip r:embed="rId2" cstate="print"/>
          <a:srcRect l="17175" t="48180" r="8588" b="8182"/>
          <a:stretch>
            <a:fillRect/>
          </a:stretch>
        </p:blipFill>
        <p:spPr bwMode="auto">
          <a:xfrm>
            <a:off x="4210051" y="1442793"/>
            <a:ext cx="10370643" cy="8226743"/>
          </a:xfrm>
          <a:prstGeom prst="rect">
            <a:avLst/>
          </a:prstGeom>
          <a:noFill/>
        </p:spPr>
      </p:pic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9F3FDB6F-7EB0-E849-FB59-EF2301211EF7}"/>
              </a:ext>
            </a:extLst>
          </p:cNvPr>
          <p:cNvGrpSpPr/>
          <p:nvPr/>
        </p:nvGrpSpPr>
        <p:grpSpPr>
          <a:xfrm>
            <a:off x="876300" y="1416984"/>
            <a:ext cx="1003383" cy="1035531"/>
            <a:chOff x="1559434" y="1176116"/>
            <a:chExt cx="668922" cy="690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A31C89C-85DF-EB6C-3ABF-2780E6CBB1C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9ED8631-202A-CD64-671E-411E2318336D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2A9EFD69-435A-8140-AED1-4452A137C64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765B49-C1A1-FEF4-7D71-07AA96D810E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PHẠM DUYÊN 2 - 9Slide.vn">
            <a:extLst>
              <a:ext uri="{FF2B5EF4-FFF2-40B4-BE49-F238E27FC236}">
                <a16:creationId xmlns:a16="http://schemas.microsoft.com/office/drawing/2014/main" id="{2FDB010E-818E-BBB3-779D-12D9D6BC44D5}"/>
              </a:ext>
            </a:extLst>
          </p:cNvPr>
          <p:cNvGrpSpPr/>
          <p:nvPr/>
        </p:nvGrpSpPr>
        <p:grpSpPr>
          <a:xfrm>
            <a:off x="2046980" y="1428752"/>
            <a:ext cx="2163071" cy="1047787"/>
            <a:chOff x="1758698" y="1185039"/>
            <a:chExt cx="1442047" cy="82501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88406CB-4D8D-CBFE-6355-CE116FDCE354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FF9C3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D8A28A-0225-3863-D524-474FE9DCC2F8}"/>
                </a:ext>
              </a:extLst>
            </p:cNvPr>
            <p:cNvSpPr txBox="1"/>
            <p:nvPr/>
          </p:nvSpPr>
          <p:spPr>
            <a:xfrm>
              <a:off x="1758698" y="1185043"/>
              <a:ext cx="950793" cy="799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0CBC02-4544-6CEC-4EC0-1730F49CAC77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799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accent5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890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309</TotalTime>
  <Words>123</Words>
  <Application>Microsoft Office PowerPoint</Application>
  <PresentationFormat>Custom</PresentationFormat>
  <Paragraphs>74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UTM Windsor BT</vt:lpstr>
      <vt:lpstr>UTM Guanine</vt:lpstr>
      <vt:lpstr>Quicksand</vt:lpstr>
      <vt:lpstr>#9Slide03 Sofia Pro Soft Bold</vt:lpstr>
      <vt:lpstr>Calibri</vt:lpstr>
      <vt:lpstr>#9Slide03 Sofia Pro Soft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</dc:title>
  <dc:subject>9Slide.vn</dc:subject>
  <dc:creator>PHAM DUYEN</dc:creator>
  <dc:description>9Slide.vn</dc:description>
  <cp:lastModifiedBy>duyen pham</cp:lastModifiedBy>
  <cp:revision>106</cp:revision>
  <dcterms:created xsi:type="dcterms:W3CDTF">2006-08-16T00:00:00Z</dcterms:created>
  <dcterms:modified xsi:type="dcterms:W3CDTF">2022-10-03T12:12:48Z</dcterms:modified>
  <cp:category>9Slide.vn</cp:category>
  <dc:identifier>DAFNZCO3s1s</dc:identifier>
</cp:coreProperties>
</file>