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351" r:id="rId5"/>
    <p:sldId id="354" r:id="rId6"/>
    <p:sldId id="355" r:id="rId7"/>
    <p:sldId id="356" r:id="rId8"/>
    <p:sldId id="357" r:id="rId9"/>
    <p:sldId id="353" r:id="rId10"/>
    <p:sldId id="336" r:id="rId11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13"/>
    </p:embeddedFont>
    <p:embeddedFont>
      <p:font typeface="#9Slide03 Sofia Pro Soft Bold" panose="020B0000000000000000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Quicksand" panose="00000500000000000000" pitchFamily="2" charset="0"/>
      <p:regular r:id="rId19"/>
      <p:bold r:id="rId20"/>
    </p:embeddedFont>
    <p:embeddedFont>
      <p:font typeface="UTM Guanine" panose="02040603050506020204" pitchFamily="18" charset="0"/>
      <p:regular r:id="rId21"/>
    </p:embeddedFont>
    <p:embeddedFont>
      <p:font typeface="UTM Windsor BT" panose="0204060305050602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54D"/>
    <a:srgbClr val="9AE6E4"/>
    <a:srgbClr val="8FE3E1"/>
    <a:srgbClr val="70D9D8"/>
    <a:srgbClr val="A5DEB5"/>
    <a:srgbClr val="FFE089"/>
    <a:srgbClr val="FFF0C5"/>
    <a:srgbClr val="FFC219"/>
    <a:srgbClr val="327F5B"/>
    <a:srgbClr val="CC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3" autoAdjust="0"/>
    <p:restoredTop sz="94622" autoAdjust="0"/>
  </p:normalViewPr>
  <p:slideViewPr>
    <p:cSldViewPr>
      <p:cViewPr>
        <p:scale>
          <a:sx n="50" d="100"/>
          <a:sy n="50" d="100"/>
        </p:scale>
        <p:origin x="1572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62D8-4046-469F-8159-0F060C7424D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3D9EB-C5B1-4832-B81B-6DA8AFDD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1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Relationship Id="rId8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53C0475-AE58-ED07-CC7C-DF58CFFBE6F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2D2B7866-8930-6DCC-7AD3-67A863882BA8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CD8C2B-5F1C-ED72-307E-6E3E14797C7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icture 62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CD8A2-2232-454E-3467-71C873801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6A4C2F0D-33AF-E000-07B7-F3823F8C990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D58C-949D-4D8E-BEFF-606C4148133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4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77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41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51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78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72780E5B-9E3A-DCBB-ACE6-3BF42799A0A3}"/>
              </a:ext>
            </a:extLst>
          </p:cNvPr>
          <p:cNvGrpSpPr/>
          <p:nvPr/>
        </p:nvGrpSpPr>
        <p:grpSpPr>
          <a:xfrm>
            <a:off x="4314735" y="3555236"/>
            <a:ext cx="184732" cy="1587795"/>
            <a:chOff x="3771007" y="1083236"/>
            <a:chExt cx="133862" cy="1190846"/>
          </a:xfrm>
        </p:grpSpPr>
        <p:sp>
          <p:nvSpPr>
            <p:cNvPr id="69" name="矩形 10">
              <a:extLst>
                <a:ext uri="{FF2B5EF4-FFF2-40B4-BE49-F238E27FC236}">
                  <a16:creationId xmlns:a16="http://schemas.microsoft.com/office/drawing/2014/main" id="{476FA3B0-C0B4-F9B9-548E-50EB37E5545E}"/>
                </a:ext>
              </a:extLst>
            </p:cNvPr>
            <p:cNvSpPr/>
            <p:nvPr/>
          </p:nvSpPr>
          <p:spPr>
            <a:xfrm>
              <a:off x="3771007" y="1083236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  <p:sp>
          <p:nvSpPr>
            <p:cNvPr id="70" name="矩形 11">
              <a:extLst>
                <a:ext uri="{FF2B5EF4-FFF2-40B4-BE49-F238E27FC236}">
                  <a16:creationId xmlns:a16="http://schemas.microsoft.com/office/drawing/2014/main" id="{A1D61F40-328A-AD43-6CA1-644324DDE58F}"/>
                </a:ext>
              </a:extLst>
            </p:cNvPr>
            <p:cNvSpPr/>
            <p:nvPr/>
          </p:nvSpPr>
          <p:spPr>
            <a:xfrm>
              <a:off x="3771007" y="1096837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900"/>
            <a:ext cx="2886124" cy="1407038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23" y="2062536"/>
            <a:ext cx="4645555" cy="2017951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5" y="4119489"/>
            <a:ext cx="11820292" cy="2083354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78218" y="6591300"/>
            <a:ext cx="1821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9BF12E2-D72A-F815-EA1E-89F956B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75" y="1562100"/>
            <a:ext cx="1049212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09900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HẠM DUYÊN 1 - 9Slide.vn">
            <a:extLst>
              <a:ext uri="{FF2B5EF4-FFF2-40B4-BE49-F238E27FC236}">
                <a16:creationId xmlns:a16="http://schemas.microsoft.com/office/drawing/2014/main" id="{9B27F211-1DB4-A96B-BD89-B0D87CFD9AA3}"/>
              </a:ext>
            </a:extLst>
          </p:cNvPr>
          <p:cNvSpPr/>
          <p:nvPr/>
        </p:nvSpPr>
        <p:spPr>
          <a:xfrm>
            <a:off x="12533817" y="5600700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7" name="PHẠM DUYÊN 2 - 9Slide.vn">
            <a:extLst>
              <a:ext uri="{FF2B5EF4-FFF2-40B4-BE49-F238E27FC236}">
                <a16:creationId xmlns:a16="http://schemas.microsoft.com/office/drawing/2014/main" id="{DE7614B2-6857-EC4A-A2A4-BB925D3DC030}"/>
              </a:ext>
            </a:extLst>
          </p:cNvPr>
          <p:cNvSpPr/>
          <p:nvPr/>
        </p:nvSpPr>
        <p:spPr>
          <a:xfrm>
            <a:off x="7468040" y="5600700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8" name="PHẠM DUYÊN 3 - 9Slide.vn">
            <a:extLst>
              <a:ext uri="{FF2B5EF4-FFF2-40B4-BE49-F238E27FC236}">
                <a16:creationId xmlns:a16="http://schemas.microsoft.com/office/drawing/2014/main" id="{CD9AE04D-BEDF-6551-53E7-6546B895A9C9}"/>
              </a:ext>
            </a:extLst>
          </p:cNvPr>
          <p:cNvSpPr/>
          <p:nvPr/>
        </p:nvSpPr>
        <p:spPr>
          <a:xfrm>
            <a:off x="2322287" y="5600700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4C6BDDDD-2672-2694-3EE3-F9DA83557D82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B25591-7DCD-A1C9-04BB-3D07127009A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AC71F2-954A-A527-1286-BB34159F5A4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47E6041-F0DA-67BA-100C-CF8406BF2E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054C3D-C3AE-4639-799C-6A1C7530DF5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9E43F13B-96F8-C502-CF9E-CE024E46AAD7}"/>
              </a:ext>
            </a:extLst>
          </p:cNvPr>
          <p:cNvGrpSpPr/>
          <p:nvPr/>
        </p:nvGrpSpPr>
        <p:grpSpPr>
          <a:xfrm>
            <a:off x="2514599" y="642939"/>
            <a:ext cx="4085006" cy="1230304"/>
            <a:chOff x="1948673" y="1251436"/>
            <a:chExt cx="2723337" cy="9687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00F29D2-EC9B-B1F3-0A3C-7D57C6EEE822}"/>
                </a:ext>
              </a:extLst>
            </p:cNvPr>
            <p:cNvSpPr/>
            <p:nvPr/>
          </p:nvSpPr>
          <p:spPr>
            <a:xfrm>
              <a:off x="1948673" y="1394583"/>
              <a:ext cx="629650" cy="742386"/>
            </a:xfrm>
            <a:prstGeom prst="roundRect">
              <a:avLst/>
            </a:prstGeom>
            <a:solidFill>
              <a:srgbClr val="FFE08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8FB3C9C-F2E0-2D90-A1D0-414970E3997A}"/>
                </a:ext>
              </a:extLst>
            </p:cNvPr>
            <p:cNvSpPr/>
            <p:nvPr/>
          </p:nvSpPr>
          <p:spPr>
            <a:xfrm>
              <a:off x="2685178" y="1394583"/>
              <a:ext cx="629650" cy="742386"/>
            </a:xfrm>
            <a:prstGeom prst="roundRect">
              <a:avLst/>
            </a:prstGeom>
            <a:solidFill>
              <a:srgbClr val="FFE08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6E41F26-933A-2152-D277-D7DDA465C31A}"/>
                </a:ext>
              </a:extLst>
            </p:cNvPr>
            <p:cNvSpPr/>
            <p:nvPr/>
          </p:nvSpPr>
          <p:spPr>
            <a:xfrm>
              <a:off x="3421684" y="1394583"/>
              <a:ext cx="629650" cy="742386"/>
            </a:xfrm>
            <a:prstGeom prst="roundRect">
              <a:avLst/>
            </a:prstGeom>
            <a:solidFill>
              <a:srgbClr val="FFE08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36608E-0513-A5F0-F31C-EA32987008CE}"/>
                </a:ext>
              </a:extLst>
            </p:cNvPr>
            <p:cNvSpPr txBox="1"/>
            <p:nvPr/>
          </p:nvSpPr>
          <p:spPr>
            <a:xfrm>
              <a:off x="1978119" y="1251436"/>
              <a:ext cx="563254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5D3081-85C4-D367-6709-C04407D0A398}"/>
                </a:ext>
              </a:extLst>
            </p:cNvPr>
            <p:cNvSpPr txBox="1"/>
            <p:nvPr/>
          </p:nvSpPr>
          <p:spPr>
            <a:xfrm>
              <a:off x="2722189" y="1251436"/>
              <a:ext cx="563254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&lt;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DD9D50-0EE9-0232-6E6D-D8719D080004}"/>
                </a:ext>
              </a:extLst>
            </p:cNvPr>
            <p:cNvSpPr txBox="1"/>
            <p:nvPr/>
          </p:nvSpPr>
          <p:spPr>
            <a:xfrm>
              <a:off x="3980672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A4E2BD-E549-6283-7E0B-5E04C94C04CF}"/>
                </a:ext>
              </a:extLst>
            </p:cNvPr>
            <p:cNvSpPr txBox="1"/>
            <p:nvPr/>
          </p:nvSpPr>
          <p:spPr>
            <a:xfrm>
              <a:off x="3458694" y="1251436"/>
              <a:ext cx="563254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=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1" name="PHẠM DUYÊN 6 - 9Slide.vn">
            <a:extLst>
              <a:ext uri="{FF2B5EF4-FFF2-40B4-BE49-F238E27FC236}">
                <a16:creationId xmlns:a16="http://schemas.microsoft.com/office/drawing/2014/main" id="{25DA0100-CAEC-46F7-F29F-6B071ED5078A}"/>
              </a:ext>
            </a:extLst>
          </p:cNvPr>
          <p:cNvSpPr/>
          <p:nvPr/>
        </p:nvSpPr>
        <p:spPr>
          <a:xfrm>
            <a:off x="12533817" y="2635592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4E46E745-7628-25D6-CE84-CA75BB6B250A}"/>
              </a:ext>
            </a:extLst>
          </p:cNvPr>
          <p:cNvSpPr/>
          <p:nvPr/>
        </p:nvSpPr>
        <p:spPr>
          <a:xfrm>
            <a:off x="7468040" y="2635592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PHẠM DUYÊN 8 - 9Slide.vn">
            <a:extLst>
              <a:ext uri="{FF2B5EF4-FFF2-40B4-BE49-F238E27FC236}">
                <a16:creationId xmlns:a16="http://schemas.microsoft.com/office/drawing/2014/main" id="{E0A717C1-191A-ADEA-411B-07208FE9D46D}"/>
              </a:ext>
            </a:extLst>
          </p:cNvPr>
          <p:cNvSpPr/>
          <p:nvPr/>
        </p:nvSpPr>
        <p:spPr>
          <a:xfrm>
            <a:off x="2322287" y="2635592"/>
            <a:ext cx="3315784" cy="1898309"/>
          </a:xfrm>
          <a:prstGeom prst="roundRect">
            <a:avLst/>
          </a:prstGeom>
          <a:solidFill>
            <a:srgbClr val="9AE6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4" name="PHẠM DUYÊN 9 - 9Slide.vn">
            <a:extLst>
              <a:ext uri="{FF2B5EF4-FFF2-40B4-BE49-F238E27FC236}">
                <a16:creationId xmlns:a16="http://schemas.microsoft.com/office/drawing/2014/main" id="{99E2134D-22D7-D184-217D-9FC072391F08}"/>
              </a:ext>
            </a:extLst>
          </p:cNvPr>
          <p:cNvSpPr txBox="1"/>
          <p:nvPr/>
        </p:nvSpPr>
        <p:spPr>
          <a:xfrm>
            <a:off x="2667000" y="2933356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PHẠM DUYÊN 10 - 9Slide.vn">
            <a:extLst>
              <a:ext uri="{FF2B5EF4-FFF2-40B4-BE49-F238E27FC236}">
                <a16:creationId xmlns:a16="http://schemas.microsoft.com/office/drawing/2014/main" id="{E30524F7-C000-2864-9D8B-946D836A4A17}"/>
              </a:ext>
            </a:extLst>
          </p:cNvPr>
          <p:cNvSpPr txBox="1"/>
          <p:nvPr/>
        </p:nvSpPr>
        <p:spPr>
          <a:xfrm>
            <a:off x="4477731" y="2933356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PHẠM DUYÊN 11 - 9Slide.vn">
            <a:extLst>
              <a:ext uri="{FF2B5EF4-FFF2-40B4-BE49-F238E27FC236}">
                <a16:creationId xmlns:a16="http://schemas.microsoft.com/office/drawing/2014/main" id="{054B777E-7EE4-5736-2AB0-FD164124109E}"/>
              </a:ext>
            </a:extLst>
          </p:cNvPr>
          <p:cNvSpPr/>
          <p:nvPr/>
        </p:nvSpPr>
        <p:spPr>
          <a:xfrm>
            <a:off x="3548523" y="3130466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47" name="PHẠM DUYÊN 12 - 9Slide.vn">
            <a:extLst>
              <a:ext uri="{FF2B5EF4-FFF2-40B4-BE49-F238E27FC236}">
                <a16:creationId xmlns:a16="http://schemas.microsoft.com/office/drawing/2014/main" id="{3FA0AB1B-8D73-83B4-347F-D0833A3E6F3E}"/>
              </a:ext>
            </a:extLst>
          </p:cNvPr>
          <p:cNvSpPr/>
          <p:nvPr/>
        </p:nvSpPr>
        <p:spPr>
          <a:xfrm>
            <a:off x="3622334" y="3205082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8" name="PHẠM DUYÊN 13 - 9Slide.vn">
            <a:extLst>
              <a:ext uri="{FF2B5EF4-FFF2-40B4-BE49-F238E27FC236}">
                <a16:creationId xmlns:a16="http://schemas.microsoft.com/office/drawing/2014/main" id="{0B7AFB2A-2A36-8CDB-3840-954AC8474AB4}"/>
              </a:ext>
            </a:extLst>
          </p:cNvPr>
          <p:cNvSpPr txBox="1"/>
          <p:nvPr/>
        </p:nvSpPr>
        <p:spPr>
          <a:xfrm>
            <a:off x="7741351" y="2967439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PHẠM DUYÊN 14 - 9Slide.vn">
            <a:extLst>
              <a:ext uri="{FF2B5EF4-FFF2-40B4-BE49-F238E27FC236}">
                <a16:creationId xmlns:a16="http://schemas.microsoft.com/office/drawing/2014/main" id="{5E9296E8-EA2D-E24D-8946-649455048E14}"/>
              </a:ext>
            </a:extLst>
          </p:cNvPr>
          <p:cNvSpPr txBox="1"/>
          <p:nvPr/>
        </p:nvSpPr>
        <p:spPr>
          <a:xfrm>
            <a:off x="9552082" y="2967439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PHẠM DUYÊN 15 - 9Slide.vn">
            <a:extLst>
              <a:ext uri="{FF2B5EF4-FFF2-40B4-BE49-F238E27FC236}">
                <a16:creationId xmlns:a16="http://schemas.microsoft.com/office/drawing/2014/main" id="{1C251B8D-76D3-CF48-DD29-5A480830910F}"/>
              </a:ext>
            </a:extLst>
          </p:cNvPr>
          <p:cNvSpPr/>
          <p:nvPr/>
        </p:nvSpPr>
        <p:spPr>
          <a:xfrm>
            <a:off x="8622874" y="3164549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261FEAEF-E2AC-48F6-7707-BF1BCEDAF05B}"/>
              </a:ext>
            </a:extLst>
          </p:cNvPr>
          <p:cNvSpPr/>
          <p:nvPr/>
        </p:nvSpPr>
        <p:spPr>
          <a:xfrm>
            <a:off x="8696685" y="3239165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8B65FA45-F0AD-33CA-CA38-F64426D37523}"/>
              </a:ext>
            </a:extLst>
          </p:cNvPr>
          <p:cNvSpPr txBox="1"/>
          <p:nvPr/>
        </p:nvSpPr>
        <p:spPr>
          <a:xfrm>
            <a:off x="12924445" y="2933356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C3A52D18-151C-3DB7-D717-ADC5FCA92F9D}"/>
              </a:ext>
            </a:extLst>
          </p:cNvPr>
          <p:cNvSpPr txBox="1"/>
          <p:nvPr/>
        </p:nvSpPr>
        <p:spPr>
          <a:xfrm>
            <a:off x="14735175" y="2933356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B7A698B3-E507-A906-46ED-8D76FA322A87}"/>
              </a:ext>
            </a:extLst>
          </p:cNvPr>
          <p:cNvSpPr/>
          <p:nvPr/>
        </p:nvSpPr>
        <p:spPr>
          <a:xfrm>
            <a:off x="13805967" y="3130466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55" name="PHẠM DUYÊN 20 - 9Slide.vn">
            <a:extLst>
              <a:ext uri="{FF2B5EF4-FFF2-40B4-BE49-F238E27FC236}">
                <a16:creationId xmlns:a16="http://schemas.microsoft.com/office/drawing/2014/main" id="{28D7DA84-DF9D-52AF-4C96-68399230BA58}"/>
              </a:ext>
            </a:extLst>
          </p:cNvPr>
          <p:cNvSpPr/>
          <p:nvPr/>
        </p:nvSpPr>
        <p:spPr>
          <a:xfrm>
            <a:off x="13879779" y="3205082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9" name="PHẠM DUYÊN 21 - 9Slide.vn">
            <a:extLst>
              <a:ext uri="{FF2B5EF4-FFF2-40B4-BE49-F238E27FC236}">
                <a16:creationId xmlns:a16="http://schemas.microsoft.com/office/drawing/2014/main" id="{CEEDCC3C-6332-66C4-C7D8-EC09A88FFF94}"/>
              </a:ext>
            </a:extLst>
          </p:cNvPr>
          <p:cNvSpPr txBox="1"/>
          <p:nvPr/>
        </p:nvSpPr>
        <p:spPr>
          <a:xfrm>
            <a:off x="2667000" y="5898464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" name="PHẠM DUYÊN 22 - 9Slide.vn">
            <a:extLst>
              <a:ext uri="{FF2B5EF4-FFF2-40B4-BE49-F238E27FC236}">
                <a16:creationId xmlns:a16="http://schemas.microsoft.com/office/drawing/2014/main" id="{9BC833F8-6C66-7EE2-2725-E4A1EFCE2CC7}"/>
              </a:ext>
            </a:extLst>
          </p:cNvPr>
          <p:cNvSpPr txBox="1"/>
          <p:nvPr/>
        </p:nvSpPr>
        <p:spPr>
          <a:xfrm>
            <a:off x="4477731" y="5898464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PHẠM DUYÊN 23 - 9Slide.vn">
            <a:extLst>
              <a:ext uri="{FF2B5EF4-FFF2-40B4-BE49-F238E27FC236}">
                <a16:creationId xmlns:a16="http://schemas.microsoft.com/office/drawing/2014/main" id="{7E77C880-B52C-66A0-24D0-937103307E7B}"/>
              </a:ext>
            </a:extLst>
          </p:cNvPr>
          <p:cNvSpPr/>
          <p:nvPr/>
        </p:nvSpPr>
        <p:spPr>
          <a:xfrm>
            <a:off x="3548523" y="6095574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62" name="PHẠM DUYÊN 24 - 9Slide.vn">
            <a:extLst>
              <a:ext uri="{FF2B5EF4-FFF2-40B4-BE49-F238E27FC236}">
                <a16:creationId xmlns:a16="http://schemas.microsoft.com/office/drawing/2014/main" id="{86D56428-1E25-3C5A-C1B0-693639E953F8}"/>
              </a:ext>
            </a:extLst>
          </p:cNvPr>
          <p:cNvSpPr/>
          <p:nvPr/>
        </p:nvSpPr>
        <p:spPr>
          <a:xfrm>
            <a:off x="3622334" y="6170190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3" name="PHẠM DUYÊN 25 - 9Slide.vn">
            <a:extLst>
              <a:ext uri="{FF2B5EF4-FFF2-40B4-BE49-F238E27FC236}">
                <a16:creationId xmlns:a16="http://schemas.microsoft.com/office/drawing/2014/main" id="{674943C8-5412-7C1E-B21A-7DC32124B809}"/>
              </a:ext>
            </a:extLst>
          </p:cNvPr>
          <p:cNvSpPr txBox="1"/>
          <p:nvPr/>
        </p:nvSpPr>
        <p:spPr>
          <a:xfrm>
            <a:off x="7819044" y="5932547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PHẠM DUYÊN 26 - 9Slide.vn">
            <a:extLst>
              <a:ext uri="{FF2B5EF4-FFF2-40B4-BE49-F238E27FC236}">
                <a16:creationId xmlns:a16="http://schemas.microsoft.com/office/drawing/2014/main" id="{40319FF6-06D9-1A19-A2A6-53E7C449933F}"/>
              </a:ext>
            </a:extLst>
          </p:cNvPr>
          <p:cNvSpPr txBox="1"/>
          <p:nvPr/>
        </p:nvSpPr>
        <p:spPr>
          <a:xfrm>
            <a:off x="9629775" y="5932547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5" name="PHẠM DUYÊN 27 - 9Slide.vn">
            <a:extLst>
              <a:ext uri="{FF2B5EF4-FFF2-40B4-BE49-F238E27FC236}">
                <a16:creationId xmlns:a16="http://schemas.microsoft.com/office/drawing/2014/main" id="{7A678BDA-7E41-0623-4C70-EF8D420F1BA3}"/>
              </a:ext>
            </a:extLst>
          </p:cNvPr>
          <p:cNvSpPr/>
          <p:nvPr/>
        </p:nvSpPr>
        <p:spPr>
          <a:xfrm>
            <a:off x="8700567" y="6129657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66" name="PHẠM DUYÊN 28 - 9Slide.vn">
            <a:extLst>
              <a:ext uri="{FF2B5EF4-FFF2-40B4-BE49-F238E27FC236}">
                <a16:creationId xmlns:a16="http://schemas.microsoft.com/office/drawing/2014/main" id="{04FA3788-704D-1A28-DFC4-90EEB948D5F2}"/>
              </a:ext>
            </a:extLst>
          </p:cNvPr>
          <p:cNvSpPr/>
          <p:nvPr/>
        </p:nvSpPr>
        <p:spPr>
          <a:xfrm>
            <a:off x="8774378" y="6204273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7" name="PHẠM DUYÊN 29 - 9Slide.vn">
            <a:extLst>
              <a:ext uri="{FF2B5EF4-FFF2-40B4-BE49-F238E27FC236}">
                <a16:creationId xmlns:a16="http://schemas.microsoft.com/office/drawing/2014/main" id="{56B184D4-43CC-6A15-B175-F766C9662139}"/>
              </a:ext>
            </a:extLst>
          </p:cNvPr>
          <p:cNvSpPr txBox="1"/>
          <p:nvPr/>
        </p:nvSpPr>
        <p:spPr>
          <a:xfrm>
            <a:off x="12649933" y="5898464"/>
            <a:ext cx="13526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PHẠM DUYÊN 30 - 9Slide.vn">
            <a:extLst>
              <a:ext uri="{FF2B5EF4-FFF2-40B4-BE49-F238E27FC236}">
                <a16:creationId xmlns:a16="http://schemas.microsoft.com/office/drawing/2014/main" id="{4C6DC9B2-EFFD-6A94-C298-4A0FD50F4FA6}"/>
              </a:ext>
            </a:extLst>
          </p:cNvPr>
          <p:cNvSpPr txBox="1"/>
          <p:nvPr/>
        </p:nvSpPr>
        <p:spPr>
          <a:xfrm>
            <a:off x="14887575" y="5898464"/>
            <a:ext cx="885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PHẠM DUYÊN 31 - 9Slide.vn">
            <a:extLst>
              <a:ext uri="{FF2B5EF4-FFF2-40B4-BE49-F238E27FC236}">
                <a16:creationId xmlns:a16="http://schemas.microsoft.com/office/drawing/2014/main" id="{9C32C595-B1C3-75F4-1301-A26D4E174B7C}"/>
              </a:ext>
            </a:extLst>
          </p:cNvPr>
          <p:cNvSpPr/>
          <p:nvPr/>
        </p:nvSpPr>
        <p:spPr>
          <a:xfrm>
            <a:off x="13958367" y="6095574"/>
            <a:ext cx="885825" cy="8858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?</a:t>
            </a:r>
          </a:p>
        </p:txBody>
      </p:sp>
      <p:sp>
        <p:nvSpPr>
          <p:cNvPr id="70" name="PHẠM DUYÊN 32 - 9Slide.vn">
            <a:extLst>
              <a:ext uri="{FF2B5EF4-FFF2-40B4-BE49-F238E27FC236}">
                <a16:creationId xmlns:a16="http://schemas.microsoft.com/office/drawing/2014/main" id="{AC6A5A17-D3BD-D9C0-202E-3C2E267483C1}"/>
              </a:ext>
            </a:extLst>
          </p:cNvPr>
          <p:cNvSpPr/>
          <p:nvPr/>
        </p:nvSpPr>
        <p:spPr>
          <a:xfrm>
            <a:off x="14032179" y="6170190"/>
            <a:ext cx="745581" cy="7455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4868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9" grpId="0"/>
      <p:bldP spid="60" grpId="0"/>
      <p:bldP spid="61" grpId="0" animBg="1"/>
      <p:bldP spid="62" grpId="0" animBg="1"/>
      <p:bldP spid="63" grpId="0"/>
      <p:bldP spid="64" grpId="0"/>
      <p:bldP spid="65" grpId="0" animBg="1"/>
      <p:bldP spid="66" grpId="0" animBg="1"/>
      <p:bldP spid="67" grpId="0"/>
      <p:bldP spid="68" grpId="0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(theo mẫu).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HẠM DUYÊN 3 - 9Slide.vn" descr="F:\AAA-LÀM ẢNH SLIDE\Bai6-LT3-2(17).png">
            <a:extLst>
              <a:ext uri="{FF2B5EF4-FFF2-40B4-BE49-F238E27FC236}">
                <a16:creationId xmlns:a16="http://schemas.microsoft.com/office/drawing/2014/main" id="{D38A33C7-DD86-E472-EB29-5D3A3314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079" y="2967122"/>
            <a:ext cx="12721172" cy="4767178"/>
          </a:xfrm>
          <a:prstGeom prst="rect">
            <a:avLst/>
          </a:prstGeom>
          <a:noFill/>
        </p:spPr>
      </p:pic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BC34AB4-2DD0-EB73-7484-9D156F2A804F}"/>
              </a:ext>
            </a:extLst>
          </p:cNvPr>
          <p:cNvSpPr txBox="1"/>
          <p:nvPr/>
        </p:nvSpPr>
        <p:spPr>
          <a:xfrm>
            <a:off x="7752265" y="4797831"/>
            <a:ext cx="725136" cy="10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D4918D3B-9E0B-6CA8-42CD-2CF9DA898B74}"/>
              </a:ext>
            </a:extLst>
          </p:cNvPr>
          <p:cNvSpPr txBox="1"/>
          <p:nvPr/>
        </p:nvSpPr>
        <p:spPr>
          <a:xfrm>
            <a:off x="10217566" y="4787424"/>
            <a:ext cx="73266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24128FA3-1E45-E0CD-E4EB-29FDB5AA04D2}"/>
              </a:ext>
            </a:extLst>
          </p:cNvPr>
          <p:cNvSpPr txBox="1"/>
          <p:nvPr/>
        </p:nvSpPr>
        <p:spPr>
          <a:xfrm>
            <a:off x="8928482" y="4782442"/>
            <a:ext cx="81737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26" name="PHẠM DUYÊN 7 - 9Slide.vn" descr="F:\AAA-LÀM ẢNH SLIDE\Bai6-LT3-2(10).png">
            <a:extLst>
              <a:ext uri="{FF2B5EF4-FFF2-40B4-BE49-F238E27FC236}">
                <a16:creationId xmlns:a16="http://schemas.microsoft.com/office/drawing/2014/main" id="{2D152336-406D-A336-D123-D414E976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819" b="18032"/>
          <a:stretch>
            <a:fillRect/>
          </a:stretch>
        </p:blipFill>
        <p:spPr bwMode="auto">
          <a:xfrm>
            <a:off x="3217024" y="3200069"/>
            <a:ext cx="2451758" cy="1955750"/>
          </a:xfrm>
          <a:prstGeom prst="rect">
            <a:avLst/>
          </a:prstGeom>
          <a:noFill/>
        </p:spPr>
      </p:pic>
      <p:pic>
        <p:nvPicPr>
          <p:cNvPr id="27" name="PHẠM DUYÊN 8 - 9Slide.vn" descr="F:\AAA-LÀM ẢNH SLIDE\Bai6-LT3-2(11).png">
            <a:extLst>
              <a:ext uri="{FF2B5EF4-FFF2-40B4-BE49-F238E27FC236}">
                <a16:creationId xmlns:a16="http://schemas.microsoft.com/office/drawing/2014/main" id="{DCB755E7-652A-51AB-C3F3-CC24106C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233" y="5081902"/>
            <a:ext cx="2106978" cy="2285798"/>
          </a:xfrm>
          <a:prstGeom prst="rect">
            <a:avLst/>
          </a:prstGeom>
          <a:noFill/>
        </p:spPr>
      </p:pic>
      <p:pic>
        <p:nvPicPr>
          <p:cNvPr id="28" name="PHẠM DUYÊN 9 - 9Slide.vn" descr="F:\AAA-LÀM ẢNH SLIDE\Bai6-LT3-2(8).png">
            <a:extLst>
              <a:ext uri="{FF2B5EF4-FFF2-40B4-BE49-F238E27FC236}">
                <a16:creationId xmlns:a16="http://schemas.microsoft.com/office/drawing/2014/main" id="{D3379518-20B2-DF2D-16F0-2D62E82A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73381" y="4962705"/>
            <a:ext cx="1919540" cy="838372"/>
          </a:xfrm>
          <a:prstGeom prst="rect">
            <a:avLst/>
          </a:prstGeom>
          <a:noFill/>
        </p:spPr>
      </p:pic>
      <p:pic>
        <p:nvPicPr>
          <p:cNvPr id="29" name="PHẠM DUYÊN 10 - 9Slide.vn" descr="F:\AAA-LÀM ẢNH SLIDE\Bai6-LT3-2(9).png">
            <a:extLst>
              <a:ext uri="{FF2B5EF4-FFF2-40B4-BE49-F238E27FC236}">
                <a16:creationId xmlns:a16="http://schemas.microsoft.com/office/drawing/2014/main" id="{FE65853B-9D58-3E37-9697-276A13D9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8591" y="6224801"/>
            <a:ext cx="2483992" cy="786492"/>
          </a:xfrm>
          <a:prstGeom prst="rect">
            <a:avLst/>
          </a:prstGeom>
          <a:noFill/>
        </p:spPr>
      </p:pic>
      <p:pic>
        <p:nvPicPr>
          <p:cNvPr id="30" name="PHẠM DUYÊN 11 - 9Slide.vn" descr="F:\AAA-LÀM ẢNH SLIDE\Bai6-LT3-2(7).png">
            <a:extLst>
              <a:ext uri="{FF2B5EF4-FFF2-40B4-BE49-F238E27FC236}">
                <a16:creationId xmlns:a16="http://schemas.microsoft.com/office/drawing/2014/main" id="{70E0A6A4-578A-F34C-5DFC-9BCC3622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44665" y="3647043"/>
            <a:ext cx="1651844" cy="1315662"/>
          </a:xfrm>
          <a:prstGeom prst="rect">
            <a:avLst/>
          </a:prstGeom>
          <a:noFill/>
        </p:spPr>
      </p:pic>
      <p:sp>
        <p:nvSpPr>
          <p:cNvPr id="31" name="PHẠM DUYÊN 12 - 9Slide.vn">
            <a:extLst>
              <a:ext uri="{FF2B5EF4-FFF2-40B4-BE49-F238E27FC236}">
                <a16:creationId xmlns:a16="http://schemas.microsoft.com/office/drawing/2014/main" id="{1A79DE1E-127A-8BBD-30B9-E35B6D3B38F8}"/>
              </a:ext>
            </a:extLst>
          </p:cNvPr>
          <p:cNvSpPr txBox="1">
            <a:spLocks/>
          </p:cNvSpPr>
          <p:nvPr/>
        </p:nvSpPr>
        <p:spPr>
          <a:xfrm>
            <a:off x="1195412" y="47244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a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(theo mẫu).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HẠM DUYÊN 3 - 9Slide.vn" descr="F:\AAA-LÀM ẢNH SLIDE\Bai6-LT3-2(17).png">
            <a:extLst>
              <a:ext uri="{FF2B5EF4-FFF2-40B4-BE49-F238E27FC236}">
                <a16:creationId xmlns:a16="http://schemas.microsoft.com/office/drawing/2014/main" id="{D38A33C7-DD86-E472-EB29-5D3A3314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079" y="2967122"/>
            <a:ext cx="12721172" cy="4767178"/>
          </a:xfrm>
          <a:prstGeom prst="rect">
            <a:avLst/>
          </a:prstGeom>
          <a:noFill/>
        </p:spPr>
      </p:pic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BC34AB4-2DD0-EB73-7484-9D156F2A804F}"/>
              </a:ext>
            </a:extLst>
          </p:cNvPr>
          <p:cNvSpPr txBox="1"/>
          <p:nvPr/>
        </p:nvSpPr>
        <p:spPr>
          <a:xfrm>
            <a:off x="7752265" y="4797831"/>
            <a:ext cx="725136" cy="10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D4918D3B-9E0B-6CA8-42CD-2CF9DA898B74}"/>
              </a:ext>
            </a:extLst>
          </p:cNvPr>
          <p:cNvSpPr txBox="1"/>
          <p:nvPr/>
        </p:nvSpPr>
        <p:spPr>
          <a:xfrm>
            <a:off x="10217566" y="4787424"/>
            <a:ext cx="73266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24128FA3-1E45-E0CD-E4EB-29FDB5AA04D2}"/>
              </a:ext>
            </a:extLst>
          </p:cNvPr>
          <p:cNvSpPr txBox="1"/>
          <p:nvPr/>
        </p:nvSpPr>
        <p:spPr>
          <a:xfrm>
            <a:off x="8928482" y="4782442"/>
            <a:ext cx="81737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PHẠM DUYÊN 7 - 9Slide.vn">
            <a:extLst>
              <a:ext uri="{FF2B5EF4-FFF2-40B4-BE49-F238E27FC236}">
                <a16:creationId xmlns:a16="http://schemas.microsoft.com/office/drawing/2014/main" id="{1A79DE1E-127A-8BBD-30B9-E35B6D3B38F8}"/>
              </a:ext>
            </a:extLst>
          </p:cNvPr>
          <p:cNvSpPr txBox="1">
            <a:spLocks/>
          </p:cNvSpPr>
          <p:nvPr/>
        </p:nvSpPr>
        <p:spPr>
          <a:xfrm>
            <a:off x="1195412" y="47244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b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pic>
        <p:nvPicPr>
          <p:cNvPr id="8" name="PHẠM DUYÊN 8 - 9Slide.vn" descr="F:\AAA-LÀM ẢNH SLIDE\Bai6-LT3-2(12).png">
            <a:extLst>
              <a:ext uri="{FF2B5EF4-FFF2-40B4-BE49-F238E27FC236}">
                <a16:creationId xmlns:a16="http://schemas.microsoft.com/office/drawing/2014/main" id="{BC776699-3455-37D3-D6FF-055A7C6CE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840" y="4401596"/>
            <a:ext cx="1402663" cy="1142581"/>
          </a:xfrm>
          <a:prstGeom prst="rect">
            <a:avLst/>
          </a:prstGeom>
          <a:noFill/>
        </p:spPr>
      </p:pic>
      <p:pic>
        <p:nvPicPr>
          <p:cNvPr id="9" name="PHẠM DUYÊN 9 - 9Slide.vn" descr="F:\AAA-LÀM ẢNH SLIDE\Bai6-LT3-2(13).png">
            <a:extLst>
              <a:ext uri="{FF2B5EF4-FFF2-40B4-BE49-F238E27FC236}">
                <a16:creationId xmlns:a16="http://schemas.microsoft.com/office/drawing/2014/main" id="{BB35A0EE-A7AE-7615-61E9-59680E64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929" y="5931226"/>
            <a:ext cx="885832" cy="1099230"/>
          </a:xfrm>
          <a:prstGeom prst="rect">
            <a:avLst/>
          </a:prstGeom>
          <a:noFill/>
        </p:spPr>
      </p:pic>
      <p:pic>
        <p:nvPicPr>
          <p:cNvPr id="10" name="PHẠM DUYÊN 10 - 9Slide.vn" descr="F:\AAA-LÀM ẢNH SLIDE\Bai6-LT3-2(14).png">
            <a:extLst>
              <a:ext uri="{FF2B5EF4-FFF2-40B4-BE49-F238E27FC236}">
                <a16:creationId xmlns:a16="http://schemas.microsoft.com/office/drawing/2014/main" id="{13BD0C4A-0ACE-32CD-0F85-AACB3C35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5740" y="3633790"/>
            <a:ext cx="1129240" cy="781355"/>
          </a:xfrm>
          <a:prstGeom prst="rect">
            <a:avLst/>
          </a:prstGeom>
          <a:noFill/>
        </p:spPr>
      </p:pic>
      <p:pic>
        <p:nvPicPr>
          <p:cNvPr id="11" name="PHẠM DUYÊN 11 - 9Slide.vn" descr="F:\AAA-LÀM ẢNH SLIDE\Bai6-LT3-2(15).png">
            <a:extLst>
              <a:ext uri="{FF2B5EF4-FFF2-40B4-BE49-F238E27FC236}">
                <a16:creationId xmlns:a16="http://schemas.microsoft.com/office/drawing/2014/main" id="{C093A5AD-6FC7-0CB9-CBEA-11608FBA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8567" y="4629263"/>
            <a:ext cx="900283" cy="1123686"/>
          </a:xfrm>
          <a:prstGeom prst="rect">
            <a:avLst/>
          </a:prstGeom>
          <a:noFill/>
        </p:spPr>
      </p:pic>
      <p:pic>
        <p:nvPicPr>
          <p:cNvPr id="12" name="PHẠM DUYÊN 12 - 9Slide.vn" descr="F:\AAA-LÀM ẢNH SLIDE\Bai6-LT3-2(16).png">
            <a:extLst>
              <a:ext uri="{FF2B5EF4-FFF2-40B4-BE49-F238E27FC236}">
                <a16:creationId xmlns:a16="http://schemas.microsoft.com/office/drawing/2014/main" id="{1A870E1A-D473-923D-BD3C-349DB8BC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6557" y="3412753"/>
            <a:ext cx="1134800" cy="1177037"/>
          </a:xfrm>
          <a:prstGeom prst="rect">
            <a:avLst/>
          </a:prstGeom>
          <a:noFill/>
        </p:spPr>
      </p:pic>
      <p:pic>
        <p:nvPicPr>
          <p:cNvPr id="13" name="PHẠM DUYÊN 13 - 9Slide.vn" descr="F:\AAA-LÀM ẢNH SLIDE\Bai6-LT3-2(10).png">
            <a:extLst>
              <a:ext uri="{FF2B5EF4-FFF2-40B4-BE49-F238E27FC236}">
                <a16:creationId xmlns:a16="http://schemas.microsoft.com/office/drawing/2014/main" id="{AE976964-EAF7-CB27-0A7C-0F5C8175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6192277" y="6034110"/>
            <a:ext cx="1437525" cy="1152986"/>
          </a:xfrm>
          <a:prstGeom prst="rect">
            <a:avLst/>
          </a:prstGeom>
          <a:noFill/>
        </p:spPr>
      </p:pic>
      <p:pic>
        <p:nvPicPr>
          <p:cNvPr id="14" name="PHẠM DUYÊN 14 - 9Slide.vn" descr="F:\AAA-LÀM ẢNH SLIDE\Bai6-LT3-2(11).png">
            <a:extLst>
              <a:ext uri="{FF2B5EF4-FFF2-40B4-BE49-F238E27FC236}">
                <a16:creationId xmlns:a16="http://schemas.microsoft.com/office/drawing/2014/main" id="{74367E36-A307-934C-FCB9-4935E864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32240" y="5904392"/>
            <a:ext cx="1204822" cy="1307076"/>
          </a:xfrm>
          <a:prstGeom prst="rect">
            <a:avLst/>
          </a:prstGeom>
          <a:noFill/>
        </p:spPr>
      </p:pic>
      <p:pic>
        <p:nvPicPr>
          <p:cNvPr id="15" name="PHẠM DUYÊN 15 - 9Slide.vn" descr="F:\AAA-LÀM ẢNH SLIDE\Bai6-LT3-2(2).png">
            <a:extLst>
              <a:ext uri="{FF2B5EF4-FFF2-40B4-BE49-F238E27FC236}">
                <a16:creationId xmlns:a16="http://schemas.microsoft.com/office/drawing/2014/main" id="{7A2DF11B-5627-2A5E-4D33-EB321224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2710" y="6129950"/>
            <a:ext cx="1201993" cy="958025"/>
          </a:xfrm>
          <a:prstGeom prst="rect">
            <a:avLst/>
          </a:prstGeom>
          <a:noFill/>
        </p:spPr>
      </p:pic>
      <p:pic>
        <p:nvPicPr>
          <p:cNvPr id="16" name="PHẠM DUYÊN 16 - 9Slide.vn" descr="F:\AAA-LÀM ẢNH SLIDE\Bai6-LT3-2(3).png">
            <a:extLst>
              <a:ext uri="{FF2B5EF4-FFF2-40B4-BE49-F238E27FC236}">
                <a16:creationId xmlns:a16="http://schemas.microsoft.com/office/drawing/2014/main" id="{76F8D9E0-B279-3B5D-09CE-B07030E8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398985" y="5354266"/>
            <a:ext cx="1808942" cy="566781"/>
          </a:xfrm>
          <a:prstGeom prst="rect">
            <a:avLst/>
          </a:prstGeom>
          <a:noFill/>
        </p:spPr>
      </p:pic>
      <p:pic>
        <p:nvPicPr>
          <p:cNvPr id="17" name="PHẠM DUYÊN 17 - 9Slide.vn" descr="F:\AAA-LÀM ẢNH SLIDE\Bai6-LT3-2(4).png">
            <a:extLst>
              <a:ext uri="{FF2B5EF4-FFF2-40B4-BE49-F238E27FC236}">
                <a16:creationId xmlns:a16="http://schemas.microsoft.com/office/drawing/2014/main" id="{1907D9C0-C668-127B-7F00-1F3C1808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449234" y="3695700"/>
            <a:ext cx="1402821" cy="609922"/>
          </a:xfrm>
          <a:prstGeom prst="rect">
            <a:avLst/>
          </a:prstGeom>
          <a:noFill/>
        </p:spPr>
      </p:pic>
      <p:pic>
        <p:nvPicPr>
          <p:cNvPr id="18" name="PHẠM DUYÊN 18 - 9Slide.vn" descr="F:\AAA-LÀM ẢNH SLIDE\Bai6-LT3-2(5).png">
            <a:extLst>
              <a:ext uri="{FF2B5EF4-FFF2-40B4-BE49-F238E27FC236}">
                <a16:creationId xmlns:a16="http://schemas.microsoft.com/office/drawing/2014/main" id="{FA0EBA5F-018D-0E32-ECF3-95644C6F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557836" y="6247891"/>
            <a:ext cx="1402821" cy="611410"/>
          </a:xfrm>
          <a:prstGeom prst="rect">
            <a:avLst/>
          </a:prstGeom>
          <a:noFill/>
        </p:spPr>
      </p:pic>
      <p:pic>
        <p:nvPicPr>
          <p:cNvPr id="19" name="PHẠM DUYÊN 19 - 9Slide.vn" descr="F:\AAA-LÀM ẢNH SLIDE\Bai6-LT3-2(6).png">
            <a:extLst>
              <a:ext uri="{FF2B5EF4-FFF2-40B4-BE49-F238E27FC236}">
                <a16:creationId xmlns:a16="http://schemas.microsoft.com/office/drawing/2014/main" id="{D05167D5-7EFF-324B-DA55-95ABB133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111230" y="4504069"/>
            <a:ext cx="1204970" cy="956538"/>
          </a:xfrm>
          <a:prstGeom prst="rect">
            <a:avLst/>
          </a:prstGeom>
          <a:noFill/>
        </p:spPr>
      </p:pic>
      <p:pic>
        <p:nvPicPr>
          <p:cNvPr id="20" name="PHẠM DUYÊN 20 - 9Slide.vn" descr="F:\AAA-LÀM ẢNH SLIDE\Bai6-LT3-2(1).png">
            <a:extLst>
              <a:ext uri="{FF2B5EF4-FFF2-40B4-BE49-F238E27FC236}">
                <a16:creationId xmlns:a16="http://schemas.microsoft.com/office/drawing/2014/main" id="{29AA7470-4017-EC1A-624A-580D9F0B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421555" y="3972267"/>
            <a:ext cx="1810425" cy="571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86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(theo mẫu).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HẠM DUYÊN 3 - 9Slide.vn" descr="F:\AAA-LÀM ẢNH SLIDE\Bai6-LT3-2(17).png">
            <a:extLst>
              <a:ext uri="{FF2B5EF4-FFF2-40B4-BE49-F238E27FC236}">
                <a16:creationId xmlns:a16="http://schemas.microsoft.com/office/drawing/2014/main" id="{D38A33C7-DD86-E472-EB29-5D3A3314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079" y="2967122"/>
            <a:ext cx="12721172" cy="4767178"/>
          </a:xfrm>
          <a:prstGeom prst="rect">
            <a:avLst/>
          </a:prstGeom>
          <a:noFill/>
        </p:spPr>
      </p:pic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BC34AB4-2DD0-EB73-7484-9D156F2A804F}"/>
              </a:ext>
            </a:extLst>
          </p:cNvPr>
          <p:cNvSpPr txBox="1"/>
          <p:nvPr/>
        </p:nvSpPr>
        <p:spPr>
          <a:xfrm>
            <a:off x="7752265" y="4797831"/>
            <a:ext cx="725136" cy="10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D4918D3B-9E0B-6CA8-42CD-2CF9DA898B74}"/>
              </a:ext>
            </a:extLst>
          </p:cNvPr>
          <p:cNvSpPr txBox="1"/>
          <p:nvPr/>
        </p:nvSpPr>
        <p:spPr>
          <a:xfrm>
            <a:off x="10217566" y="4787424"/>
            <a:ext cx="73266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24128FA3-1E45-E0CD-E4EB-29FDB5AA04D2}"/>
              </a:ext>
            </a:extLst>
          </p:cNvPr>
          <p:cNvSpPr txBox="1"/>
          <p:nvPr/>
        </p:nvSpPr>
        <p:spPr>
          <a:xfrm>
            <a:off x="8928482" y="4782442"/>
            <a:ext cx="81737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1" name="PHẠM DUYÊN 7 - 9Slide.vn">
            <a:extLst>
              <a:ext uri="{FF2B5EF4-FFF2-40B4-BE49-F238E27FC236}">
                <a16:creationId xmlns:a16="http://schemas.microsoft.com/office/drawing/2014/main" id="{1A79DE1E-127A-8BBD-30B9-E35B6D3B38F8}"/>
              </a:ext>
            </a:extLst>
          </p:cNvPr>
          <p:cNvSpPr txBox="1">
            <a:spLocks/>
          </p:cNvSpPr>
          <p:nvPr/>
        </p:nvSpPr>
        <p:spPr>
          <a:xfrm>
            <a:off x="1195412" y="47244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c)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pic>
        <p:nvPicPr>
          <p:cNvPr id="8" name="PHẠM DUYÊN 8 - 9Slide.vn" descr="F:\AAA-LÀM ẢNH SLIDE\Bai6-LT3-2(12).png">
            <a:extLst>
              <a:ext uri="{FF2B5EF4-FFF2-40B4-BE49-F238E27FC236}">
                <a16:creationId xmlns:a16="http://schemas.microsoft.com/office/drawing/2014/main" id="{071B551A-9E89-8D1C-5779-27F6CCF0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0243" y="3359930"/>
            <a:ext cx="1512509" cy="1232058"/>
          </a:xfrm>
          <a:prstGeom prst="rect">
            <a:avLst/>
          </a:prstGeom>
          <a:noFill/>
        </p:spPr>
      </p:pic>
      <p:pic>
        <p:nvPicPr>
          <p:cNvPr id="9" name="PHẠM DUYÊN 9 - 9Slide.vn" descr="F:\AAA-LÀM ẢNH SLIDE\Bai6-LT3-2(13).png">
            <a:extLst>
              <a:ext uri="{FF2B5EF4-FFF2-40B4-BE49-F238E27FC236}">
                <a16:creationId xmlns:a16="http://schemas.microsoft.com/office/drawing/2014/main" id="{5D812DD6-FEA6-8522-6517-3E68F740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9764" y="4684795"/>
            <a:ext cx="955204" cy="1185312"/>
          </a:xfrm>
          <a:prstGeom prst="rect">
            <a:avLst/>
          </a:prstGeom>
          <a:noFill/>
        </p:spPr>
      </p:pic>
      <p:pic>
        <p:nvPicPr>
          <p:cNvPr id="10" name="PHẠM DUYÊN 10 - 9Slide.vn" descr="F:\AAA-LÀM ẢNH SLIDE\Bai6-LT3-2(14).png">
            <a:extLst>
              <a:ext uri="{FF2B5EF4-FFF2-40B4-BE49-F238E27FC236}">
                <a16:creationId xmlns:a16="http://schemas.microsoft.com/office/drawing/2014/main" id="{BC9FFC9A-E0D3-5FB6-C0B1-D47F9C42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791044" y="6308526"/>
            <a:ext cx="1217673" cy="842545"/>
          </a:xfrm>
          <a:prstGeom prst="rect">
            <a:avLst/>
          </a:prstGeom>
          <a:noFill/>
        </p:spPr>
      </p:pic>
      <p:pic>
        <p:nvPicPr>
          <p:cNvPr id="11" name="PHẠM DUYÊN 11 - 9Slide.vn" descr="F:\AAA-LÀM ẢNH SLIDE\Bai6-LT3-2(15).png">
            <a:extLst>
              <a:ext uri="{FF2B5EF4-FFF2-40B4-BE49-F238E27FC236}">
                <a16:creationId xmlns:a16="http://schemas.microsoft.com/office/drawing/2014/main" id="{11258A18-CC31-2072-4A7E-C50C5F0D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5658" y="6239002"/>
            <a:ext cx="970787" cy="1211685"/>
          </a:xfrm>
          <a:prstGeom prst="rect">
            <a:avLst/>
          </a:prstGeom>
          <a:noFill/>
        </p:spPr>
      </p:pic>
      <p:pic>
        <p:nvPicPr>
          <p:cNvPr id="12" name="PHẠM DUYÊN 12 - 9Slide.vn" descr="F:\AAA-LÀM ẢNH SLIDE\Bai6-LT3-2(10).png">
            <a:extLst>
              <a:ext uri="{FF2B5EF4-FFF2-40B4-BE49-F238E27FC236}">
                <a16:creationId xmlns:a16="http://schemas.microsoft.com/office/drawing/2014/main" id="{3DFF7BBC-0764-46B9-C258-6164C3F5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7348015" y="3231941"/>
            <a:ext cx="1491606" cy="1230293"/>
          </a:xfrm>
          <a:prstGeom prst="rect">
            <a:avLst/>
          </a:prstGeom>
          <a:noFill/>
        </p:spPr>
      </p:pic>
      <p:pic>
        <p:nvPicPr>
          <p:cNvPr id="13" name="PHẠM DUYÊN 13 - 9Slide.vn" descr="F:\AAA-LÀM ẢNH SLIDE\Bai6-LT3-2(11).png">
            <a:extLst>
              <a:ext uri="{FF2B5EF4-FFF2-40B4-BE49-F238E27FC236}">
                <a16:creationId xmlns:a16="http://schemas.microsoft.com/office/drawing/2014/main" id="{24269CD4-7A44-F8D0-7798-B580F976E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6128" y="3020794"/>
            <a:ext cx="1299175" cy="1409437"/>
          </a:xfrm>
          <a:prstGeom prst="rect">
            <a:avLst/>
          </a:prstGeom>
          <a:noFill/>
        </p:spPr>
      </p:pic>
      <p:pic>
        <p:nvPicPr>
          <p:cNvPr id="14" name="PHẠM DUYÊN 14 - 9Slide.vn" descr="F:\AAA-LÀM ẢNH SLIDE\Bai6-LT3-2(18).png">
            <a:extLst>
              <a:ext uri="{FF2B5EF4-FFF2-40B4-BE49-F238E27FC236}">
                <a16:creationId xmlns:a16="http://schemas.microsoft.com/office/drawing/2014/main" id="{7764B28E-2DAF-2B5C-2888-5D2DE2A4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04805" y="4577929"/>
            <a:ext cx="1304651" cy="1354488"/>
          </a:xfrm>
          <a:prstGeom prst="rect">
            <a:avLst/>
          </a:prstGeom>
          <a:noFill/>
        </p:spPr>
      </p:pic>
      <p:pic>
        <p:nvPicPr>
          <p:cNvPr id="15" name="PHẠM DUYÊN 15 - 9Slide.vn" descr="F:\AAA-LÀM ẢNH SLIDE\Bai6-LT3-2(19).png">
            <a:extLst>
              <a:ext uri="{FF2B5EF4-FFF2-40B4-BE49-F238E27FC236}">
                <a16:creationId xmlns:a16="http://schemas.microsoft.com/office/drawing/2014/main" id="{A5FFA7C0-29FB-A4F1-44BB-FB6739F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8309" y="6304498"/>
            <a:ext cx="1298261" cy="898306"/>
          </a:xfrm>
          <a:prstGeom prst="rect">
            <a:avLst/>
          </a:prstGeom>
          <a:noFill/>
        </p:spPr>
      </p:pic>
      <p:pic>
        <p:nvPicPr>
          <p:cNvPr id="16" name="PHẠM DUYÊN 16 - 9Slide.vn" descr="F:\AAA-LÀM ẢNH SLIDE\Bai6-LT3-2(9).png">
            <a:extLst>
              <a:ext uri="{FF2B5EF4-FFF2-40B4-BE49-F238E27FC236}">
                <a16:creationId xmlns:a16="http://schemas.microsoft.com/office/drawing/2014/main" id="{7C7B532B-7030-3E19-A441-0FE43738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61796" y="4231972"/>
            <a:ext cx="1733968" cy="549017"/>
          </a:xfrm>
          <a:prstGeom prst="rect">
            <a:avLst/>
          </a:prstGeom>
          <a:noFill/>
        </p:spPr>
      </p:pic>
      <p:pic>
        <p:nvPicPr>
          <p:cNvPr id="17" name="PHẠM DUYÊN 17 - 9Slide.vn" descr="F:\AAA-LÀM ẢNH SLIDE\Bai6-LT3-2(1).png">
            <a:extLst>
              <a:ext uri="{FF2B5EF4-FFF2-40B4-BE49-F238E27FC236}">
                <a16:creationId xmlns:a16="http://schemas.microsoft.com/office/drawing/2014/main" id="{C638A07E-6931-03D5-BEF3-2AD5108C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4098586" y="3359930"/>
            <a:ext cx="1317149" cy="556261"/>
          </a:xfrm>
          <a:prstGeom prst="rect">
            <a:avLst/>
          </a:prstGeom>
          <a:noFill/>
        </p:spPr>
      </p:pic>
      <p:pic>
        <p:nvPicPr>
          <p:cNvPr id="18" name="PHẠM DUYÊN 18 - 9Slide.vn" descr="F:\AAA-LÀM ẢNH SLIDE\Bai6-LT3-2(2).png">
            <a:extLst>
              <a:ext uri="{FF2B5EF4-FFF2-40B4-BE49-F238E27FC236}">
                <a16:creationId xmlns:a16="http://schemas.microsoft.com/office/drawing/2014/main" id="{8C63DA50-14A5-BAD7-F383-FD6203CB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1966580" y="4950175"/>
            <a:ext cx="1373069" cy="1094376"/>
          </a:xfrm>
          <a:prstGeom prst="rect">
            <a:avLst/>
          </a:prstGeom>
          <a:noFill/>
        </p:spPr>
      </p:pic>
      <p:pic>
        <p:nvPicPr>
          <p:cNvPr id="19" name="PHẠM DUYÊN 19 - 9Slide.vn" descr="F:\AAA-LÀM ẢNH SLIDE\Bai6-LT3-2(3).png">
            <a:extLst>
              <a:ext uri="{FF2B5EF4-FFF2-40B4-BE49-F238E27FC236}">
                <a16:creationId xmlns:a16="http://schemas.microsoft.com/office/drawing/2014/main" id="{F365C739-A610-D64E-CFD3-82A475F8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3125872" y="6028455"/>
            <a:ext cx="1761492" cy="551914"/>
          </a:xfrm>
          <a:prstGeom prst="rect">
            <a:avLst/>
          </a:prstGeom>
          <a:noFill/>
        </p:spPr>
      </p:pic>
      <p:pic>
        <p:nvPicPr>
          <p:cNvPr id="20" name="PHẠM DUYÊN 20 - 9Slide.vn" descr="F:\AAA-LÀM ẢNH SLIDE\Bai6-LT3-2(4).png">
            <a:extLst>
              <a:ext uri="{FF2B5EF4-FFF2-40B4-BE49-F238E27FC236}">
                <a16:creationId xmlns:a16="http://schemas.microsoft.com/office/drawing/2014/main" id="{F9F9C7A9-14BA-DED5-A328-158DECB7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10287765" y="3817974"/>
            <a:ext cx="1271329" cy="552752"/>
          </a:xfrm>
          <a:prstGeom prst="rect">
            <a:avLst/>
          </a:prstGeom>
          <a:noFill/>
        </p:spPr>
      </p:pic>
      <p:pic>
        <p:nvPicPr>
          <p:cNvPr id="21" name="PHẠM DUYÊN 21 - 9Slide.vn" descr="F:\AAA-LÀM ẢNH SLIDE\Bai6-LT3-2(5).png">
            <a:extLst>
              <a:ext uri="{FF2B5EF4-FFF2-40B4-BE49-F238E27FC236}">
                <a16:creationId xmlns:a16="http://schemas.microsoft.com/office/drawing/2014/main" id="{03863966-6FFE-1C71-7033-1E2B3097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11898726" y="3365457"/>
            <a:ext cx="1860228" cy="506828"/>
          </a:xfrm>
          <a:prstGeom prst="rect">
            <a:avLst/>
          </a:prstGeom>
          <a:noFill/>
        </p:spPr>
      </p:pic>
      <p:pic>
        <p:nvPicPr>
          <p:cNvPr id="32" name="PHẠM DUYÊN 22 - 9Slide.vn" descr="F:\AAA-LÀM ẢNH SLIDE\Bai6-LT3-2(6).png">
            <a:extLst>
              <a:ext uri="{FF2B5EF4-FFF2-40B4-BE49-F238E27FC236}">
                <a16:creationId xmlns:a16="http://schemas.microsoft.com/office/drawing/2014/main" id="{5EAEF52E-4485-E0D4-5DE4-DEB29078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10859267" y="6184205"/>
            <a:ext cx="1305947" cy="1036698"/>
          </a:xfrm>
          <a:prstGeom prst="rect">
            <a:avLst/>
          </a:prstGeom>
          <a:noFill/>
        </p:spPr>
      </p:pic>
      <p:pic>
        <p:nvPicPr>
          <p:cNvPr id="33" name="PHẠM DUYÊN 23 - 9Slide.vn" descr="F:\AAA-LÀM ẢNH SLIDE\Bai6-LT3-2(7).png">
            <a:extLst>
              <a:ext uri="{FF2B5EF4-FFF2-40B4-BE49-F238E27FC236}">
                <a16:creationId xmlns:a16="http://schemas.microsoft.com/office/drawing/2014/main" id="{3ED0A781-D265-3CB6-A1D6-6348AE5F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285423" y="5083496"/>
            <a:ext cx="1153082" cy="918409"/>
          </a:xfrm>
          <a:prstGeom prst="rect">
            <a:avLst/>
          </a:prstGeom>
          <a:noFill/>
        </p:spPr>
      </p:pic>
      <p:pic>
        <p:nvPicPr>
          <p:cNvPr id="34" name="PHẠM DUYÊN 24 - 9Slide.vn" descr="F:\AAA-LÀM ẢNH SLIDE\Bai6-LT3-2(8).png">
            <a:extLst>
              <a:ext uri="{FF2B5EF4-FFF2-40B4-BE49-F238E27FC236}">
                <a16:creationId xmlns:a16="http://schemas.microsoft.com/office/drawing/2014/main" id="{F5B58C20-4090-0B1B-4306-85E9C1CB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597017" y="6840791"/>
            <a:ext cx="1792468" cy="506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99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(theo mẫu).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HẠM DUYÊN 3 - 9Slide.vn" descr="F:\AAA-LÀM ẢNH SLIDE\Bai6-LT3-2(17).png">
            <a:extLst>
              <a:ext uri="{FF2B5EF4-FFF2-40B4-BE49-F238E27FC236}">
                <a16:creationId xmlns:a16="http://schemas.microsoft.com/office/drawing/2014/main" id="{D38A33C7-DD86-E472-EB29-5D3A3314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079" y="2967122"/>
            <a:ext cx="12721172" cy="4767178"/>
          </a:xfrm>
          <a:prstGeom prst="rect">
            <a:avLst/>
          </a:prstGeom>
          <a:noFill/>
        </p:spPr>
      </p:pic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BC34AB4-2DD0-EB73-7484-9D156F2A804F}"/>
              </a:ext>
            </a:extLst>
          </p:cNvPr>
          <p:cNvSpPr txBox="1"/>
          <p:nvPr/>
        </p:nvSpPr>
        <p:spPr>
          <a:xfrm>
            <a:off x="7543800" y="4797831"/>
            <a:ext cx="1124500" cy="10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98" b="1" spc="-12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6198" b="1" spc="-120" dirty="0">
              <a:solidFill>
                <a:srgbClr val="3495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D4918D3B-9E0B-6CA8-42CD-2CF9DA898B74}"/>
              </a:ext>
            </a:extLst>
          </p:cNvPr>
          <p:cNvSpPr txBox="1"/>
          <p:nvPr/>
        </p:nvSpPr>
        <p:spPr>
          <a:xfrm>
            <a:off x="10217566" y="4787424"/>
            <a:ext cx="73266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rgbClr val="3495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24128FA3-1E45-E0CD-E4EB-29FDB5AA04D2}"/>
              </a:ext>
            </a:extLst>
          </p:cNvPr>
          <p:cNvSpPr txBox="1"/>
          <p:nvPr/>
        </p:nvSpPr>
        <p:spPr>
          <a:xfrm>
            <a:off x="8928482" y="4782442"/>
            <a:ext cx="81737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98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PHẠM DUYÊN 7 - 9Slide.vn">
            <a:extLst>
              <a:ext uri="{FF2B5EF4-FFF2-40B4-BE49-F238E27FC236}">
                <a16:creationId xmlns:a16="http://schemas.microsoft.com/office/drawing/2014/main" id="{1A79DE1E-127A-8BBD-30B9-E35B6D3B38F8}"/>
              </a:ext>
            </a:extLst>
          </p:cNvPr>
          <p:cNvSpPr txBox="1">
            <a:spLocks/>
          </p:cNvSpPr>
          <p:nvPr/>
        </p:nvSpPr>
        <p:spPr>
          <a:xfrm>
            <a:off x="1195412" y="47244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d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pic>
        <p:nvPicPr>
          <p:cNvPr id="8" name="PHẠM DUYÊN 8 - 9Slide.vn" descr="F:\AAA-LÀM ẢNH SLIDE\Bai6-LT3-2(12).png">
            <a:extLst>
              <a:ext uri="{FF2B5EF4-FFF2-40B4-BE49-F238E27FC236}">
                <a16:creationId xmlns:a16="http://schemas.microsoft.com/office/drawing/2014/main" id="{9352EA4D-60DD-BC84-D12F-D80DFED9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522" y="6355040"/>
            <a:ext cx="1416820" cy="1154111"/>
          </a:xfrm>
          <a:prstGeom prst="rect">
            <a:avLst/>
          </a:prstGeom>
          <a:noFill/>
        </p:spPr>
      </p:pic>
      <p:pic>
        <p:nvPicPr>
          <p:cNvPr id="9" name="PHẠM DUYÊN 9 - 9Slide.vn" descr="F:\AAA-LÀM ẢNH SLIDE\Bai6-LT3-2(13).png">
            <a:extLst>
              <a:ext uri="{FF2B5EF4-FFF2-40B4-BE49-F238E27FC236}">
                <a16:creationId xmlns:a16="http://schemas.microsoft.com/office/drawing/2014/main" id="{2ABEC9D1-F6DF-F60A-D924-5E4F14DA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015" y="4723960"/>
            <a:ext cx="955204" cy="1185312"/>
          </a:xfrm>
          <a:prstGeom prst="rect">
            <a:avLst/>
          </a:prstGeom>
          <a:noFill/>
        </p:spPr>
      </p:pic>
      <p:pic>
        <p:nvPicPr>
          <p:cNvPr id="10" name="PHẠM DUYÊN 10 - 9Slide.vn" descr="F:\AAA-LÀM ẢNH SLIDE\Bai6-LT3-2(14).png">
            <a:extLst>
              <a:ext uri="{FF2B5EF4-FFF2-40B4-BE49-F238E27FC236}">
                <a16:creationId xmlns:a16="http://schemas.microsoft.com/office/drawing/2014/main" id="{450BCE3B-C7FB-D4F6-9AF6-BD62C979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72023" y="4917742"/>
            <a:ext cx="1217673" cy="842545"/>
          </a:xfrm>
          <a:prstGeom prst="rect">
            <a:avLst/>
          </a:prstGeom>
          <a:noFill/>
        </p:spPr>
      </p:pic>
      <p:pic>
        <p:nvPicPr>
          <p:cNvPr id="11" name="PHẠM DUYÊN 11 - 9Slide.vn" descr="F:\AAA-LÀM ẢNH SLIDE\Bai6-LT3-2(15).png">
            <a:extLst>
              <a:ext uri="{FF2B5EF4-FFF2-40B4-BE49-F238E27FC236}">
                <a16:creationId xmlns:a16="http://schemas.microsoft.com/office/drawing/2014/main" id="{22D02CAE-12A2-738A-A066-CF8DDA3A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4061" y="3182956"/>
            <a:ext cx="970787" cy="1211685"/>
          </a:xfrm>
          <a:prstGeom prst="rect">
            <a:avLst/>
          </a:prstGeom>
          <a:noFill/>
        </p:spPr>
      </p:pic>
      <p:pic>
        <p:nvPicPr>
          <p:cNvPr id="12" name="PHẠM DUYÊN 12 - 9Slide.vn" descr="F:\AAA-LÀM ẢNH SLIDE\Bai6-LT3-2(10).png">
            <a:extLst>
              <a:ext uri="{FF2B5EF4-FFF2-40B4-BE49-F238E27FC236}">
                <a16:creationId xmlns:a16="http://schemas.microsoft.com/office/drawing/2014/main" id="{A09301CA-EAEA-DB21-AA14-3F3DD250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7386676" y="3216807"/>
            <a:ext cx="1546485" cy="1230293"/>
          </a:xfrm>
          <a:prstGeom prst="rect">
            <a:avLst/>
          </a:prstGeom>
          <a:noFill/>
        </p:spPr>
      </p:pic>
      <p:pic>
        <p:nvPicPr>
          <p:cNvPr id="13" name="PHẠM DUYÊN 13 - 9Slide.vn" descr="F:\AAA-LÀM ẢNH SLIDE\Bai6-LT3-2(11).png">
            <a:extLst>
              <a:ext uri="{FF2B5EF4-FFF2-40B4-BE49-F238E27FC236}">
                <a16:creationId xmlns:a16="http://schemas.microsoft.com/office/drawing/2014/main" id="{C28DBFB2-ECC7-461C-D6E5-03E21AB8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686379" y="3059958"/>
            <a:ext cx="1299175" cy="1409437"/>
          </a:xfrm>
          <a:prstGeom prst="rect">
            <a:avLst/>
          </a:prstGeom>
          <a:noFill/>
        </p:spPr>
      </p:pic>
      <p:pic>
        <p:nvPicPr>
          <p:cNvPr id="14" name="PHẠM DUYÊN 14 - 9Slide.vn" descr="F:\AAA-LÀM ẢNH SLIDE\Bai6-LT3-2(18).png">
            <a:extLst>
              <a:ext uri="{FF2B5EF4-FFF2-40B4-BE49-F238E27FC236}">
                <a16:creationId xmlns:a16="http://schemas.microsoft.com/office/drawing/2014/main" id="{E7E26E1B-C912-C4E9-F6A7-59E0AECD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6052" y="6079762"/>
            <a:ext cx="1098792" cy="1140766"/>
          </a:xfrm>
          <a:prstGeom prst="rect">
            <a:avLst/>
          </a:prstGeom>
          <a:noFill/>
        </p:spPr>
      </p:pic>
      <p:pic>
        <p:nvPicPr>
          <p:cNvPr id="15" name="PHẠM DUYÊN 15 - 9Slide.vn" descr="F:\AAA-LÀM ẢNH SLIDE\Bai6-LT3-2(19).png">
            <a:extLst>
              <a:ext uri="{FF2B5EF4-FFF2-40B4-BE49-F238E27FC236}">
                <a16:creationId xmlns:a16="http://schemas.microsoft.com/office/drawing/2014/main" id="{D97E12AB-669A-56CE-42C6-8F5B0897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6319" y="5022315"/>
            <a:ext cx="1298261" cy="898306"/>
          </a:xfrm>
          <a:prstGeom prst="rect">
            <a:avLst/>
          </a:prstGeom>
          <a:noFill/>
        </p:spPr>
      </p:pic>
      <p:pic>
        <p:nvPicPr>
          <p:cNvPr id="16" name="PHẠM DUYÊN 16 - 9Slide.vn" descr="F:\AAA-LÀM ẢNH SLIDE\Bai6-LT3-2(16).png">
            <a:extLst>
              <a:ext uri="{FF2B5EF4-FFF2-40B4-BE49-F238E27FC236}">
                <a16:creationId xmlns:a16="http://schemas.microsoft.com/office/drawing/2014/main" id="{8FA0C100-956D-11BC-3EE0-DDCCF379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17568" y="6270444"/>
            <a:ext cx="1134800" cy="1177037"/>
          </a:xfrm>
          <a:prstGeom prst="rect">
            <a:avLst/>
          </a:prstGeom>
          <a:noFill/>
        </p:spPr>
      </p:pic>
      <p:pic>
        <p:nvPicPr>
          <p:cNvPr id="17" name="PHẠM DUYÊN 17 - 9Slide.vn" descr="F:\AAA-LÀM ẢNH SLIDE\Bai6-LT3-2(15).png">
            <a:extLst>
              <a:ext uri="{FF2B5EF4-FFF2-40B4-BE49-F238E27FC236}">
                <a16:creationId xmlns:a16="http://schemas.microsoft.com/office/drawing/2014/main" id="{0164DC04-4E66-D41A-4663-C6974F4B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9895" y="6238945"/>
            <a:ext cx="970787" cy="1211685"/>
          </a:xfrm>
          <a:prstGeom prst="rect">
            <a:avLst/>
          </a:prstGeom>
          <a:noFill/>
        </p:spPr>
      </p:pic>
      <p:pic>
        <p:nvPicPr>
          <p:cNvPr id="18" name="PHẠM DUYÊN 18 - 9Slide.vn" descr="F:\AAA-LÀM ẢNH SLIDE\Bai6-LT3-2(9).png">
            <a:extLst>
              <a:ext uri="{FF2B5EF4-FFF2-40B4-BE49-F238E27FC236}">
                <a16:creationId xmlns:a16="http://schemas.microsoft.com/office/drawing/2014/main" id="{4CAD0438-BC48-E15D-2C61-A3E7CD8CF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47098" y="4289237"/>
            <a:ext cx="1733968" cy="549017"/>
          </a:xfrm>
          <a:prstGeom prst="rect">
            <a:avLst/>
          </a:prstGeom>
          <a:noFill/>
        </p:spPr>
      </p:pic>
      <p:pic>
        <p:nvPicPr>
          <p:cNvPr id="19" name="PHẠM DUYÊN 19 - 9Slide.vn" descr="F:\AAA-LÀM ẢNH SLIDE\Bai6-LT3-2(1).png">
            <a:extLst>
              <a:ext uri="{FF2B5EF4-FFF2-40B4-BE49-F238E27FC236}">
                <a16:creationId xmlns:a16="http://schemas.microsoft.com/office/drawing/2014/main" id="{23641E81-BA67-28C5-9279-E5718D4A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47191" y="3555688"/>
            <a:ext cx="1317149" cy="556261"/>
          </a:xfrm>
          <a:prstGeom prst="rect">
            <a:avLst/>
          </a:prstGeom>
          <a:noFill/>
        </p:spPr>
      </p:pic>
      <p:pic>
        <p:nvPicPr>
          <p:cNvPr id="20" name="PHẠM DUYÊN 20 - 9Slide.vn" descr="F:\AAA-LÀM ẢNH SLIDE\Bai6-LT3-2(2).png">
            <a:extLst>
              <a:ext uri="{FF2B5EF4-FFF2-40B4-BE49-F238E27FC236}">
                <a16:creationId xmlns:a16="http://schemas.microsoft.com/office/drawing/2014/main" id="{F338966B-6998-4A68-D253-03BB30E3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751881" y="5007439"/>
            <a:ext cx="1373069" cy="1094376"/>
          </a:xfrm>
          <a:prstGeom prst="rect">
            <a:avLst/>
          </a:prstGeom>
          <a:noFill/>
        </p:spPr>
      </p:pic>
      <p:pic>
        <p:nvPicPr>
          <p:cNvPr id="21" name="PHẠM DUYÊN 21 - 9Slide.vn" descr="F:\AAA-LÀM ẢNH SLIDE\Bai6-LT3-2(3).png">
            <a:extLst>
              <a:ext uri="{FF2B5EF4-FFF2-40B4-BE49-F238E27FC236}">
                <a16:creationId xmlns:a16="http://schemas.microsoft.com/office/drawing/2014/main" id="{715DE295-F6B8-6ABF-31E1-4361A18A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2682" y="6059931"/>
            <a:ext cx="1761492" cy="551914"/>
          </a:xfrm>
          <a:prstGeom prst="rect">
            <a:avLst/>
          </a:prstGeom>
          <a:noFill/>
        </p:spPr>
      </p:pic>
      <p:pic>
        <p:nvPicPr>
          <p:cNvPr id="32" name="PHẠM DUYÊN 22 - 9Slide.vn" descr="F:\AAA-LÀM ẢNH SLIDE\Bai6-LT3-2(4).png">
            <a:extLst>
              <a:ext uri="{FF2B5EF4-FFF2-40B4-BE49-F238E27FC236}">
                <a16:creationId xmlns:a16="http://schemas.microsoft.com/office/drawing/2014/main" id="{AD07D9C3-5AD7-AB6A-0E30-6BF3997C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073066" y="3875239"/>
            <a:ext cx="1271329" cy="552752"/>
          </a:xfrm>
          <a:prstGeom prst="rect">
            <a:avLst/>
          </a:prstGeom>
          <a:noFill/>
        </p:spPr>
      </p:pic>
      <p:pic>
        <p:nvPicPr>
          <p:cNvPr id="33" name="PHẠM DUYÊN 23 - 9Slide.vn" descr="F:\AAA-LÀM ẢNH SLIDE\Bai6-LT3-2(5).png">
            <a:extLst>
              <a:ext uri="{FF2B5EF4-FFF2-40B4-BE49-F238E27FC236}">
                <a16:creationId xmlns:a16="http://schemas.microsoft.com/office/drawing/2014/main" id="{13F7AF88-2A93-15CA-3888-6BFEC9D3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684027" y="3422722"/>
            <a:ext cx="1860228" cy="506828"/>
          </a:xfrm>
          <a:prstGeom prst="rect">
            <a:avLst/>
          </a:prstGeom>
          <a:noFill/>
        </p:spPr>
      </p:pic>
      <p:pic>
        <p:nvPicPr>
          <p:cNvPr id="34" name="PHẠM DUYÊN 24 - 9Slide.vn" descr="F:\AAA-LÀM ẢNH SLIDE\Bai6-LT3-2(6).png">
            <a:extLst>
              <a:ext uri="{FF2B5EF4-FFF2-40B4-BE49-F238E27FC236}">
                <a16:creationId xmlns:a16="http://schemas.microsoft.com/office/drawing/2014/main" id="{035D7523-ED87-DFEB-191A-521A0247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644568" y="6241470"/>
            <a:ext cx="1305947" cy="1036698"/>
          </a:xfrm>
          <a:prstGeom prst="rect">
            <a:avLst/>
          </a:prstGeom>
          <a:noFill/>
        </p:spPr>
      </p:pic>
      <p:pic>
        <p:nvPicPr>
          <p:cNvPr id="35" name="PHẠM DUYÊN 25 - 9Slide.vn" descr="F:\AAA-LÀM ẢNH SLIDE\Bai6-LT3-2(7).png">
            <a:extLst>
              <a:ext uri="{FF2B5EF4-FFF2-40B4-BE49-F238E27FC236}">
                <a16:creationId xmlns:a16="http://schemas.microsoft.com/office/drawing/2014/main" id="{1E2EC323-6ACE-38A0-2E3E-32C23D37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4467918" y="5059513"/>
            <a:ext cx="1153082" cy="918409"/>
          </a:xfrm>
          <a:prstGeom prst="rect">
            <a:avLst/>
          </a:prstGeom>
          <a:noFill/>
        </p:spPr>
      </p:pic>
      <p:pic>
        <p:nvPicPr>
          <p:cNvPr id="36" name="PHẠM DUYÊN 26 - 9Slide.vn" descr="F:\AAA-LÀM ẢNH SLIDE\Bai6-LT3-2(8).png">
            <a:extLst>
              <a:ext uri="{FF2B5EF4-FFF2-40B4-BE49-F238E27FC236}">
                <a16:creationId xmlns:a16="http://schemas.microsoft.com/office/drawing/2014/main" id="{1DC3BA27-3793-CCDC-82CD-CF07536C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12382318" y="6898056"/>
            <a:ext cx="1792468" cy="506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34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70DA-9619-EBC0-128E-9D95C81CA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14700"/>
            <a:ext cx="6248400" cy="281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00573C46-B136-454E-5DA6-F37693B0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29" y="647700"/>
            <a:ext cx="8225971" cy="8960605"/>
          </a:xfrm>
          <a:prstGeom prst="roundRect">
            <a:avLst>
              <a:gd name="adj" fmla="val 3449"/>
            </a:avLst>
          </a:prstGeom>
          <a:effectLst>
            <a:softEdge rad="63500"/>
          </a:effectLst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D93F2262-CD7B-2BB7-C2A8-EEBD4CC34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6" y="587315"/>
            <a:ext cx="2428086" cy="1095066"/>
          </a:xfrm>
          <a:prstGeom prst="rect">
            <a:avLst/>
          </a:prstGeom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59B00747-20FA-4061-8A25-55714F3DDF16}"/>
              </a:ext>
            </a:extLst>
          </p:cNvPr>
          <p:cNvSpPr txBox="1"/>
          <p:nvPr/>
        </p:nvSpPr>
        <p:spPr>
          <a:xfrm>
            <a:off x="997526" y="2795155"/>
            <a:ext cx="7955973" cy="5824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spc="-60">
                <a:solidFill>
                  <a:srgbClr val="2A2A00"/>
                </a:solidFill>
                <a:effectLst/>
              </a:rPr>
              <a:t>Cách chơi: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spc="-60">
                <a:solidFill>
                  <a:srgbClr val="2A2A00"/>
                </a:solidFill>
              </a:rPr>
              <a:t>- Chơi theo nhóm.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spc="-60">
                <a:solidFill>
                  <a:srgbClr val="2A2A00"/>
                </a:solidFill>
                <a:effectLst/>
              </a:rPr>
              <a:t>- Người chơi bắt đầu từ ô </a:t>
            </a:r>
            <a:r>
              <a:rPr lang="en-US" sz="3600" b="1" spc="-60">
                <a:solidFill>
                  <a:schemeClr val="accent6">
                    <a:lumMod val="75000"/>
                  </a:schemeClr>
                </a:solidFill>
                <a:effectLst/>
              </a:rPr>
              <a:t>xuất phát</a:t>
            </a:r>
            <a:r>
              <a:rPr lang="en-US" sz="3600" spc="-60">
                <a:solidFill>
                  <a:srgbClr val="2A2A00"/>
                </a:solidFill>
                <a:effectLst/>
              </a:rPr>
              <a:t>. Khi đến lượt, người chơi gieo xúc xắc. Đếm số chấm ở mặt trên xúc xắc rồi di chuyển số ô bằng số chấm nhận được. Đọc số lớn hơn trong ô đó. Khi đến cầu thang, em leo lên; khi đến cầu trượt, em trượt xuống.</a:t>
            </a:r>
            <a:endParaRPr lang="en-US" sz="3600" spc="-60">
              <a:solidFill>
                <a:srgbClr val="2A2A00"/>
              </a:solidFill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spc="-60">
                <a:solidFill>
                  <a:srgbClr val="2A2A00"/>
                </a:solidFill>
                <a:effectLst/>
              </a:rPr>
              <a:t>- Tr</a:t>
            </a:r>
            <a:r>
              <a:rPr lang="en-US" sz="3600" spc="-60">
                <a:solidFill>
                  <a:srgbClr val="2A2A00"/>
                </a:solidFill>
              </a:rPr>
              <a:t>ò chơi kết thúc khi có người về </a:t>
            </a:r>
            <a:r>
              <a:rPr lang="en-US" sz="3600" b="1" spc="-60">
                <a:solidFill>
                  <a:schemeClr val="accent6">
                    <a:lumMod val="75000"/>
                  </a:schemeClr>
                </a:solidFill>
              </a:rPr>
              <a:t>đích</a:t>
            </a:r>
            <a:r>
              <a:rPr lang="en-US" sz="3600" spc="-60">
                <a:solidFill>
                  <a:srgbClr val="2A2A00"/>
                </a:solidFill>
              </a:rPr>
              <a:t>.</a:t>
            </a:r>
            <a:endParaRPr lang="vi-VN" sz="3600" spc="-60">
              <a:effectLst/>
            </a:endParaRPr>
          </a:p>
        </p:txBody>
      </p:sp>
      <p:pic>
        <p:nvPicPr>
          <p:cNvPr id="28" name="PHẠM DUYÊN 4 - 9Slide.vn">
            <a:extLst>
              <a:ext uri="{FF2B5EF4-FFF2-40B4-BE49-F238E27FC236}">
                <a16:creationId xmlns:a16="http://schemas.microsoft.com/office/drawing/2014/main" id="{C0031505-E9E0-1672-FAE9-C738CEA28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03" y="1569028"/>
            <a:ext cx="7425572" cy="1609483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47A5A330-96C5-42A2-2659-4D1659A01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61" y="1448126"/>
            <a:ext cx="1472153" cy="13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</TotalTime>
  <Words>163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UTM Guanine</vt:lpstr>
      <vt:lpstr>UTM Windsor BT</vt:lpstr>
      <vt:lpstr>Arial</vt:lpstr>
      <vt:lpstr>Quicksand</vt:lpstr>
      <vt:lpstr>#9Slide03 Sofia Pro Soft</vt:lpstr>
      <vt:lpstr>Calibri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duyen pham</cp:lastModifiedBy>
  <cp:revision>86</cp:revision>
  <dcterms:created xsi:type="dcterms:W3CDTF">2006-08-16T00:00:00Z</dcterms:created>
  <dcterms:modified xsi:type="dcterms:W3CDTF">2022-10-01T13:59:14Z</dcterms:modified>
  <cp:category>9Slide.vn</cp:category>
  <dc:identifier>DAFNZCO3s1s</dc:identifier>
</cp:coreProperties>
</file>