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54" r:id="rId2"/>
    <p:sldId id="256" r:id="rId3"/>
    <p:sldId id="257" r:id="rId4"/>
    <p:sldId id="258" r:id="rId5"/>
    <p:sldId id="323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3" r:id="rId16"/>
    <p:sldId id="336" r:id="rId17"/>
  </p:sldIdLst>
  <p:sldSz cx="18288000" cy="10287000"/>
  <p:notesSz cx="6858000" cy="9144000"/>
  <p:embeddedFontLst>
    <p:embeddedFont>
      <p:font typeface="#9Slide03 Sofia Pro Soft" panose="020B0604020202020204" charset="0"/>
      <p:regular r:id="rId18"/>
    </p:embeddedFont>
    <p:embeddedFont>
      <p:font typeface="#9Slide03 Sofia Pro Soft Bold" panose="020B0604020202020204" charset="0"/>
      <p:bold r:id="rId19"/>
    </p:embeddedFont>
    <p:embeddedFont>
      <p:font typeface="Quicksand" panose="00000500000000000000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700"/>
    <a:srgbClr val="FFC219"/>
    <a:srgbClr val="327F5B"/>
    <a:srgbClr val="34954D"/>
    <a:srgbClr val="FDD653"/>
    <a:srgbClr val="33D16B"/>
    <a:srgbClr val="D7E6AA"/>
    <a:srgbClr val="62DC8E"/>
    <a:srgbClr val="44AB7A"/>
    <a:srgbClr val="DB77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3" autoAdjust="0"/>
    <p:restoredTop sz="94622" autoAdjust="0"/>
  </p:normalViewPr>
  <p:slideViewPr>
    <p:cSldViewPr>
      <p:cViewPr varScale="1">
        <p:scale>
          <a:sx n="44" d="100"/>
          <a:sy n="44" d="100"/>
        </p:scale>
        <p:origin x="9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1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image" Target="../media/image3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4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4.svg"/><Relationship Id="rId32" Type="http://schemas.openxmlformats.org/officeDocument/2006/relationships/image" Target="../media/image29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33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5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E53C0475-AE58-ED07-CC7C-DF58CFFBE6F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2D2B7866-8930-6DCC-7AD3-67A863882BA8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CD8C2B-5F1C-ED72-307E-6E3E14797C7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icture 62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CD8A2-2232-454E-3467-71C873801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B20ED4F-B447-5CA7-D9DD-98D4C9F81C8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D58C-949D-4D8E-BEFF-606C4148133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6FEE5F-A84C-806A-6E64-BDC75027C87B}"/>
              </a:ext>
            </a:extLst>
          </p:cNvPr>
          <p:cNvSpPr txBox="1"/>
          <p:nvPr/>
        </p:nvSpPr>
        <p:spPr>
          <a:xfrm>
            <a:off x="4743450" y="1028700"/>
            <a:ext cx="9486901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07E82-FEC7-8076-ED46-8E58AC080F25}"/>
              </a:ext>
            </a:extLst>
          </p:cNvPr>
          <p:cNvSpPr txBox="1"/>
          <p:nvPr/>
        </p:nvSpPr>
        <p:spPr>
          <a:xfrm>
            <a:off x="2286001" y="3268620"/>
            <a:ext cx="14401800" cy="2896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sz="13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TOÁN 1</a:t>
            </a:r>
            <a:endParaRPr lang="vi-VN" sz="1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53206"/>
            <a:ext cx="953339" cy="1076898"/>
            <a:chOff x="7859352" y="1884018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60371" y="1884018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398" b="1" dirty="0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g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43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29BFBCC-0BD5-C931-4CF5-6327957C63D1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20B4C39-C84E-E5C1-1C98-EB0D2BA1D58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42ADD8-2B88-83FB-7900-C0C47D4D5573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272893-3BE4-7434-0FDB-7A7F20EBFC7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1B25D30D-8333-1501-CB0D-41DC35CD217B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52A376-563E-F26D-CE7C-A9B182157DA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EBD06AE-FE8C-D7BB-A4D9-1F024DFFF05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29B213-ED65-0721-0044-DFB609F437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FBFB32-A884-584D-8372-FC0633ED491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AC0791B0-7793-8D7B-636F-27FECBB92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528" y="6040569"/>
            <a:ext cx="3413669" cy="3974920"/>
          </a:xfrm>
          <a:prstGeom prst="rect">
            <a:avLst/>
          </a:prstGeom>
        </p:spPr>
      </p:pic>
      <p:pic>
        <p:nvPicPr>
          <p:cNvPr id="15" name="PHẠM DUYÊN 4 - 9Slide.vn" descr="F:\AAA-LÀM ẢNH SLIDE\Bai6-LT2-2(1).png">
            <a:extLst>
              <a:ext uri="{FF2B5EF4-FFF2-40B4-BE49-F238E27FC236}">
                <a16:creationId xmlns:a16="http://schemas.microsoft.com/office/drawing/2014/main" id="{FC9785EE-8806-5B5A-3C1F-DF2866C74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6611" y="8508254"/>
            <a:ext cx="1480288" cy="1036732"/>
          </a:xfrm>
          <a:prstGeom prst="rect">
            <a:avLst/>
          </a:prstGeom>
          <a:noFill/>
        </p:spPr>
      </p:pic>
      <p:pic>
        <p:nvPicPr>
          <p:cNvPr id="16" name="PHẠM DUYÊN 5 - 9Slide.vn" descr="F:\AAA-LÀM ẢNH SLIDE\Bai6-LT2-2(2).png">
            <a:extLst>
              <a:ext uri="{FF2B5EF4-FFF2-40B4-BE49-F238E27FC236}">
                <a16:creationId xmlns:a16="http://schemas.microsoft.com/office/drawing/2014/main" id="{4FD8208E-084E-2C1B-1124-A0BE39E2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92113" y="8512278"/>
            <a:ext cx="1028687" cy="1028687"/>
          </a:xfrm>
          <a:prstGeom prst="rect">
            <a:avLst/>
          </a:prstGeom>
          <a:noFill/>
        </p:spPr>
      </p:pic>
      <p:pic>
        <p:nvPicPr>
          <p:cNvPr id="17" name="PHẠM DUYÊN 6 - 9Slide.vn" descr="F:\AAA-LÀM ẢNH SLIDE\Bai6-LT2-2(8).png">
            <a:extLst>
              <a:ext uri="{FF2B5EF4-FFF2-40B4-BE49-F238E27FC236}">
                <a16:creationId xmlns:a16="http://schemas.microsoft.com/office/drawing/2014/main" id="{2934FF8F-1488-C0F2-280C-3B111ECC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85377" y="8478170"/>
            <a:ext cx="763623" cy="1096899"/>
          </a:xfrm>
          <a:prstGeom prst="rect">
            <a:avLst/>
          </a:prstGeom>
          <a:noFill/>
        </p:spPr>
      </p:pic>
      <p:pic>
        <p:nvPicPr>
          <p:cNvPr id="30" name="PHẠM DUYÊN 7 - 9Slide.vn" descr="F:\AAA-PDF-SGK\B6-LT2-1.png">
            <a:extLst>
              <a:ext uri="{FF2B5EF4-FFF2-40B4-BE49-F238E27FC236}">
                <a16:creationId xmlns:a16="http://schemas.microsoft.com/office/drawing/2014/main" id="{85913E4B-FBF3-D43D-5B85-132FD296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7175" t="46362" r="6134" b="14181"/>
          <a:stretch>
            <a:fillRect/>
          </a:stretch>
        </p:blipFill>
        <p:spPr bwMode="auto">
          <a:xfrm>
            <a:off x="5974963" y="903632"/>
            <a:ext cx="11195527" cy="7414882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43" name="PHẠM DUYÊN 8 - 9Slide.vn" descr="F:\AAA-LÀM ẢNH SLIDE\Bai6-LT2-2(9).png">
            <a:extLst>
              <a:ext uri="{FF2B5EF4-FFF2-40B4-BE49-F238E27FC236}">
                <a16:creationId xmlns:a16="http://schemas.microsoft.com/office/drawing/2014/main" id="{6D3F4789-0E8E-8BAD-1290-049940F8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8578657"/>
            <a:ext cx="1222585" cy="945676"/>
          </a:xfrm>
          <a:prstGeom prst="rect">
            <a:avLst/>
          </a:prstGeom>
          <a:noFill/>
        </p:spPr>
      </p:pic>
      <p:pic>
        <p:nvPicPr>
          <p:cNvPr id="44" name="PHẠM DUYÊN 9 - 9Slide.vn">
            <a:extLst>
              <a:ext uri="{FF2B5EF4-FFF2-40B4-BE49-F238E27FC236}">
                <a16:creationId xmlns:a16="http://schemas.microsoft.com/office/drawing/2014/main" id="{48634202-A1F0-E89E-C2C0-C50600C40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1183" y="3625932"/>
            <a:ext cx="3872964" cy="2263748"/>
          </a:xfrm>
          <a:prstGeom prst="rect">
            <a:avLst/>
          </a:prstGeom>
        </p:spPr>
      </p:pic>
      <p:sp>
        <p:nvSpPr>
          <p:cNvPr id="45" name="PHẠM DUYÊN 10 - 9Slide.vn">
            <a:extLst>
              <a:ext uri="{FF2B5EF4-FFF2-40B4-BE49-F238E27FC236}">
                <a16:creationId xmlns:a16="http://schemas.microsoft.com/office/drawing/2014/main" id="{702D42E6-ECD5-4743-155A-CA7EEAB03542}"/>
              </a:ext>
            </a:extLst>
          </p:cNvPr>
          <p:cNvSpPr txBox="1"/>
          <p:nvPr/>
        </p:nvSpPr>
        <p:spPr>
          <a:xfrm>
            <a:off x="547888" y="4043991"/>
            <a:ext cx="5181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solidFill>
                  <a:schemeClr val="accent1">
                    <a:lumMod val="75000"/>
                  </a:schemeClr>
                </a:solidFill>
              </a:rPr>
              <a:t>Đố bạn?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PHẠM DUYÊN 11 - 9Slide.vn">
            <a:extLst>
              <a:ext uri="{FF2B5EF4-FFF2-40B4-BE49-F238E27FC236}">
                <a16:creationId xmlns:a16="http://schemas.microsoft.com/office/drawing/2014/main" id="{B99AEFFF-5D53-2917-6101-4D3594E483F4}"/>
              </a:ext>
            </a:extLst>
          </p:cNvPr>
          <p:cNvSpPr/>
          <p:nvPr/>
        </p:nvSpPr>
        <p:spPr>
          <a:xfrm>
            <a:off x="6095939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9" name="PHẠM DUYÊN 12 - 9Slide.vn">
            <a:extLst>
              <a:ext uri="{FF2B5EF4-FFF2-40B4-BE49-F238E27FC236}">
                <a16:creationId xmlns:a16="http://schemas.microsoft.com/office/drawing/2014/main" id="{394B5832-0D36-3547-82C6-6DD6C6530FEB}"/>
              </a:ext>
            </a:extLst>
          </p:cNvPr>
          <p:cNvSpPr/>
          <p:nvPr/>
        </p:nvSpPr>
        <p:spPr>
          <a:xfrm>
            <a:off x="6088265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PHẠM DUYÊN 13 - 9Slide.vn">
            <a:extLst>
              <a:ext uri="{FF2B5EF4-FFF2-40B4-BE49-F238E27FC236}">
                <a16:creationId xmlns:a16="http://schemas.microsoft.com/office/drawing/2014/main" id="{26B3895F-B58C-BF2A-D8D9-18814797B6A0}"/>
              </a:ext>
            </a:extLst>
          </p:cNvPr>
          <p:cNvSpPr/>
          <p:nvPr/>
        </p:nvSpPr>
        <p:spPr>
          <a:xfrm>
            <a:off x="9361654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1" name="PHẠM DUYÊN 14 - 9Slide.vn">
            <a:extLst>
              <a:ext uri="{FF2B5EF4-FFF2-40B4-BE49-F238E27FC236}">
                <a16:creationId xmlns:a16="http://schemas.microsoft.com/office/drawing/2014/main" id="{0B4D4BF5-BD34-9874-ABAE-AD1F304185C2}"/>
              </a:ext>
            </a:extLst>
          </p:cNvPr>
          <p:cNvSpPr/>
          <p:nvPr/>
        </p:nvSpPr>
        <p:spPr>
          <a:xfrm>
            <a:off x="9353980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2" name="PHẠM DUYÊN 15 - 9Slide.vn">
            <a:extLst>
              <a:ext uri="{FF2B5EF4-FFF2-40B4-BE49-F238E27FC236}">
                <a16:creationId xmlns:a16="http://schemas.microsoft.com/office/drawing/2014/main" id="{BD7EEC45-41BB-C7CA-7D46-7BED99E37C32}"/>
              </a:ext>
            </a:extLst>
          </p:cNvPr>
          <p:cNvSpPr/>
          <p:nvPr/>
        </p:nvSpPr>
        <p:spPr>
          <a:xfrm>
            <a:off x="12104854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3" name="PHẠM DUYÊN 16 - 9Slide.vn">
            <a:extLst>
              <a:ext uri="{FF2B5EF4-FFF2-40B4-BE49-F238E27FC236}">
                <a16:creationId xmlns:a16="http://schemas.microsoft.com/office/drawing/2014/main" id="{99B60954-4FDF-37EA-5D7D-50409DD1780C}"/>
              </a:ext>
            </a:extLst>
          </p:cNvPr>
          <p:cNvSpPr/>
          <p:nvPr/>
        </p:nvSpPr>
        <p:spPr>
          <a:xfrm>
            <a:off x="12097180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PHẠM DUYÊN 17 - 9Slide.vn">
            <a:extLst>
              <a:ext uri="{FF2B5EF4-FFF2-40B4-BE49-F238E27FC236}">
                <a16:creationId xmlns:a16="http://schemas.microsoft.com/office/drawing/2014/main" id="{5183C177-0136-BBAE-BBF5-548D0DEE0CEA}"/>
              </a:ext>
            </a:extLst>
          </p:cNvPr>
          <p:cNvSpPr/>
          <p:nvPr/>
        </p:nvSpPr>
        <p:spPr>
          <a:xfrm>
            <a:off x="14964168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5" name="PHẠM DUYÊN 18 - 9Slide.vn">
            <a:extLst>
              <a:ext uri="{FF2B5EF4-FFF2-40B4-BE49-F238E27FC236}">
                <a16:creationId xmlns:a16="http://schemas.microsoft.com/office/drawing/2014/main" id="{04AF4565-5057-48A7-77F1-70C78BF6C78B}"/>
              </a:ext>
            </a:extLst>
          </p:cNvPr>
          <p:cNvSpPr/>
          <p:nvPr/>
        </p:nvSpPr>
        <p:spPr>
          <a:xfrm>
            <a:off x="14956494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735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1" grpId="0" animBg="1"/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 descr="C:\Users\TUAN\Downloads\LT2-b3-a.png">
            <a:extLst>
              <a:ext uri="{FF2B5EF4-FFF2-40B4-BE49-F238E27FC236}">
                <a16:creationId xmlns:a16="http://schemas.microsoft.com/office/drawing/2014/main" id="{8FDABE94-6A09-F9CF-7AC1-159BBC24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155" y="1527331"/>
            <a:ext cx="7340065" cy="7340067"/>
          </a:xfrm>
          <a:prstGeom prst="rect">
            <a:avLst/>
          </a:prstGeom>
          <a:noFill/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513E05B5-AE14-E8FB-FB65-6A0BE3712899}"/>
              </a:ext>
            </a:extLst>
          </p:cNvPr>
          <p:cNvGrpSpPr/>
          <p:nvPr/>
        </p:nvGrpSpPr>
        <p:grpSpPr>
          <a:xfrm>
            <a:off x="9349357" y="4848522"/>
            <a:ext cx="862894" cy="953787"/>
            <a:chOff x="2531059" y="2633303"/>
            <a:chExt cx="431597" cy="477059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344972BE-FE46-1C5D-09BD-70BF09DDB13C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2EB180-192A-B38F-B9E8-D15E477A6727}"/>
                </a:ext>
              </a:extLst>
            </p:cNvPr>
            <p:cNvSpPr txBox="1"/>
            <p:nvPr/>
          </p:nvSpPr>
          <p:spPr>
            <a:xfrm>
              <a:off x="2618233" y="2633303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A8C288F6-0374-4FA4-CF6F-B33E5572FB22}"/>
              </a:ext>
            </a:extLst>
          </p:cNvPr>
          <p:cNvGrpSpPr/>
          <p:nvPr/>
        </p:nvGrpSpPr>
        <p:grpSpPr>
          <a:xfrm>
            <a:off x="10499882" y="7946764"/>
            <a:ext cx="862895" cy="953787"/>
            <a:chOff x="3106521" y="4182962"/>
            <a:chExt cx="431597" cy="477059"/>
          </a:xfrm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49CBF9E1-6EE5-57B4-1B13-92542E2A3B5D}"/>
                </a:ext>
              </a:extLst>
            </p:cNvPr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4C799D-903B-AE80-1244-F79365CDAC71}"/>
                </a:ext>
              </a:extLst>
            </p:cNvPr>
            <p:cNvSpPr txBox="1"/>
            <p:nvPr/>
          </p:nvSpPr>
          <p:spPr>
            <a:xfrm>
              <a:off x="3194971" y="4182962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" name="PHẠM DUYÊN 4 - 9Slide.vn">
            <a:extLst>
              <a:ext uri="{FF2B5EF4-FFF2-40B4-BE49-F238E27FC236}">
                <a16:creationId xmlns:a16="http://schemas.microsoft.com/office/drawing/2014/main" id="{A9C3F987-E289-1C57-9CC7-8B9F1D7122A3}"/>
              </a:ext>
            </a:extLst>
          </p:cNvPr>
          <p:cNvGrpSpPr/>
          <p:nvPr/>
        </p:nvGrpSpPr>
        <p:grpSpPr>
          <a:xfrm>
            <a:off x="6348729" y="6174774"/>
            <a:ext cx="862894" cy="953787"/>
            <a:chOff x="1030224" y="3296659"/>
            <a:chExt cx="431597" cy="477059"/>
          </a:xfrm>
        </p:grpSpPr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9BE41BAA-14DA-7D77-F987-334BD08041B3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AC7A7A-F12B-174F-221C-EF476CDE8100}"/>
                </a:ext>
              </a:extLst>
            </p:cNvPr>
            <p:cNvSpPr txBox="1"/>
            <p:nvPr/>
          </p:nvSpPr>
          <p:spPr>
            <a:xfrm>
              <a:off x="1123494" y="3296659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21" name="PHẠM DUYÊN 5 - 9Slide.vn">
            <a:extLst>
              <a:ext uri="{FF2B5EF4-FFF2-40B4-BE49-F238E27FC236}">
                <a16:creationId xmlns:a16="http://schemas.microsoft.com/office/drawing/2014/main" id="{CCACB5BC-2DBA-1A58-03A1-C9B05E213DEC}"/>
              </a:ext>
            </a:extLst>
          </p:cNvPr>
          <p:cNvGrpSpPr/>
          <p:nvPr/>
        </p:nvGrpSpPr>
        <p:grpSpPr>
          <a:xfrm>
            <a:off x="9349354" y="4845931"/>
            <a:ext cx="862894" cy="953787"/>
            <a:chOff x="2531059" y="2632007"/>
            <a:chExt cx="431597" cy="477059"/>
          </a:xfrm>
        </p:grpSpPr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CFC22044-8FE8-FF59-72EB-375DAF2FB500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99076-7375-F787-5B55-08A217E9962A}"/>
                </a:ext>
              </a:extLst>
            </p:cNvPr>
            <p:cNvSpPr txBox="1"/>
            <p:nvPr/>
          </p:nvSpPr>
          <p:spPr>
            <a:xfrm>
              <a:off x="2608470" y="2632007"/>
              <a:ext cx="30082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5</a:t>
              </a:r>
            </a:p>
          </p:txBody>
        </p:sp>
      </p:grpSp>
      <p:grpSp>
        <p:nvGrpSpPr>
          <p:cNvPr id="24" name="PHẠM DUYÊN 6 - 9Slide.vn">
            <a:extLst>
              <a:ext uri="{FF2B5EF4-FFF2-40B4-BE49-F238E27FC236}">
                <a16:creationId xmlns:a16="http://schemas.microsoft.com/office/drawing/2014/main" id="{9B5D0C0E-4995-BF09-1B7D-53D15E179038}"/>
              </a:ext>
            </a:extLst>
          </p:cNvPr>
          <p:cNvGrpSpPr/>
          <p:nvPr/>
        </p:nvGrpSpPr>
        <p:grpSpPr>
          <a:xfrm>
            <a:off x="6348728" y="6178358"/>
            <a:ext cx="862894" cy="953787"/>
            <a:chOff x="1030224" y="3298452"/>
            <a:chExt cx="431597" cy="477059"/>
          </a:xfrm>
        </p:grpSpPr>
        <p:sp>
          <p:nvSpPr>
            <p:cNvPr id="25" name="Rounded Rectangle 25">
              <a:extLst>
                <a:ext uri="{FF2B5EF4-FFF2-40B4-BE49-F238E27FC236}">
                  <a16:creationId xmlns:a16="http://schemas.microsoft.com/office/drawing/2014/main" id="{09E6C942-9555-6B7A-5C54-53073FBEF056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34660A-DF03-EE65-61AE-C71DDAA99054}"/>
                </a:ext>
              </a:extLst>
            </p:cNvPr>
            <p:cNvSpPr txBox="1"/>
            <p:nvPr/>
          </p:nvSpPr>
          <p:spPr>
            <a:xfrm>
              <a:off x="1128126" y="3298452"/>
              <a:ext cx="279180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7</a:t>
              </a:r>
            </a:p>
          </p:txBody>
        </p:sp>
      </p:grpSp>
      <p:grpSp>
        <p:nvGrpSpPr>
          <p:cNvPr id="27" name="PHẠM DUYÊN 7 - 9Slide.vn">
            <a:extLst>
              <a:ext uri="{FF2B5EF4-FFF2-40B4-BE49-F238E27FC236}">
                <a16:creationId xmlns:a16="http://schemas.microsoft.com/office/drawing/2014/main" id="{61FD4DF8-96B9-03F6-78C2-9F4810A94406}"/>
              </a:ext>
            </a:extLst>
          </p:cNvPr>
          <p:cNvGrpSpPr/>
          <p:nvPr/>
        </p:nvGrpSpPr>
        <p:grpSpPr>
          <a:xfrm>
            <a:off x="10499877" y="7948385"/>
            <a:ext cx="862894" cy="953787"/>
            <a:chOff x="3106521" y="4183773"/>
            <a:chExt cx="431597" cy="477059"/>
          </a:xfrm>
        </p:grpSpPr>
        <p:sp>
          <p:nvSpPr>
            <p:cNvPr id="28" name="Rounded Rectangle 34">
              <a:extLst>
                <a:ext uri="{FF2B5EF4-FFF2-40B4-BE49-F238E27FC236}">
                  <a16:creationId xmlns:a16="http://schemas.microsoft.com/office/drawing/2014/main" id="{3E051D10-C38C-D15A-0638-87EA7A61FE19}"/>
                </a:ext>
              </a:extLst>
            </p:cNvPr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F003E2-ED82-92A2-CD9E-59487DEFC592}"/>
                </a:ext>
              </a:extLst>
            </p:cNvPr>
            <p:cNvSpPr txBox="1"/>
            <p:nvPr/>
          </p:nvSpPr>
          <p:spPr>
            <a:xfrm>
              <a:off x="3174277" y="4183773"/>
              <a:ext cx="299224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9</a:t>
              </a:r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9E9A3A4F-03D9-81CF-D1E7-E90905CA7F0B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D5DD57-CEE6-571D-DBBA-C73E909FC13E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C4EABB-CD51-2243-F076-558AA16ECCA9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CAE415-9CAA-86B3-7F42-F1EA09A6599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9 - 9Slide.vn">
            <a:extLst>
              <a:ext uri="{FF2B5EF4-FFF2-40B4-BE49-F238E27FC236}">
                <a16:creationId xmlns:a16="http://schemas.microsoft.com/office/drawing/2014/main" id="{9B78CF39-35D6-7351-E7D7-1CE3FD5376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12D248-CB55-B441-41F7-A241D7B02A3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75B59D-385B-E62F-6831-219B5BB2155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164A366-81A3-2AA0-2889-C1DBECDD51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80154-6403-1114-39FE-4FC4AA06EB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375870EF-043E-7D8E-DCE3-6C0A58F5B220}"/>
              </a:ext>
            </a:extLst>
          </p:cNvPr>
          <p:cNvSpPr txBox="1">
            <a:spLocks/>
          </p:cNvSpPr>
          <p:nvPr/>
        </p:nvSpPr>
        <p:spPr>
          <a:xfrm>
            <a:off x="3169355" y="4712081"/>
            <a:ext cx="94108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a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C55007DD-FD22-3B11-BF81-AE003F2221F5}"/>
              </a:ext>
            </a:extLst>
          </p:cNvPr>
          <p:cNvSpPr/>
          <p:nvPr/>
        </p:nvSpPr>
        <p:spPr>
          <a:xfrm>
            <a:off x="8350092" y="3047260"/>
            <a:ext cx="253364" cy="253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1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2.34568E-6 L 0.03994 -0.086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4 -0.08627 L 0.07726 -0.001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6 -0.00108 L 0.03395 0.091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5 0.09151 L 0.03386 0.215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6 0.21558 L 0.03438 0.364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36466 L -0.05416 0.361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6 0.36188 L -0.01875 0.543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54336 L 0.08907 0.543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07 0.54336 L 0.12969 0.3507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31" grpId="3" animBg="1"/>
      <p:bldP spid="31" grpId="4" animBg="1"/>
      <p:bldP spid="31" grpId="5" animBg="1"/>
      <p:bldP spid="31" grpId="6" animBg="1"/>
      <p:bldP spid="31" grpId="7" animBg="1"/>
      <p:bldP spid="31" grpId="8" animBg="1"/>
      <p:bldP spid="31" grpId="9" animBg="1"/>
      <p:bldP spid="31" grpId="1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 descr="C:\Users\TUAN\Downloads\LT2-b3-b.png">
            <a:extLst>
              <a:ext uri="{FF2B5EF4-FFF2-40B4-BE49-F238E27FC236}">
                <a16:creationId xmlns:a16="http://schemas.microsoft.com/office/drawing/2014/main" id="{1E1F06F7-DB13-FBD0-C078-E079FF0D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981" y="1465943"/>
            <a:ext cx="7450038" cy="7450038"/>
          </a:xfrm>
          <a:prstGeom prst="rect">
            <a:avLst/>
          </a:prstGeom>
          <a:noFill/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513E05B5-AE14-E8FB-FB65-6A0BE3712899}"/>
              </a:ext>
            </a:extLst>
          </p:cNvPr>
          <p:cNvGrpSpPr/>
          <p:nvPr/>
        </p:nvGrpSpPr>
        <p:grpSpPr>
          <a:xfrm>
            <a:off x="5762727" y="4356416"/>
            <a:ext cx="862894" cy="953787"/>
            <a:chOff x="2531059" y="2633303"/>
            <a:chExt cx="431597" cy="477059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344972BE-FE46-1C5D-09BD-70BF09DDB13C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2EB180-192A-B38F-B9E8-D15E477A6727}"/>
                </a:ext>
              </a:extLst>
            </p:cNvPr>
            <p:cNvSpPr txBox="1"/>
            <p:nvPr/>
          </p:nvSpPr>
          <p:spPr>
            <a:xfrm>
              <a:off x="2618233" y="2633303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" name="PHẠM DUYÊN 3 - 9Slide.vn">
            <a:extLst>
              <a:ext uri="{FF2B5EF4-FFF2-40B4-BE49-F238E27FC236}">
                <a16:creationId xmlns:a16="http://schemas.microsoft.com/office/drawing/2014/main" id="{A9C3F987-E289-1C57-9CC7-8B9F1D7122A3}"/>
              </a:ext>
            </a:extLst>
          </p:cNvPr>
          <p:cNvGrpSpPr/>
          <p:nvPr/>
        </p:nvGrpSpPr>
        <p:grpSpPr>
          <a:xfrm>
            <a:off x="5831644" y="7823578"/>
            <a:ext cx="862894" cy="953787"/>
            <a:chOff x="1030224" y="3296659"/>
            <a:chExt cx="431597" cy="477059"/>
          </a:xfrm>
        </p:grpSpPr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9BE41BAA-14DA-7D77-F987-334BD08041B3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AC7A7A-F12B-174F-221C-EF476CDE8100}"/>
                </a:ext>
              </a:extLst>
            </p:cNvPr>
            <p:cNvSpPr txBox="1"/>
            <p:nvPr/>
          </p:nvSpPr>
          <p:spPr>
            <a:xfrm>
              <a:off x="1123494" y="3296659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21" name="PHẠM DUYÊN 4 - 9Slide.vn">
            <a:extLst>
              <a:ext uri="{FF2B5EF4-FFF2-40B4-BE49-F238E27FC236}">
                <a16:creationId xmlns:a16="http://schemas.microsoft.com/office/drawing/2014/main" id="{CCACB5BC-2DBA-1A58-03A1-C9B05E213DEC}"/>
              </a:ext>
            </a:extLst>
          </p:cNvPr>
          <p:cNvGrpSpPr/>
          <p:nvPr/>
        </p:nvGrpSpPr>
        <p:grpSpPr>
          <a:xfrm>
            <a:off x="5755933" y="4353911"/>
            <a:ext cx="862894" cy="953787"/>
            <a:chOff x="2531059" y="2632007"/>
            <a:chExt cx="431597" cy="477059"/>
          </a:xfrm>
        </p:grpSpPr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CFC22044-8FE8-FF59-72EB-375DAF2FB500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99076-7375-F787-5B55-08A217E9962A}"/>
                </a:ext>
              </a:extLst>
            </p:cNvPr>
            <p:cNvSpPr txBox="1"/>
            <p:nvPr/>
          </p:nvSpPr>
          <p:spPr>
            <a:xfrm>
              <a:off x="2608470" y="2632007"/>
              <a:ext cx="288000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2</a:t>
              </a:r>
            </a:p>
          </p:txBody>
        </p:sp>
      </p:grpSp>
      <p:grpSp>
        <p:nvGrpSpPr>
          <p:cNvPr id="24" name="PHẠM DUYÊN 5 - 9Slide.vn">
            <a:extLst>
              <a:ext uri="{FF2B5EF4-FFF2-40B4-BE49-F238E27FC236}">
                <a16:creationId xmlns:a16="http://schemas.microsoft.com/office/drawing/2014/main" id="{9B5D0C0E-4995-BF09-1B7D-53D15E179038}"/>
              </a:ext>
            </a:extLst>
          </p:cNvPr>
          <p:cNvGrpSpPr/>
          <p:nvPr/>
        </p:nvGrpSpPr>
        <p:grpSpPr>
          <a:xfrm>
            <a:off x="5836921" y="7835837"/>
            <a:ext cx="862894" cy="953787"/>
            <a:chOff x="1030224" y="3298452"/>
            <a:chExt cx="431597" cy="477059"/>
          </a:xfrm>
        </p:grpSpPr>
        <p:sp>
          <p:nvSpPr>
            <p:cNvPr id="25" name="Rounded Rectangle 25">
              <a:extLst>
                <a:ext uri="{FF2B5EF4-FFF2-40B4-BE49-F238E27FC236}">
                  <a16:creationId xmlns:a16="http://schemas.microsoft.com/office/drawing/2014/main" id="{09E6C942-9555-6B7A-5C54-53073FBEF056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34660A-DF03-EE65-61AE-C71DDAA99054}"/>
                </a:ext>
              </a:extLst>
            </p:cNvPr>
            <p:cNvSpPr txBox="1"/>
            <p:nvPr/>
          </p:nvSpPr>
          <p:spPr>
            <a:xfrm>
              <a:off x="1128126" y="3298452"/>
              <a:ext cx="284792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3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9E9A3A4F-03D9-81CF-D1E7-E90905CA7F0B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D5DD57-CEE6-571D-DBBA-C73E909FC13E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C4EABB-CD51-2243-F076-558AA16ECCA9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CAE415-9CAA-86B3-7F42-F1EA09A6599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7 - 9Slide.vn">
            <a:extLst>
              <a:ext uri="{FF2B5EF4-FFF2-40B4-BE49-F238E27FC236}">
                <a16:creationId xmlns:a16="http://schemas.microsoft.com/office/drawing/2014/main" id="{9B78CF39-35D6-7351-E7D7-1CE3FD5376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12D248-CB55-B441-41F7-A241D7B02A3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75B59D-385B-E62F-6831-219B5BB2155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164A366-81A3-2AA0-2889-C1DBECDD51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80154-6403-1114-39FE-4FC4AA06EB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375870EF-043E-7D8E-DCE3-6C0A58F5B220}"/>
              </a:ext>
            </a:extLst>
          </p:cNvPr>
          <p:cNvSpPr txBox="1">
            <a:spLocks/>
          </p:cNvSpPr>
          <p:nvPr/>
        </p:nvSpPr>
        <p:spPr>
          <a:xfrm>
            <a:off x="3169355" y="4712081"/>
            <a:ext cx="94108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b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35" name="PHẠM DUYÊN 9 - 9Slide.vn">
            <a:extLst>
              <a:ext uri="{FF2B5EF4-FFF2-40B4-BE49-F238E27FC236}">
                <a16:creationId xmlns:a16="http://schemas.microsoft.com/office/drawing/2014/main" id="{B775DE54-03FB-50F7-AD69-0D43AC0E2ACA}"/>
              </a:ext>
            </a:extLst>
          </p:cNvPr>
          <p:cNvGrpSpPr/>
          <p:nvPr/>
        </p:nvGrpSpPr>
        <p:grpSpPr>
          <a:xfrm>
            <a:off x="8016044" y="7975978"/>
            <a:ext cx="862894" cy="953787"/>
            <a:chOff x="1030224" y="3296659"/>
            <a:chExt cx="431597" cy="477059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00E1F9B6-9FB5-6FFE-3EA3-121C6600ED65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72FBC3-B701-96B5-63F0-CEA3C7DCBE8D}"/>
                </a:ext>
              </a:extLst>
            </p:cNvPr>
            <p:cNvSpPr txBox="1"/>
            <p:nvPr/>
          </p:nvSpPr>
          <p:spPr>
            <a:xfrm>
              <a:off x="1123494" y="3296659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38" name="PHẠM DUYÊN 10 - 9Slide.vn">
            <a:extLst>
              <a:ext uri="{FF2B5EF4-FFF2-40B4-BE49-F238E27FC236}">
                <a16:creationId xmlns:a16="http://schemas.microsoft.com/office/drawing/2014/main" id="{73DF492B-77A5-77BB-EABE-17562FCFAFD7}"/>
              </a:ext>
            </a:extLst>
          </p:cNvPr>
          <p:cNvGrpSpPr/>
          <p:nvPr/>
        </p:nvGrpSpPr>
        <p:grpSpPr>
          <a:xfrm>
            <a:off x="8018146" y="7981887"/>
            <a:ext cx="862894" cy="953787"/>
            <a:chOff x="1030224" y="3298452"/>
            <a:chExt cx="431597" cy="477059"/>
          </a:xfrm>
        </p:grpSpPr>
        <p:sp>
          <p:nvSpPr>
            <p:cNvPr id="39" name="Rounded Rectangle 25">
              <a:extLst>
                <a:ext uri="{FF2B5EF4-FFF2-40B4-BE49-F238E27FC236}">
                  <a16:creationId xmlns:a16="http://schemas.microsoft.com/office/drawing/2014/main" id="{041CFAD2-46E0-D0A8-3798-B61D83EE3326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FEEC5D-D89E-0C59-AEB0-D80BF3E8A881}"/>
                </a:ext>
              </a:extLst>
            </p:cNvPr>
            <p:cNvSpPr txBox="1"/>
            <p:nvPr/>
          </p:nvSpPr>
          <p:spPr>
            <a:xfrm>
              <a:off x="1097875" y="3298452"/>
              <a:ext cx="299224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9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đáp án đúng.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3 - 9Slide.vn" descr="F:\AAA-LÀM ẢNH SLIDE\Bai6-LT2-4a(4).png">
            <a:extLst>
              <a:ext uri="{FF2B5EF4-FFF2-40B4-BE49-F238E27FC236}">
                <a16:creationId xmlns:a16="http://schemas.microsoft.com/office/drawing/2014/main" id="{D559ACCF-C50F-6841-B0D7-1AD98E751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5538" y="3399224"/>
            <a:ext cx="2603852" cy="4753230"/>
          </a:xfrm>
          <a:prstGeom prst="rect">
            <a:avLst/>
          </a:prstGeom>
          <a:noFill/>
        </p:spPr>
      </p:pic>
      <p:pic>
        <p:nvPicPr>
          <p:cNvPr id="9" name="PHẠM DUYÊN 4 - 9Slide.vn" descr="F:\AAA-LÀM ẢNH SLIDE\Bai6-LT2-4a(1).png">
            <a:extLst>
              <a:ext uri="{FF2B5EF4-FFF2-40B4-BE49-F238E27FC236}">
                <a16:creationId xmlns:a16="http://schemas.microsoft.com/office/drawing/2014/main" id="{88D3FB64-A3FC-01F8-7DD5-EAF2EF6F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441" y="3399224"/>
            <a:ext cx="2597018" cy="4753230"/>
          </a:xfrm>
          <a:prstGeom prst="rect">
            <a:avLst/>
          </a:prstGeom>
          <a:noFill/>
        </p:spPr>
      </p:pic>
      <p:pic>
        <p:nvPicPr>
          <p:cNvPr id="10" name="PHẠM DUYÊN 5 - 9Slide.vn" descr="F:\AAA-LÀM ẢNH SLIDE\Bai6-LT2-4a(2).png">
            <a:extLst>
              <a:ext uri="{FF2B5EF4-FFF2-40B4-BE49-F238E27FC236}">
                <a16:creationId xmlns:a16="http://schemas.microsoft.com/office/drawing/2014/main" id="{0C7C089C-2030-21C5-1951-CDD87C40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8185" y="3399224"/>
            <a:ext cx="2603852" cy="4753230"/>
          </a:xfrm>
          <a:prstGeom prst="rect">
            <a:avLst/>
          </a:prstGeom>
          <a:noFill/>
        </p:spPr>
      </p:pic>
      <p:pic>
        <p:nvPicPr>
          <p:cNvPr id="11" name="PHẠM DUYÊN 6 - 9Slide.vn" descr="F:\AAA-LÀM ẢNH SLIDE\Bai6-LT2-4a(3).png">
            <a:extLst>
              <a:ext uri="{FF2B5EF4-FFF2-40B4-BE49-F238E27FC236}">
                <a16:creationId xmlns:a16="http://schemas.microsoft.com/office/drawing/2014/main" id="{97A80EBE-7D02-FE99-2B4A-7729B21A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9732" y="3399224"/>
            <a:ext cx="2603852" cy="4753230"/>
          </a:xfrm>
          <a:prstGeom prst="rect">
            <a:avLst/>
          </a:prstGeom>
          <a:noFill/>
        </p:spPr>
      </p:pic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AD70EF08-C895-F060-57AF-E93D219DB5F5}"/>
              </a:ext>
            </a:extLst>
          </p:cNvPr>
          <p:cNvSpPr txBox="1">
            <a:spLocks/>
          </p:cNvSpPr>
          <p:nvPr/>
        </p:nvSpPr>
        <p:spPr>
          <a:xfrm>
            <a:off x="3189750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A342EF4-6321-658F-D59A-CD4362BFDA8A}"/>
              </a:ext>
            </a:extLst>
          </p:cNvPr>
          <p:cNvSpPr txBox="1">
            <a:spLocks/>
          </p:cNvSpPr>
          <p:nvPr/>
        </p:nvSpPr>
        <p:spPr>
          <a:xfrm>
            <a:off x="6818579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602CC605-57DF-DD5D-8E3E-7ADAAA5D8523}"/>
              </a:ext>
            </a:extLst>
          </p:cNvPr>
          <p:cNvSpPr txBox="1">
            <a:spLocks/>
          </p:cNvSpPr>
          <p:nvPr/>
        </p:nvSpPr>
        <p:spPr>
          <a:xfrm>
            <a:off x="10447408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9B0CEACF-0E7E-5213-0BC0-3E2A3B5FC157}"/>
              </a:ext>
            </a:extLst>
          </p:cNvPr>
          <p:cNvSpPr txBox="1">
            <a:spLocks/>
          </p:cNvSpPr>
          <p:nvPr/>
        </p:nvSpPr>
        <p:spPr>
          <a:xfrm>
            <a:off x="14076236" y="8610139"/>
            <a:ext cx="101136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50E191AF-9223-DCE9-C19E-FDBB4D07177F}"/>
              </a:ext>
            </a:extLst>
          </p:cNvPr>
          <p:cNvSpPr/>
          <p:nvPr/>
        </p:nvSpPr>
        <p:spPr>
          <a:xfrm>
            <a:off x="13959156" y="8474206"/>
            <a:ext cx="1005491" cy="100549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640A6706-403F-9982-5C77-12F609483B3B}"/>
              </a:ext>
            </a:extLst>
          </p:cNvPr>
          <p:cNvSpPr txBox="1"/>
          <p:nvPr/>
        </p:nvSpPr>
        <p:spPr>
          <a:xfrm>
            <a:off x="2121272" y="2171700"/>
            <a:ext cx="1022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tx1">
                    <a:lumMod val="85000"/>
                    <a:lumOff val="1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Cốc nào có nhiều hạt sen nhất?</a:t>
            </a:r>
            <a:endParaRPr lang="en-US" sz="4800" spc="160" dirty="0">
              <a:solidFill>
                <a:schemeClr val="tx1">
                  <a:lumMod val="85000"/>
                  <a:lumOff val="1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C15AC9B3-E995-13B2-0BC3-3188F3E078BF}"/>
              </a:ext>
            </a:extLst>
          </p:cNvPr>
          <p:cNvSpPr/>
          <p:nvPr/>
        </p:nvSpPr>
        <p:spPr>
          <a:xfrm>
            <a:off x="2743988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97B6DDB8-444A-E4E6-BCED-A9ABBB302251}"/>
              </a:ext>
            </a:extLst>
          </p:cNvPr>
          <p:cNvSpPr/>
          <p:nvPr/>
        </p:nvSpPr>
        <p:spPr>
          <a:xfrm>
            <a:off x="6315557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ACEE7DE6-B2A1-EF2B-C179-C57C656C1478}"/>
              </a:ext>
            </a:extLst>
          </p:cNvPr>
          <p:cNvSpPr/>
          <p:nvPr/>
        </p:nvSpPr>
        <p:spPr>
          <a:xfrm>
            <a:off x="9829800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67DB2D0-1ABD-6803-9C94-CB22EA84EBF1}"/>
              </a:ext>
            </a:extLst>
          </p:cNvPr>
          <p:cNvSpPr/>
          <p:nvPr/>
        </p:nvSpPr>
        <p:spPr>
          <a:xfrm>
            <a:off x="13456134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84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HẠM DUYÊN 1 - 9Slide.vn" descr="F:\AAA-LÀM ẢNH SLIDE\Bai6-LT2-4a(4).png">
            <a:extLst>
              <a:ext uri="{FF2B5EF4-FFF2-40B4-BE49-F238E27FC236}">
                <a16:creationId xmlns:a16="http://schemas.microsoft.com/office/drawing/2014/main" id="{8366E391-EC42-32E1-F29F-3D9AD708F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7405" y="3467100"/>
            <a:ext cx="2595995" cy="4738887"/>
          </a:xfrm>
          <a:prstGeom prst="rect">
            <a:avLst/>
          </a:prstGeom>
          <a:noFill/>
        </p:spPr>
      </p:pic>
      <p:pic>
        <p:nvPicPr>
          <p:cNvPr id="23" name="PHẠM DUYÊN 2 - 9Slide.vn" descr="F:\AAA-LÀM ẢNH SLIDE\Bai6-LT2-4b(1).png">
            <a:extLst>
              <a:ext uri="{FF2B5EF4-FFF2-40B4-BE49-F238E27FC236}">
                <a16:creationId xmlns:a16="http://schemas.microsoft.com/office/drawing/2014/main" id="{A6A7870E-F1C6-092D-19BB-93425AC2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7738" y="3469365"/>
            <a:ext cx="2595995" cy="4738883"/>
          </a:xfrm>
          <a:prstGeom prst="rect">
            <a:avLst/>
          </a:prstGeom>
          <a:noFill/>
        </p:spPr>
      </p:pic>
      <p:pic>
        <p:nvPicPr>
          <p:cNvPr id="24" name="PHẠM DUYÊN 3 - 9Slide.vn" descr="F:\AAA-LÀM ẢNH SLIDE\Bai6-LT2-4b(2).png">
            <a:extLst>
              <a:ext uri="{FF2B5EF4-FFF2-40B4-BE49-F238E27FC236}">
                <a16:creationId xmlns:a16="http://schemas.microsoft.com/office/drawing/2014/main" id="{682D6EAF-8DD6-1B49-9ECF-E9576DEF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800" y="3469366"/>
            <a:ext cx="2595995" cy="4737021"/>
          </a:xfrm>
          <a:prstGeom prst="rect">
            <a:avLst/>
          </a:prstGeom>
          <a:noFill/>
        </p:spPr>
      </p:pic>
      <p:pic>
        <p:nvPicPr>
          <p:cNvPr id="25" name="PHẠM DUYÊN 4 - 9Slide.vn" descr="F:\AAA-LÀM ẢNH SLIDE\Bai6-LT2-4b(3).png">
            <a:extLst>
              <a:ext uri="{FF2B5EF4-FFF2-40B4-BE49-F238E27FC236}">
                <a16:creationId xmlns:a16="http://schemas.microsoft.com/office/drawing/2014/main" id="{E6B7E69A-3D52-251C-64A4-C191E831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7821" y="3469366"/>
            <a:ext cx="2595995" cy="4740812"/>
          </a:xfrm>
          <a:prstGeom prst="rect">
            <a:avLst/>
          </a:prstGeom>
          <a:noFill/>
        </p:spPr>
      </p:pic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đáp án đúng.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AD70EF08-C895-F060-57AF-E93D219DB5F5}"/>
              </a:ext>
            </a:extLst>
          </p:cNvPr>
          <p:cNvSpPr txBox="1">
            <a:spLocks/>
          </p:cNvSpPr>
          <p:nvPr/>
        </p:nvSpPr>
        <p:spPr>
          <a:xfrm>
            <a:off x="3189750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A342EF4-6321-658F-D59A-CD4362BFDA8A}"/>
              </a:ext>
            </a:extLst>
          </p:cNvPr>
          <p:cNvSpPr txBox="1">
            <a:spLocks/>
          </p:cNvSpPr>
          <p:nvPr/>
        </p:nvSpPr>
        <p:spPr>
          <a:xfrm>
            <a:off x="6818579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602CC605-57DF-DD5D-8E3E-7ADAAA5D8523}"/>
              </a:ext>
            </a:extLst>
          </p:cNvPr>
          <p:cNvSpPr txBox="1">
            <a:spLocks/>
          </p:cNvSpPr>
          <p:nvPr/>
        </p:nvSpPr>
        <p:spPr>
          <a:xfrm>
            <a:off x="10447408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9B0CEACF-0E7E-5213-0BC0-3E2A3B5FC157}"/>
              </a:ext>
            </a:extLst>
          </p:cNvPr>
          <p:cNvSpPr txBox="1">
            <a:spLocks/>
          </p:cNvSpPr>
          <p:nvPr/>
        </p:nvSpPr>
        <p:spPr>
          <a:xfrm>
            <a:off x="14076236" y="8610139"/>
            <a:ext cx="101136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50E191AF-9223-DCE9-C19E-FDBB4D07177F}"/>
              </a:ext>
            </a:extLst>
          </p:cNvPr>
          <p:cNvSpPr/>
          <p:nvPr/>
        </p:nvSpPr>
        <p:spPr>
          <a:xfrm>
            <a:off x="6658470" y="8430663"/>
            <a:ext cx="1005491" cy="100549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640A6706-403F-9982-5C77-12F609483B3B}"/>
              </a:ext>
            </a:extLst>
          </p:cNvPr>
          <p:cNvSpPr txBox="1"/>
          <p:nvPr/>
        </p:nvSpPr>
        <p:spPr>
          <a:xfrm>
            <a:off x="2121272" y="2171700"/>
            <a:ext cx="1022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798">
                <a:latin typeface="#9Slide03 Sofia Pro Soft" panose="020B0000000000000000" pitchFamily="34" charset="0"/>
                <a:cs typeface="Lato" panose="020F0502020204030203" pitchFamily="34" charset="0"/>
              </a:rPr>
              <a:t>b) Cốc nào ít hạt sen nhất?</a:t>
            </a:r>
            <a:endParaRPr lang="en-GB" sz="4798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C15AC9B3-E995-13B2-0BC3-3188F3E078BF}"/>
              </a:ext>
            </a:extLst>
          </p:cNvPr>
          <p:cNvSpPr/>
          <p:nvPr/>
        </p:nvSpPr>
        <p:spPr>
          <a:xfrm>
            <a:off x="2743988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97B6DDB8-444A-E4E6-BCED-A9ABBB302251}"/>
              </a:ext>
            </a:extLst>
          </p:cNvPr>
          <p:cNvSpPr/>
          <p:nvPr/>
        </p:nvSpPr>
        <p:spPr>
          <a:xfrm>
            <a:off x="6315557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ACEE7DE6-B2A1-EF2B-C179-C57C656C1478}"/>
              </a:ext>
            </a:extLst>
          </p:cNvPr>
          <p:cNvSpPr/>
          <p:nvPr/>
        </p:nvSpPr>
        <p:spPr>
          <a:xfrm>
            <a:off x="9829800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67DB2D0-1ABD-6803-9C94-CB22EA84EBF1}"/>
              </a:ext>
            </a:extLst>
          </p:cNvPr>
          <p:cNvSpPr/>
          <p:nvPr/>
        </p:nvSpPr>
        <p:spPr>
          <a:xfrm>
            <a:off x="13456134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658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19BF12E2-D72A-F815-EA1E-89F956B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75" y="1562100"/>
            <a:ext cx="1049212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72780E5B-9E3A-DCBB-ACE6-3BF42799A0A3}"/>
              </a:ext>
            </a:extLst>
          </p:cNvPr>
          <p:cNvGrpSpPr/>
          <p:nvPr/>
        </p:nvGrpSpPr>
        <p:grpSpPr>
          <a:xfrm>
            <a:off x="4314735" y="3555236"/>
            <a:ext cx="184732" cy="1587795"/>
            <a:chOff x="3771007" y="1083236"/>
            <a:chExt cx="133862" cy="1190846"/>
          </a:xfrm>
        </p:grpSpPr>
        <p:sp>
          <p:nvSpPr>
            <p:cNvPr id="69" name="矩形 10">
              <a:extLst>
                <a:ext uri="{FF2B5EF4-FFF2-40B4-BE49-F238E27FC236}">
                  <a16:creationId xmlns:a16="http://schemas.microsoft.com/office/drawing/2014/main" id="{476FA3B0-C0B4-F9B9-548E-50EB37E5545E}"/>
                </a:ext>
              </a:extLst>
            </p:cNvPr>
            <p:cNvSpPr/>
            <p:nvPr/>
          </p:nvSpPr>
          <p:spPr>
            <a:xfrm>
              <a:off x="3771007" y="1083236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  <p:sp>
          <p:nvSpPr>
            <p:cNvPr id="70" name="矩形 11">
              <a:extLst>
                <a:ext uri="{FF2B5EF4-FFF2-40B4-BE49-F238E27FC236}">
                  <a16:creationId xmlns:a16="http://schemas.microsoft.com/office/drawing/2014/main" id="{A1D61F40-328A-AD43-6CA1-644324DDE58F}"/>
                </a:ext>
              </a:extLst>
            </p:cNvPr>
            <p:cNvSpPr/>
            <p:nvPr/>
          </p:nvSpPr>
          <p:spPr>
            <a:xfrm>
              <a:off x="3771007" y="1096837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04900"/>
            <a:ext cx="2886124" cy="1407038"/>
          </a:xfrm>
          <a:prstGeom prst="rect">
            <a:avLst/>
          </a:prstGeom>
        </p:spPr>
      </p:pic>
      <p:pic>
        <p:nvPicPr>
          <p:cNvPr id="79" name="PHẠM DUYÊN 3 - 9Slide.vn">
            <a:extLst>
              <a:ext uri="{FF2B5EF4-FFF2-40B4-BE49-F238E27FC236}">
                <a16:creationId xmlns:a16="http://schemas.microsoft.com/office/drawing/2014/main" id="{D4F7564B-4794-1AFB-E986-27EDCF0D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23" y="2062536"/>
            <a:ext cx="4645555" cy="2017951"/>
          </a:xfrm>
          <a:prstGeom prst="rect">
            <a:avLst/>
          </a:prstGeom>
        </p:spPr>
      </p:pic>
      <p:pic>
        <p:nvPicPr>
          <p:cNvPr id="88" name="PHẠM DUYÊN 4 - 9Slide.vn">
            <a:extLst>
              <a:ext uri="{FF2B5EF4-FFF2-40B4-BE49-F238E27FC236}">
                <a16:creationId xmlns:a16="http://schemas.microsoft.com/office/drawing/2014/main" id="{4B134C84-BAE3-DC67-B072-1D14A321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5" y="4119489"/>
            <a:ext cx="11820292" cy="2083354"/>
          </a:xfrm>
          <a:prstGeom prst="rect">
            <a:avLst/>
          </a:prstGeom>
        </p:spPr>
      </p:pic>
      <p:sp>
        <p:nvSpPr>
          <p:cNvPr id="89" name="PHẠM DUYÊN 5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78218" y="6591300"/>
            <a:ext cx="1829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6CD3FB-D404-B61E-4323-EA54A0B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09900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BA2DEEA-846C-C599-ED21-A85C1614F112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591B356-9423-9071-B29C-92BEE19ED3FE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40104B-77CE-89B9-4C2D-AF9277C3F42E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78892-68E1-B5A0-CBFE-3C8DA2921999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4C6BDDDD-2672-2694-3EE3-F9DA83557D82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CB25591-7DCD-A1C9-04BB-3D07127009A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AC71F2-954A-A527-1286-BB34159F5A4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47E6041-F0DA-67BA-100C-CF8406BF2E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054C3D-C3AE-4639-799C-6A1C7530DF5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PHẠM DUYÊN 3 - 9Slide.vn">
            <a:extLst>
              <a:ext uri="{FF2B5EF4-FFF2-40B4-BE49-F238E27FC236}">
                <a16:creationId xmlns:a16="http://schemas.microsoft.com/office/drawing/2014/main" id="{392BB515-4511-E953-9214-1FBAFA534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51" y="1730518"/>
            <a:ext cx="16272898" cy="7900299"/>
          </a:xfrm>
          <a:prstGeom prst="round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486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30494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b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c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0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d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18781" y="3811264"/>
            <a:ext cx="1098378" cy="1076898"/>
            <a:chOff x="7822438" y="1913057"/>
            <a:chExt cx="549380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22438" y="1913057"/>
              <a:ext cx="549380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6398" b="1" dirty="0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e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9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200</TotalTime>
  <Words>170</Words>
  <Application>Microsoft Office PowerPoint</Application>
  <PresentationFormat>Custom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#9Slide03 Sofia Pro Soft Bold</vt:lpstr>
      <vt:lpstr>UTM Windsor BT</vt:lpstr>
      <vt:lpstr>#9Slide03 Sofia Pro Soft</vt:lpstr>
      <vt:lpstr>Quicksand</vt:lpstr>
      <vt:lpstr>Times New Roman</vt:lpstr>
      <vt:lpstr>UTM Guanine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64</cp:revision>
  <dcterms:created xsi:type="dcterms:W3CDTF">2006-08-16T00:00:00Z</dcterms:created>
  <dcterms:modified xsi:type="dcterms:W3CDTF">2022-10-07T02:02:35Z</dcterms:modified>
  <cp:category>9Slide.vn</cp:category>
  <dc:identifier>DAFNZCO3s1s</dc:identifier>
</cp:coreProperties>
</file>