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2" r:id="rId2"/>
  </p:sldMasterIdLst>
  <p:notesMasterIdLst>
    <p:notesMasterId r:id="rId29"/>
  </p:notesMasterIdLst>
  <p:sldIdLst>
    <p:sldId id="368" r:id="rId3"/>
    <p:sldId id="256" r:id="rId4"/>
    <p:sldId id="357" r:id="rId5"/>
    <p:sldId id="364" r:id="rId6"/>
    <p:sldId id="359" r:id="rId7"/>
    <p:sldId id="360" r:id="rId8"/>
    <p:sldId id="361" r:id="rId9"/>
    <p:sldId id="362" r:id="rId10"/>
    <p:sldId id="363" r:id="rId11"/>
    <p:sldId id="342" r:id="rId12"/>
    <p:sldId id="343" r:id="rId13"/>
    <p:sldId id="344" r:id="rId14"/>
    <p:sldId id="345" r:id="rId15"/>
    <p:sldId id="346" r:id="rId16"/>
    <p:sldId id="347" r:id="rId17"/>
    <p:sldId id="365" r:id="rId18"/>
    <p:sldId id="366" r:id="rId19"/>
    <p:sldId id="36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270" r:id="rId28"/>
  </p:sldIdLst>
  <p:sldSz cx="12161838" cy="6858000"/>
  <p:notesSz cx="6858000" cy="9144000"/>
  <p:embeddedFontLst>
    <p:embeddedFont>
      <p:font typeface="MercuriusScript" panose="01010101010101010101" pitchFamily="2" charset="0"/>
      <p:bold r:id="rId30"/>
    </p:embeddedFont>
    <p:embeddedFont>
      <p:font typeface="Nunito Sans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nstantia" panose="02030602050306030303" pitchFamily="18" charset="0"/>
      <p:regular r:id="rId39"/>
      <p:bold r:id="rId40"/>
      <p:italic r:id="rId41"/>
      <p:boldItalic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BigApple" pitchFamily="2" charset="0"/>
      <p:regular r:id="rId49"/>
    </p:embeddedFont>
    <p:embeddedFont>
      <p:font typeface="맑은 고딕" panose="020B0503020000020004" pitchFamily="34" charset="-127"/>
      <p:regular r:id="rId50"/>
      <p:bold r:id="rId51"/>
    </p:embeddedFont>
    <p:embeddedFont>
      <p:font typeface="Quicksand" panose="020B0604020202020204" charset="0"/>
      <p:regular r:id="rId52"/>
      <p:bold r:id="rId53"/>
    </p:embeddedFont>
    <p:embeddedFont>
      <p:font typeface="Quicksand Light" panose="020B0604020202020204" charset="0"/>
      <p:regular r:id="rId54"/>
      <p:bold r:id="rId55"/>
    </p:embeddedFont>
    <p:embeddedFont>
      <p:font typeface="UVN Minh Map" panose="00000400000000000000" pitchFamily="2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8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97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DE9EAA-4EFD-4203-8282-EA4C88EB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2030A51-9406-45AF-B943-027D735F0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651CE-C3B9-43BB-BBD3-A4611BFC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00B4E5-7DAA-413A-B100-F7E68DAA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9EAA3C-E8C9-45B5-9374-068C1026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1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BC9796-C3F6-4499-8347-5FF7F03D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03C8D3-55B9-49F7-A052-AC0976E42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4C69A3-C2C0-4070-9852-3DA032C6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6740D-A5D0-4F57-A79D-F55005AD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8F6F8F-E17F-43A5-BFF5-A975FC9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89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3B5259-E8B2-46EF-8CC6-E8F5A5B9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1BA563-4B56-4F0F-A108-11C9447D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2D0E32-DA8A-4E61-AA01-2DB2FE9E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9C7AF8-D938-4853-9935-59BA474E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62304F-C940-4EEC-BE6F-9B713E23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1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39F7DC-6CE4-4AA1-8FA5-0E5F7B48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1D0302-A0A0-49F1-9BDE-593516A2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0D5ECB-03C5-4573-8BC9-03343252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A9FE27-62A1-47DF-86B3-7C7E0A69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F915E0-BA6C-4FAA-9430-0EFB3C23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838AC9-B97E-4868-BB74-62EBCE26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65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C3EF35-4559-4797-AFD6-274833E6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CFCBF4-7E14-4973-9C7C-FC620C76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68DEEBD-5165-46D9-AE36-833763D89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2D8E1C-A10F-475C-B42D-BBEF1D759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6214791-46BE-463D-98A6-EC3A20BCB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44A644-1E76-4261-A4EF-68F76335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8AD4BB4-E2C6-4EB7-9264-B1C13AE1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D7C08B-43D3-400C-A6E4-06A98D41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26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2926B5-35EB-4E38-B1C0-33A2F93B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D04B92D-7677-48DD-8BBD-98F824DB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BD86FD2-6281-48D1-8CFB-E51351D3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DD3E610-DF4F-4539-8AE0-F66F8519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40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C94E2E1-7060-45B2-AECE-44B618A4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ED0405-9807-447C-A320-AB4B51DF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1A48D-484A-408F-B100-B0E77E0B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499201-0FE1-44F4-9C88-08F6877D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11D673-C565-46CF-A960-FF904914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728A2FE-9096-4979-AC13-BD90DC2D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34E514-0647-4B5B-89EC-6E56AA64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1051D0-FEEE-4B86-89D6-707AB571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057251-0C71-45CD-9081-EC6EA6A3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93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E0E5C1-093B-4EA3-B17E-A7F828F8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198DF74-90BC-456C-9154-2A90832FC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D8456A-2C5C-4206-A111-31B678C0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304D65-8215-430C-B86E-33565CA2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371D2-56B2-483E-809E-8F0FCA89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A57E89-66B5-4779-BCE9-A1DC7942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3DDB06-4796-4DFC-BC40-F41B3E3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4385BC-9ED2-42E8-8D5B-32685A246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3158A6-507C-446D-ADF8-09195B57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BE327C-D65C-48F7-9C36-F3D49DB7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D89329-BF3F-465A-A19D-F283792A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4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5CA7977-296A-4A8A-997A-0A4B8DB0B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4182D-D44C-49DC-9D17-1DF903033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59BF8F-387D-4074-A1E2-F9FB4115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395818-A487-41C5-B373-352A4372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76391A-D24A-41BF-B662-BE35922C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3" name="Google Shape;193;p17"/>
          <p:cNvSpPr/>
          <p:nvPr/>
        </p:nvSpPr>
        <p:spPr>
          <a:xfrm>
            <a:off x="-161382" y="628987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4" y="99608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1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4" y="2861694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7" name="Google Shape;197;p17"/>
          <p:cNvSpPr/>
          <p:nvPr/>
        </p:nvSpPr>
        <p:spPr>
          <a:xfrm>
            <a:off x="1296469" y="149002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2" y="1856261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9" name="Google Shape;199;p17"/>
          <p:cNvSpPr/>
          <p:nvPr/>
        </p:nvSpPr>
        <p:spPr>
          <a:xfrm>
            <a:off x="11340276" y="5871150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3" y="530528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7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1" y="6215361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03" name="Google Shape;203;p17"/>
          <p:cNvSpPr/>
          <p:nvPr/>
        </p:nvSpPr>
        <p:spPr>
          <a:xfrm>
            <a:off x="10931408" y="6595035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788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41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75" r:id="rId9"/>
    <p:sldLayoutId id="2147483676" r:id="rId10"/>
    <p:sldLayoutId id="2147483677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1EA3604-0492-466C-923D-CD11D72D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36A164-310E-4CC2-B3F7-CCE81658C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7209AD-6646-4D8B-B93E-3A1506F9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A1B1-0425-4CB7-A37A-8A61765E7858}" type="datetimeFigureOut">
              <a:rPr lang="en-US" smtClean="0"/>
              <a:t>28-09-22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4C9CC5-141D-467F-9059-50A08E88A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E36125-C0DE-489A-878F-380840DD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6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slide" Target="slide20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3" Type="http://schemas.openxmlformats.org/officeDocument/2006/relationships/slide" Target="slide22.xml"/><Relationship Id="rId7" Type="http://schemas.openxmlformats.org/officeDocument/2006/relationships/image" Target="../media/image43.png"/><Relationship Id="rId12" Type="http://schemas.openxmlformats.org/officeDocument/2006/relationships/slide" Target="slide25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23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26.xml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slide" Target="slide24.xml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1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slide" Target="slide20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slide" Target="slide20.xml"/><Relationship Id="rId10" Type="http://schemas.openxmlformats.org/officeDocument/2006/relationships/image" Target="../media/image51.png"/><Relationship Id="rId4" Type="http://schemas.microsoft.com/office/2007/relationships/hdphoto" Target="../media/hdphoto8.wdp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microsoft.com/office/2007/relationships/hdphoto" Target="../media/hdphoto5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20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13.gif"/><Relationship Id="rId10" Type="http://schemas.openxmlformats.org/officeDocument/2006/relationships/image" Target="../media/image22.png"/><Relationship Id="rId4" Type="http://schemas.openxmlformats.org/officeDocument/2006/relationships/image" Target="../media/image14.jp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slide" Target="slide7.xml"/><Relationship Id="rId5" Type="http://schemas.openxmlformats.org/officeDocument/2006/relationships/image" Target="../media/image13.gif"/><Relationship Id="rId10" Type="http://schemas.openxmlformats.org/officeDocument/2006/relationships/image" Target="../media/image25.png"/><Relationship Id="rId4" Type="http://schemas.openxmlformats.org/officeDocument/2006/relationships/image" Target="../media/image14.jp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openxmlformats.org/officeDocument/2006/relationships/image" Target="../media/image13.gif"/><Relationship Id="rId10" Type="http://schemas.openxmlformats.org/officeDocument/2006/relationships/image" Target="../media/image27.png"/><Relationship Id="rId4" Type="http://schemas.openxmlformats.org/officeDocument/2006/relationships/image" Target="../media/image14.jp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slide" Target="slide9.xml"/><Relationship Id="rId5" Type="http://schemas.openxmlformats.org/officeDocument/2006/relationships/image" Target="../media/image13.gif"/><Relationship Id="rId10" Type="http://schemas.openxmlformats.org/officeDocument/2006/relationships/image" Target="../media/image29.png"/><Relationship Id="rId4" Type="http://schemas.openxmlformats.org/officeDocument/2006/relationships/image" Target="../media/image14.jp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21.gif"/><Relationship Id="rId5" Type="http://schemas.openxmlformats.org/officeDocument/2006/relationships/image" Target="../media/image14.jpg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" y="8615"/>
            <a:ext cx="12161368" cy="685644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9" y="710902"/>
            <a:ext cx="2654957" cy="88926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39" y="2440891"/>
            <a:ext cx="12161366" cy="39955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" y="4574447"/>
            <a:ext cx="12785873" cy="200565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633" y="123488"/>
            <a:ext cx="12578669" cy="1090757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66804" y="2090963"/>
            <a:ext cx="8661791" cy="417073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5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76148" y="-24254"/>
            <a:ext cx="3385464" cy="327680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235" y="4837276"/>
            <a:ext cx="2744525" cy="1616748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8342" y="3481109"/>
            <a:ext cx="1401748" cy="268070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384211" y="4797281"/>
            <a:ext cx="2777394" cy="161674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46179" y="3330564"/>
            <a:ext cx="2171089" cy="3368746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326" y="6161817"/>
            <a:ext cx="12161368" cy="68449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5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326" y="6284545"/>
            <a:ext cx="12161368" cy="56760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5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326" y="6479788"/>
            <a:ext cx="12161368" cy="36472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5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0089" y="3139906"/>
            <a:ext cx="7830249" cy="108651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11" tIns="54606" rIns="109211" bIns="54606" anchor="ctr"/>
          <a:lstStyle/>
          <a:p>
            <a:pPr algn="ctr" defTabSz="1455780">
              <a:defRPr/>
            </a:pPr>
            <a:r>
              <a:rPr lang="en-US" altLang="zh-CN" sz="2793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793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85476" y="2492508"/>
            <a:ext cx="7024454" cy="645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733">
              <a:lnSpc>
                <a:spcPct val="150000"/>
              </a:lnSpc>
            </a:pPr>
            <a:r>
              <a:rPr lang="en-US" sz="239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395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3403" y="4066683"/>
            <a:ext cx="7965148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8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78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SO SÁNH SỐ</a:t>
            </a:r>
            <a:endParaRPr lang="en-US" altLang="ko-KR" sz="4788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/>
            <a:r>
              <a:rPr lang="en-US" altLang="ko-KR" sz="319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319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3192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4)</a:t>
            </a:r>
            <a:endParaRPr lang="en-US" altLang="ko-KR" sz="319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6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1004781"/>
            <a:ext cx="9573856" cy="5586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233" y="133894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805" y="1317745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6851" y="140788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4519" y="2514600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005" y="2732888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747" y="2674831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28805" y="2514599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2575" y="143691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17865" y="1279058"/>
            <a:ext cx="937142" cy="704088"/>
            <a:chOff x="8832108" y="4282440"/>
            <a:chExt cx="937142" cy="704088"/>
          </a:xfrm>
        </p:grpSpPr>
        <p:sp>
          <p:nvSpPr>
            <p:cNvPr id="17" name="Oval 1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832108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7167" y="1380003"/>
            <a:ext cx="937142" cy="704088"/>
            <a:chOff x="8855554" y="4282440"/>
            <a:chExt cx="937142" cy="704088"/>
          </a:xfrm>
        </p:grpSpPr>
        <p:sp>
          <p:nvSpPr>
            <p:cNvPr id="21" name="Oval 20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27339" y="2617776"/>
            <a:ext cx="937142" cy="704088"/>
            <a:chOff x="8855554" y="4282440"/>
            <a:chExt cx="937142" cy="704088"/>
          </a:xfrm>
        </p:grpSpPr>
        <p:sp>
          <p:nvSpPr>
            <p:cNvPr id="24" name="Oval 23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82061" y="2445180"/>
            <a:ext cx="937142" cy="704088"/>
            <a:chOff x="8855554" y="4282440"/>
            <a:chExt cx="937142" cy="704088"/>
          </a:xfrm>
        </p:grpSpPr>
        <p:sp>
          <p:nvSpPr>
            <p:cNvPr id="27" name="Oval 2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F761FF8-9406-4494-9FE6-6D32BF3EA596}"/>
              </a:ext>
            </a:extLst>
          </p:cNvPr>
          <p:cNvSpPr txBox="1"/>
          <p:nvPr/>
        </p:nvSpPr>
        <p:spPr>
          <a:xfrm>
            <a:off x="3109119" y="3276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</a:t>
            </a:r>
            <a:endParaRPr lang="en-US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F2F12-99BD-4FD1-8410-DBDBD4412BFA}"/>
              </a:ext>
            </a:extLst>
          </p:cNvPr>
          <p:cNvSpPr txBox="1"/>
          <p:nvPr/>
        </p:nvSpPr>
        <p:spPr>
          <a:xfrm>
            <a:off x="8518439" y="31981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</a:t>
            </a:r>
            <a:endParaRPr lang="en-US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58A28BB-1CFC-4F66-A9C6-D848E539B984}"/>
              </a:ext>
            </a:extLst>
          </p:cNvPr>
          <p:cNvSpPr txBox="1"/>
          <p:nvPr/>
        </p:nvSpPr>
        <p:spPr>
          <a:xfrm>
            <a:off x="5680965" y="6354855"/>
            <a:ext cx="35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" name="Oval 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64321" y="52210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96694" y="52653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88369" y="525755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81319" y="52517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866279" y="52426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75977" y="52608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96694" y="526571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85611" y="525989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81319" y="525263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866279" y="524351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337719" y="1447800"/>
            <a:ext cx="1828800" cy="289560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9279" y="5816600"/>
            <a:ext cx="15240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11499" y="5791200"/>
            <a:ext cx="20574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7027" y="5178423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ớt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   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91469" y="520427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88383" y="520427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00181" y="517842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44156" y="520605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787206" y="51728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891469" y="520427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588383" y="520065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096872" y="517791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443119" y="5197574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310799" y="3017520"/>
            <a:ext cx="6063702" cy="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60479" y="5720080"/>
            <a:ext cx="13716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42719" y="5715000"/>
            <a:ext cx="1524000" cy="508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21" grpId="0" animBg="1"/>
      <p:bldP spid="22" grpId="0" animBg="1"/>
      <p:bldP spid="25" grpId="0"/>
      <p:bldP spid="31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85119" y="480764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5103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dirty="0">
                <a:solidFill>
                  <a:srgbClr val="FF0066"/>
                </a:solidFill>
                <a:latin typeface="BigApple" pitchFamily="2" charset="-93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xfrm>
            <a:off x="746919" y="3505200"/>
            <a:ext cx="107442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buNone/>
            </a:pPr>
            <a:r>
              <a:rPr lang="en" sz="9600" b="1">
                <a:latin typeface="+mj-lt"/>
              </a:rPr>
              <a:t>KHỞI ĐỘNG</a:t>
            </a:r>
            <a:endParaRPr sz="9600" b="1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bài.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&gt; 4     6 &gt; 4   …</a:t>
            </a: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3     2 &lt; 3   …</a:t>
            </a: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dirty="0" err="1"/>
              <a:t>Hoàn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SGK </a:t>
            </a:r>
            <a:r>
              <a:rPr lang="en-US" sz="4800" dirty="0" err="1"/>
              <a:t>và</a:t>
            </a:r>
            <a:r>
              <a:rPr lang="en-US" sz="4800" dirty="0"/>
              <a:t> SBT.</a:t>
            </a:r>
            <a:endParaRPr sz="4800" dirty="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84"/>
            <a:ext cx="12260195" cy="983977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72" y="3432263"/>
            <a:ext cx="4308294" cy="2942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719" y="1546731"/>
            <a:ext cx="11589703" cy="1748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942" y="1978634"/>
            <a:ext cx="1145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5400" kern="1200" dirty="0">
                <a:solidFill>
                  <a:prstClr val="white"/>
                </a:solidFill>
                <a:latin typeface="BigApple" pitchFamily="2" charset="-93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6392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4465"/>
            <a:ext cx="24323675" cy="9836929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86" y="2228970"/>
            <a:ext cx="2077067" cy="207706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154" y="4749118"/>
            <a:ext cx="3515473" cy="1628608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663487" y="5033503"/>
            <a:ext cx="1022863" cy="10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30969" y="0"/>
            <a:ext cx="24323675" cy="6929402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4" y="4881217"/>
            <a:ext cx="3515473" cy="16286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35129" y="395571"/>
            <a:ext cx="9717790" cy="20092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4788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01804" y="3063924"/>
            <a:ext cx="1975591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788" kern="1200" dirty="0">
                <a:solidFill>
                  <a:prstClr val="white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97969" y="3058817"/>
            <a:ext cx="1995207" cy="5573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788" kern="1200" dirty="0">
                <a:solidFill>
                  <a:prstClr val="white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5129" y="3010069"/>
            <a:ext cx="1975591" cy="5532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788" kern="1200" dirty="0">
                <a:solidFill>
                  <a:prstClr val="white"/>
                </a:solidFill>
                <a:latin typeface="Calibri" panose="020F0502020204030204"/>
              </a:rPr>
              <a:t>&lt;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460469" y="264526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3337" y="2665270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722378" y="270214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698" y="1506435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15535" y="571276"/>
            <a:ext cx="8034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4 ? 4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809" y="3589725"/>
            <a:ext cx="3994400" cy="3155997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590" y="4679907"/>
            <a:ext cx="1282927" cy="13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245E-7 -2.59259E-6 L -1 -2.59259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78" y="3640146"/>
            <a:ext cx="3998535" cy="31592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7295" y="381001"/>
            <a:ext cx="9518918" cy="2133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15470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34944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59297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13632" y="26470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37678" y="256108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07759" y="2643549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178" y="1338767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0892" y="639847"/>
            <a:ext cx="9034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? 8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916" y="3794010"/>
            <a:ext cx="2156103" cy="2736413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784" y="4910076"/>
            <a:ext cx="1282927" cy="13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88971" y="-15482"/>
            <a:ext cx="24323675" cy="700188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9" y="3900026"/>
            <a:ext cx="2156103" cy="27364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7295" y="304800"/>
            <a:ext cx="9478424" cy="22486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3870" y="303344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73876" y="305482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2694" y="3057390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348877" y="278197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41951" y="266646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23183" y="27468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8361" y="1616606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55937" y="585076"/>
            <a:ext cx="7460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? 2</a:t>
            </a:r>
            <a:endParaRPr lang="en-US" sz="88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19" y="4470329"/>
            <a:ext cx="3980455" cy="2655626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590" y="4702805"/>
            <a:ext cx="1282927" cy="13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027E-6 -1.85185E-6 L -1 -1.85185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47" y="4497676"/>
            <a:ext cx="4055035" cy="2705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9461" y="270702"/>
            <a:ext cx="9696922" cy="21713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1704" y="2939825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62643" y="2944978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16469" y="2935022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11021" y="2652483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68839" y="268835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689690" y="25867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6026" y="1624056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29971" y="646249"/>
            <a:ext cx="10006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? 5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144" y="3817934"/>
            <a:ext cx="3071221" cy="290059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57" y="4876178"/>
            <a:ext cx="1282927" cy="12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793" y="3864168"/>
            <a:ext cx="3980455" cy="2808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990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0" y="3915548"/>
            <a:ext cx="3071310" cy="29006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7295" y="381000"/>
            <a:ext cx="9819288" cy="197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32087" y="2785679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3659" y="270213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2357" y="272070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521686" y="253420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85112" y="24692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89342" y="2455231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9457" y="1797132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23469" y="639847"/>
            <a:ext cx="6243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? 6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00" y="511007"/>
            <a:ext cx="4838824" cy="48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345</Words>
  <Application>Microsoft Office PowerPoint</Application>
  <PresentationFormat>Custom</PresentationFormat>
  <Paragraphs>149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MercuriusScript</vt:lpstr>
      <vt:lpstr>Nunito Sans</vt:lpstr>
      <vt:lpstr>Calibri</vt:lpstr>
      <vt:lpstr>Constantia</vt:lpstr>
      <vt:lpstr>Nunito</vt:lpstr>
      <vt:lpstr>Calibri Light</vt:lpstr>
      <vt:lpstr>Kids</vt:lpstr>
      <vt:lpstr>Montserrat Alternates Black</vt:lpstr>
      <vt:lpstr>BigApple</vt:lpstr>
      <vt:lpstr>Times New Roman</vt:lpstr>
      <vt:lpstr>等线</vt:lpstr>
      <vt:lpstr>맑은 고딕</vt:lpstr>
      <vt:lpstr>Quicksand</vt:lpstr>
      <vt:lpstr>Quicksand Light</vt:lpstr>
      <vt:lpstr>UVN Minh Map</vt:lpstr>
      <vt:lpstr>Arial</vt:lpstr>
      <vt:lpstr>Early Childhood Center by Slidesgo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Admin</cp:lastModifiedBy>
  <cp:revision>20</cp:revision>
  <dcterms:modified xsi:type="dcterms:W3CDTF">2022-09-28T05:52:36Z</dcterms:modified>
</cp:coreProperties>
</file>