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79" r:id="rId4"/>
    <p:sldId id="280" r:id="rId5"/>
    <p:sldId id="281" r:id="rId6"/>
    <p:sldId id="260" r:id="rId7"/>
    <p:sldId id="282" r:id="rId8"/>
    <p:sldId id="262" r:id="rId9"/>
    <p:sldId id="263" r:id="rId10"/>
    <p:sldId id="291" r:id="rId11"/>
    <p:sldId id="292" r:id="rId12"/>
    <p:sldId id="293" r:id="rId13"/>
    <p:sldId id="294" r:id="rId14"/>
    <p:sldId id="295" r:id="rId15"/>
    <p:sldId id="285" r:id="rId16"/>
    <p:sldId id="287" r:id="rId17"/>
    <p:sldId id="264" r:id="rId18"/>
    <p:sldId id="288" r:id="rId19"/>
    <p:sldId id="289" r:id="rId20"/>
    <p:sldId id="284" r:id="rId21"/>
    <p:sldId id="276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67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13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8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2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2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7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08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95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1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9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09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jp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8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2" y="3176718"/>
            <a:ext cx="7734758" cy="1547682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TỰ NHIÊN VÀ XÃ HỘI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902" y="456359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614" y="3962400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9" y="95985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78" y="3860883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7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9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2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303712" y="857251"/>
            <a:ext cx="8258991" cy="457724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1061490" y="2151515"/>
            <a:ext cx="4867557" cy="15852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9000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THƯ GIÃN</a:t>
            </a:r>
            <a:endParaRPr lang="zh-CN" altLang="en-US" sz="9000" dirty="0">
              <a:ln w="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357369" y="155836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5727207" y="4018805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1686647" y="3893476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831823" y="11763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4884868" y="3890980"/>
            <a:ext cx="916520" cy="7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5" b="51296" l="7396" r="1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736876" y="2359983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276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4483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633938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/>
          <p:cNvGrpSpPr/>
          <p:nvPr/>
        </p:nvGrpSpPr>
        <p:grpSpPr>
          <a:xfrm>
            <a:off x="0" y="858505"/>
            <a:ext cx="9144000" cy="5140990"/>
            <a:chOff x="0" y="858505"/>
            <a:chExt cx="9144000" cy="514099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858505"/>
              <a:ext cx="9144000" cy="5140990"/>
              <a:chOff x="0" y="858505"/>
              <a:chExt cx="9144000" cy="514099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58505"/>
                <a:ext cx="9144000" cy="51409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362200" y="5486400"/>
                <a:ext cx="4876800" cy="381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2133600" y="1265020"/>
              <a:ext cx="48768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8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24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990921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8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82950"/>
            <a:ext cx="72946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HỌC CỦA EM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33498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9008441">
            <a:off x="74846" y="1407469"/>
            <a:ext cx="2850421" cy="16943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1434212" y="1656092"/>
            <a:ext cx="6594877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45698" y="3898694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2871646" y="354485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4950" dirty="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3386071" y="2314711"/>
            <a:ext cx="25869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783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427834" y="4826669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923348" y="3865295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6243971" y="1861682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967718" y="3431672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2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79731" y="1436483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791048" y="1447800"/>
            <a:ext cx="794177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48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295401" y="1024958"/>
            <a:ext cx="7696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8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2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130</Words>
  <Application>Microsoft Office PowerPoint</Application>
  <PresentationFormat>On-screen Show (4:3)</PresentationFormat>
  <Paragraphs>36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A3.BoosterNextFYBlackRegular-San</vt:lpstr>
      <vt:lpstr>Arial</vt:lpstr>
      <vt:lpstr>Calibri</vt:lpstr>
      <vt:lpstr>Calibri Light</vt:lpstr>
      <vt:lpstr>iCiel Nabila</vt:lpstr>
      <vt:lpstr>Lato</vt:lpstr>
      <vt:lpstr>Times New Roman</vt:lpstr>
      <vt:lpstr>Office Theme</vt:lpstr>
      <vt:lpstr>1_Office Theme</vt:lpstr>
      <vt:lpstr>2_Office Theme</vt:lpstr>
      <vt:lpstr>CHÀO MỪNG CÁC CON ĐẾN VỚI GIỜ HỌC MÔN TỰ NHIÊN VÀ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Ms Quyen</cp:lastModifiedBy>
  <cp:revision>42</cp:revision>
  <dcterms:created xsi:type="dcterms:W3CDTF">2020-08-19T02:20:57Z</dcterms:created>
  <dcterms:modified xsi:type="dcterms:W3CDTF">2022-10-16T14:01:34Z</dcterms:modified>
</cp:coreProperties>
</file>