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715" r:id="rId4"/>
    <p:sldMasterId id="2147483727" r:id="rId5"/>
  </p:sldMasterIdLst>
  <p:notesMasterIdLst>
    <p:notesMasterId r:id="rId24"/>
  </p:notesMasterIdLst>
  <p:sldIdLst>
    <p:sldId id="340" r:id="rId6"/>
    <p:sldId id="328" r:id="rId7"/>
    <p:sldId id="290" r:id="rId8"/>
    <p:sldId id="329" r:id="rId9"/>
    <p:sldId id="331" r:id="rId10"/>
    <p:sldId id="258" r:id="rId11"/>
    <p:sldId id="319" r:id="rId12"/>
    <p:sldId id="320" r:id="rId13"/>
    <p:sldId id="332" r:id="rId14"/>
    <p:sldId id="333" r:id="rId15"/>
    <p:sldId id="334" r:id="rId16"/>
    <p:sldId id="335" r:id="rId17"/>
    <p:sldId id="285" r:id="rId18"/>
    <p:sldId id="325" r:id="rId19"/>
    <p:sldId id="326" r:id="rId20"/>
    <p:sldId id="257" r:id="rId21"/>
    <p:sldId id="339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E50D7E"/>
    <a:srgbClr val="B60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5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B1CBA7-78F1-482E-9748-13285B1208A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4B65A-D0EA-4997-8404-B049E09D8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12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987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81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65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688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320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6AC311-1FB2-4ACF-8BFD-0B1EE52918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18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107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7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2022/10/2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2022/10/2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7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8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2022/10/2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2022/10/2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4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2022/10/2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2022/10/2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2022/10/2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2022/10/2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8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5" y="4453880"/>
            <a:ext cx="2836233" cy="2404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" y="4522070"/>
            <a:ext cx="6255306" cy="233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9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2022/10/2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2022/10/2</a:t>
            </a:fld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defRPr/>
            </a:pPr>
            <a:endParaRPr lang="zh-CN" altLang="en-US" sz="2400">
              <a:solidFill>
                <a:srgbClr val="63AEC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7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72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994A85-F24B-4F90-BBAF-BB44083FBF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192001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384099-A2DA-45F8-BC3C-D58C0C9620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" y="4982778"/>
            <a:ext cx="5877936" cy="18752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FBD35B-92FE-49A1-9090-46B6DFF3D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416" y="4982778"/>
            <a:ext cx="5877937" cy="187522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E6D838-3F95-4004-BBC0-E7C169AC8C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74" y="4982778"/>
            <a:ext cx="2212272" cy="187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247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2250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92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8" y="15575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04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857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998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2022/10/2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2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95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3482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1618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80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0561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35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21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00110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363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9832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8269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7" y="1596481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9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Calibri" panose="020F0502020204030204" pitchFamily="34" charset="0"/>
              </a:defRPr>
            </a:lvl1pPr>
            <a:lvl2pPr>
              <a:defRPr sz="3200">
                <a:latin typeface="Calibri" panose="020F0502020204030204" pitchFamily="34" charset="0"/>
              </a:defRPr>
            </a:lvl2pPr>
            <a:lvl3pPr>
              <a:defRPr sz="2667">
                <a:latin typeface="Calibri" panose="020F0502020204030204" pitchFamily="34" charset="0"/>
              </a:defRPr>
            </a:lvl3pPr>
            <a:lvl4pPr>
              <a:defRPr sz="2400">
                <a:latin typeface="Calibri" panose="020F0502020204030204" pitchFamily="34" charset="0"/>
              </a:defRPr>
            </a:lvl4pPr>
            <a:lvl5pPr>
              <a:defRPr sz="2400">
                <a:latin typeface="Calibri" panose="020F050202020403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2022/10/2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6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02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61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2787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54266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59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5665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3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2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60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3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8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6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3" y="5626807"/>
            <a:ext cx="9320238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53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90" y="3588082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70"/>
            <a:ext cx="3725448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4013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7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6"/>
            <a:ext cx="4518031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9009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3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8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6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3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8" y="714862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4" y="3888531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5" y="5541497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5" y="1468553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471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/>
                <a:ea typeface="+mn-ea"/>
                <a:cs typeface="+mn-cs"/>
              </a:rPr>
              <a:t>LUYỆN TẬP</a:t>
            </a:r>
            <a:endParaRPr kumimoji="0" lang="vi-VN" sz="11471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70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667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133">
                <a:latin typeface="Calibri" panose="020F0502020204030204" pitchFamily="34" charset="0"/>
              </a:defRPr>
            </a:lvl4pPr>
            <a:lvl5pPr>
              <a:defRPr sz="2133">
                <a:latin typeface="Calibri" panose="020F050202020403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2022/10/2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5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5" y="219521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4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8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6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7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30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20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4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3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2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10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6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9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727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61" lvl="0" indent="-456046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6122" lvl="1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2pPr>
            <a:lvl3pPr marL="1824182" lvl="2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3pPr>
            <a:lvl4pPr marL="2432243" lvl="3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4pPr>
            <a:lvl5pPr marL="3040304" lvl="4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5pPr>
            <a:lvl6pPr marL="3648365" lvl="5" indent="-422265">
              <a:spcBef>
                <a:spcPts val="2128"/>
              </a:spcBef>
              <a:spcAft>
                <a:spcPts val="0"/>
              </a:spcAft>
              <a:buSzPts val="1400"/>
              <a:buChar char="■"/>
              <a:defRPr/>
            </a:lvl6pPr>
            <a:lvl7pPr marL="4256425" lvl="6" indent="-422265">
              <a:spcBef>
                <a:spcPts val="2128"/>
              </a:spcBef>
              <a:spcAft>
                <a:spcPts val="0"/>
              </a:spcAft>
              <a:buSzPts val="1400"/>
              <a:buChar char="●"/>
              <a:defRPr/>
            </a:lvl7pPr>
            <a:lvl8pPr marL="4864486" lvl="7" indent="-422265">
              <a:spcBef>
                <a:spcPts val="2128"/>
              </a:spcBef>
              <a:spcAft>
                <a:spcPts val="0"/>
              </a:spcAft>
              <a:buSzPts val="1400"/>
              <a:buChar char="○"/>
              <a:defRPr/>
            </a:lvl8pPr>
            <a:lvl9pPr marL="5472547" lvl="8" indent="-422265">
              <a:spcBef>
                <a:spcPts val="2128"/>
              </a:spcBef>
              <a:spcAft>
                <a:spcPts val="2128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912114"/>
            <a:fld id="{00000000-1234-1234-1234-123412341234}" type="slidenum">
              <a:rPr lang="en-GB" sz="1795" smtClean="0">
                <a:solidFill>
                  <a:prstClr val="black"/>
                </a:solidFill>
              </a:rPr>
              <a:pPr algn="r" defTabSz="912114"/>
              <a:t>‹#›</a:t>
            </a:fld>
            <a:endParaRPr lang="en-GB" sz="1795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7683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2A187-3C75-48CC-9C69-A5A46CCF4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0D9328-3A2B-4B34-8175-FF3452A09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39C58-96D0-4C8C-8F7C-B2C5779A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5C426-02B2-4332-87E4-3AFB4ACD8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3BACC-32DA-4195-BD98-3314FCDD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720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1C6D4-407E-486C-A64C-29D79B3D3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1D1B1-86A6-4FDC-91F2-C9345CE5B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046D0-0D0D-4176-879F-AC74E22FE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FB257-2F90-4CDA-AA2F-89BDB8BFA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21C03-9D62-4B68-AE06-019BB625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110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B2E27-FCD0-4600-8E4B-5285EB4AF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93121-BA7B-436B-803A-5AFFC9F533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7BA44-E4B2-4C05-8AC7-709058CE1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1060E-6DA4-4E9B-A67A-B04C9CD9E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121DF-BDDB-4296-916F-448D5A52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868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0C536-FCAA-45C6-8E52-433D3A47C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5C0DB-56EA-4329-9178-C659F4554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428E6-DAEB-4373-B4A2-3E75FDD44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F1C7A-B244-48BB-9D86-6918C883C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091F4-03AA-4152-93BD-DF451A601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27F94-D38F-468F-9350-9E4CB5E6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290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3C83E-3CF4-42F5-9966-83F7EBA3B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31431-C7D5-4866-A80F-4E9DE8ACD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759E51-38C7-4F8C-A018-5165B8A92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631F0D-E266-4342-BC59-F7DDF2536D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F3A6F1-3153-4ECB-AA48-5AF8C36DDA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AE2C13-070E-464D-87F0-21A15F8A2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404DAA-A13D-4D93-A46A-6472927D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F1D559-A75B-4DBA-8497-2877ABE9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277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89C0E-F2C7-4A69-8843-B699F2A95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FFD12-53E8-44AA-B259-CABFFE84E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00F682-2DEB-4521-9BAE-9D9D3B94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4215C1-5461-41F3-AC43-ABF6A962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210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B08EA5-2D30-41C7-B4B5-D3792CD06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BCE19-C56B-4696-99D8-8A60EEB9A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33EA0-223B-4FC3-AACD-51FA853E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04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F48B5-D9B9-4187-B9AE-83358750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BCC8C-5AC1-46AF-8694-B7D2E7D6A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95D87-C43F-4D46-A99B-17DD57ED5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3F85E-8493-4447-9E0F-A8F0207F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3BCB4C-D376-49E7-93A9-F4749D1DA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176CF-9B47-4885-B7B9-606CAB20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8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2022/10/2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2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A8FB5-9C68-44CC-B102-E5200C3F0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73347-C11D-4563-AD1D-71265A6B3D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947BA-8358-413C-A56D-6FF13867E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3089D-6A91-44E7-AF03-6680F057A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9517A-C45E-4A18-B8F6-7F47854C5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6C6B04-70B4-4890-AEC7-F10F5FF84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683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AA0AA-DBF1-4AD9-89AD-51B550BA7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025EC0-D531-4C7D-B711-79B1AD662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F4EFA-BDDF-4252-8D51-E0F1553A2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2EB09-EDF3-4236-93D5-66C264884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56725-42E3-406A-858D-8E6FEA88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88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409FDB-0B38-467F-AD45-088479329E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D4C8C-9B47-4776-A905-C1C8241D1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61C91-5834-483A-A616-5782BAB0E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B57A5-1F47-42A7-ABF0-4CD7860258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A78A2-EB22-468C-8C4E-C7D7912AE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5F11E-4C66-4A8C-981C-92044854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465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B68E9AE8-9316-4B38-89FE-3BDEF49B1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1626689" y="203145"/>
            <a:ext cx="9140102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A86AB509-2C54-4F18-9C86-917166A25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1437" y="4204368"/>
            <a:ext cx="5812495" cy="1801041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874D8E4D-3300-4541-8C8B-884EE58F9C3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2C5E85B4-F9B6-45E4-A2AA-0825ABF71EAE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40C0E925-CB74-45FF-8AA6-BAE672F1A5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053006"/>
            <a:ext cx="5751358" cy="477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3D3F007D-22FA-4376-B730-49851373F64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09" y="971129"/>
            <a:ext cx="3684164" cy="5759280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89042086-1C67-4444-895F-906AEB18F7B2}"/>
              </a:ext>
            </a:extLst>
          </p:cNvPr>
          <p:cNvSpPr txBox="1"/>
          <p:nvPr userDrawn="1"/>
        </p:nvSpPr>
        <p:spPr>
          <a:xfrm>
            <a:off x="4608960" y="1628140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>
                  <a:solidFill>
                    <a:schemeClr val="bg1">
                      <a:lumMod val="50000"/>
                    </a:schemeClr>
                  </a:solidFill>
                </a:ln>
                <a:gradFill flip="none" rotWithShape="1"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50000">
                      <a:srgbClr val="FFCC29"/>
                    </a:gs>
                    <a:gs pos="100000">
                      <a:srgbClr val="FFCC29"/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SVN-Poky's" panose="020B0606040200020203" pitchFamily="34" charset="0"/>
              </a:rPr>
              <a:t>NỘI QUI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4D572892-D8D1-4E8D-ADA5-D23B3515C655}"/>
              </a:ext>
            </a:extLst>
          </p:cNvPr>
          <p:cNvSpPr txBox="1"/>
          <p:nvPr userDrawn="1"/>
        </p:nvSpPr>
        <p:spPr>
          <a:xfrm>
            <a:off x="2700411" y="2924659"/>
            <a:ext cx="6693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LỚP HỌC TRỰC TUYẾN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D728A13-9504-4691-96BD-2FD2BEAA760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75" y="132707"/>
            <a:ext cx="1829687" cy="170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0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66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01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9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17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9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2022/10/2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97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70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216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11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4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3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4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0C1931-18E4-4D0D-9620-D68C0E356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16" y="86266"/>
            <a:ext cx="12098776" cy="67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3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Calibri" panose="020F0502020204030204" pitchFamily="34" charset="0"/>
              </a:defRPr>
            </a:lvl1pPr>
            <a:lvl2pPr>
              <a:defRPr sz="3733">
                <a:latin typeface="Calibri" panose="020F0502020204030204" pitchFamily="34" charset="0"/>
              </a:defRPr>
            </a:lvl2pPr>
            <a:lvl3pPr>
              <a:defRPr sz="3200">
                <a:latin typeface="Calibri" panose="020F0502020204030204" pitchFamily="34" charset="0"/>
              </a:defRPr>
            </a:lvl3pPr>
            <a:lvl4pPr>
              <a:defRPr sz="2667">
                <a:latin typeface="Calibri" panose="020F0502020204030204" pitchFamily="34" charset="0"/>
              </a:defRPr>
            </a:lvl4pPr>
            <a:lvl5pPr>
              <a:defRPr sz="2667">
                <a:latin typeface="Calibri" panose="020F0502020204030204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2022/10/2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7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Calibri" panose="020F050202020403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latin typeface="Calibri" panose="020F0502020204030204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Calibri" panose="020F0502020204030204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B44CCEC7-3A54-47D1-BB25-17A0FDA63797}" type="datetimeFigureOut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2022/10/2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endParaRPr lang="zh-CN" altLang="en-US" sz="2400" dirty="0">
              <a:solidFill>
                <a:srgbClr val="63AECE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1219170">
              <a:defRPr/>
            </a:pPr>
            <a:fld id="{65495661-81B6-46E9-A91E-889569155CC2}" type="slidenum">
              <a:rPr lang="zh-CN" altLang="en-US" sz="2400" smtClean="0">
                <a:solidFill>
                  <a:srgbClr val="63AECE"/>
                </a:solidFill>
              </a:rPr>
              <a:pPr defTabSz="1219170">
                <a:defRPr/>
              </a:pPr>
              <a:t>‹#›</a:t>
            </a:fld>
            <a:endParaRPr lang="zh-CN" altLang="en-US" sz="2400" dirty="0">
              <a:solidFill>
                <a:srgbClr val="63AE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5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3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780DD0F4-FFDB-47E3-BA89-CC68418D1609}" type="datetimeFigureOut">
              <a:rPr lang="zh-CN" altLang="en-US" smtClean="0"/>
              <a:pPr/>
              <a:t>2022/10/2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4CD6276-58CA-4842-AB81-991961695F6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1433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 advClick="0" advTm="3713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9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8492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  <p:sldLayoutId id="2147483713" r:id="rId27"/>
    <p:sldLayoutId id="2147483714" r:id="rId28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885F3C-BA54-42A4-9DA0-80475A4C9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7C65F-D51B-4F35-8DE0-7A296B028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3BA8E-1A82-49B0-B476-22D056CBA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B57A5-1F47-42A7-ABF0-4CD7860258C5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2EA7D-9251-49CE-9BD2-CF2A1BD5B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3609C-674C-40A6-8CE8-DA9749F59D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EC02-8FFF-4E50-A9F1-40AE14446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2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11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4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4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1.m4a"/><Relationship Id="rId7" Type="http://schemas.openxmlformats.org/officeDocument/2006/relationships/image" Target="../media/image32.png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4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6.png"/><Relationship Id="rId5" Type="http://schemas.openxmlformats.org/officeDocument/2006/relationships/image" Target="../media/image34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6.m4a"/><Relationship Id="rId7" Type="http://schemas.openxmlformats.org/officeDocument/2006/relationships/image" Target="../media/image27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4.png"/><Relationship Id="rId4" Type="http://schemas.openxmlformats.org/officeDocument/2006/relationships/audio" Target="../media/media16.m4a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4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1.m4a"/><Relationship Id="rId7" Type="http://schemas.openxmlformats.org/officeDocument/2006/relationships/image" Target="../media/image23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4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4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7.m4a"/><Relationship Id="rId7" Type="http://schemas.openxmlformats.org/officeDocument/2006/relationships/image" Target="../media/image3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52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4.png"/><Relationship Id="rId2" Type="http://schemas.microsoft.com/office/2007/relationships/media" Target="../media/media8.m4a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729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772" y="1385292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-1" y="2969176"/>
            <a:ext cx="12191999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51" y="4702935"/>
            <a:ext cx="13352754" cy="150803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36845" y="1460765"/>
            <a:ext cx="9518115" cy="476022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99540" y="5005375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260812" y="4132101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10204725" y="5077217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0621011" y="394735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4934" y="6127943"/>
            <a:ext cx="12187066" cy="51974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0" y="6461975"/>
            <a:ext cx="12187066" cy="430986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4934" y="6341806"/>
            <a:ext cx="12187066" cy="276936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3057744" y="3211633"/>
            <a:ext cx="5887479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15" tIns="41057" rIns="82115" bIns="41057" anchor="ctr"/>
          <a:lstStyle/>
          <a:p>
            <a:pPr algn="ctr" defTabSz="1094573">
              <a:defRPr/>
            </a:pPr>
            <a:r>
              <a:rPr lang="en-US" altLang="zh-CN" sz="21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TỰ NHIÊN XÃ HỘI 1</a:t>
            </a:r>
            <a:endParaRPr lang="zh-CN" altLang="en-US" sz="21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17437" y="2724862"/>
            <a:ext cx="52816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7920"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77528" y="3908466"/>
            <a:ext cx="677289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5: </a:t>
            </a:r>
            <a:r>
              <a:rPr lang="en-US" sz="3600" b="1" dirty="0" err="1"/>
              <a:t>Ôn</a:t>
            </a:r>
            <a:r>
              <a:rPr lang="en-US" sz="3600" b="1" dirty="0"/>
              <a:t> </a:t>
            </a:r>
            <a:r>
              <a:rPr lang="en-US" sz="3600" b="1" dirty="0" err="1"/>
              <a:t>tập</a:t>
            </a:r>
            <a:r>
              <a:rPr lang="en-US" sz="3600" b="1" dirty="0"/>
              <a:t> </a:t>
            </a:r>
            <a:r>
              <a:rPr lang="en-US" sz="3600" b="1" dirty="0" err="1"/>
              <a:t>chủ</a:t>
            </a:r>
            <a:r>
              <a:rPr lang="en-US" sz="3600" b="1" dirty="0"/>
              <a:t> </a:t>
            </a:r>
            <a:r>
              <a:rPr lang="en-US" sz="3600" b="1" dirty="0" err="1"/>
              <a:t>đề</a:t>
            </a:r>
            <a:r>
              <a:rPr lang="en-US" sz="3600" b="1" dirty="0"/>
              <a:t> </a:t>
            </a:r>
            <a:r>
              <a:rPr lang="en-US" sz="3600" b="1" dirty="0" err="1"/>
              <a:t>gia</a:t>
            </a:r>
            <a:r>
              <a:rPr lang="en-US" sz="3600" b="1" dirty="0"/>
              <a:t> </a:t>
            </a:r>
            <a:r>
              <a:rPr lang="en-US" sz="3600" b="1" dirty="0" err="1"/>
              <a:t>đình</a:t>
            </a:r>
            <a:r>
              <a:rPr lang="en-US" sz="3600" b="1" dirty="0"/>
              <a:t> </a:t>
            </a:r>
          </a:p>
          <a:p>
            <a:pPr algn="ctr"/>
            <a:r>
              <a:rPr lang="en-US" sz="3200" b="1" dirty="0"/>
              <a:t>( </a:t>
            </a:r>
            <a:r>
              <a:rPr lang="en-US" sz="3200" b="1" dirty="0" err="1"/>
              <a:t>tiết</a:t>
            </a:r>
            <a:r>
              <a:rPr lang="en-US" sz="3200" b="1" dirty="0"/>
              <a:t> 2) </a:t>
            </a:r>
            <a:endParaRPr lang="vi-VN" sz="3200" b="1" dirty="0"/>
          </a:p>
        </p:txBody>
      </p:sp>
    </p:spTree>
    <p:extLst>
      <p:ext uri="{BB962C8B-B14F-4D97-AF65-F5344CB8AC3E}">
        <p14:creationId xmlns:p14="http://schemas.microsoft.com/office/powerpoint/2010/main" val="379517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036163" y="1446894"/>
            <a:ext cx="7244179" cy="458104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2D0B10-441D-4FB6-BF33-32A7D92DEB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12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83"/>
    </mc:Choice>
    <mc:Fallback xmlns="">
      <p:transition spd="slow" advTm="58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78712" y="1477672"/>
            <a:ext cx="6920087" cy="5096292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5722357-BE40-46A5-8650-BAE7ECFB8C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588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17"/>
    </mc:Choice>
    <mc:Fallback xmlns="">
      <p:transition spd="slow" advTm="48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7666" y="1604887"/>
            <a:ext cx="3516673" cy="4988657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07708" y="1604885"/>
            <a:ext cx="3544719" cy="498683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835796" y="1604885"/>
            <a:ext cx="3949255" cy="4986834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8791804-81DA-443F-B420-2338C44835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174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0"/>
    </mc:Choice>
    <mc:Fallback xmlns="">
      <p:transition spd="slow" advTm="2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9" y="233010"/>
            <a:ext cx="10700737" cy="621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72469" y="2112471"/>
            <a:ext cx="7549374" cy="921046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114"/>
            <a:r>
              <a:rPr lang="en-US" sz="5387" b="1" dirty="0">
                <a:ln/>
                <a:solidFill>
                  <a:srgbClr val="8064A2"/>
                </a:solidFill>
                <a:latin typeface="Arial"/>
              </a:rPr>
              <a:t>CÙNG THƯ GIÃN NÀO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FE9F38-5F7A-403B-9C2B-706A9EB58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132">
        <p:circle/>
      </p:transition>
    </mc:Choice>
    <mc:Fallback xmlns="">
      <p:transition spd="slow" advTm="1113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7305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Chia sẻ với bạn những việc em đã làm được để giúp đỡ gia đình.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884" y="2024516"/>
            <a:ext cx="5673094" cy="3191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E891D1-1C0D-44C4-8063-42B4AAAA5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1642368"/>
            <a:ext cx="5990862" cy="385407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B04751D-AB85-4F2E-B6D0-96371AE4F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3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59"/>
    </mc:Choice>
    <mc:Fallback xmlns="">
      <p:transition spd="slow" advTm="35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 flipH="1">
            <a:off x="6542879" y="3165808"/>
            <a:ext cx="4818888" cy="1699832"/>
          </a:xfrm>
          <a:prstGeom prst="cloud">
            <a:avLst/>
          </a:prstGeom>
          <a:solidFill>
            <a:srgbClr val="D1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bạn đã làm được</a:t>
            </a:r>
            <a:b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nhiều việc rồi đấy.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904"/>
            <a:ext cx="4784347" cy="46016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052" y="2683445"/>
            <a:ext cx="2052195" cy="205219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8D2CD89-E791-4870-8D71-74EE0428F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3E06353-913E-4512-96E1-B0E7F3308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2"/>
    </mc:Choice>
    <mc:Fallback xmlns="">
      <p:transition spd="slow" advTm="22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2E0F0DF-BFB1-4FA8-979C-38D4CCCDD1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4" y="-30438"/>
            <a:ext cx="11093804" cy="2165120"/>
          </a:xfrm>
          <a:prstGeom prst="rect">
            <a:avLst/>
          </a:prstGeom>
        </p:spPr>
      </p:pic>
      <p:pic>
        <p:nvPicPr>
          <p:cNvPr id="18" name="Good Time.mp3">
            <a:hlinkClick r:id="" action="ppaction://media"/>
            <a:extLst>
              <a:ext uri="{FF2B5EF4-FFF2-40B4-BE49-F238E27FC236}">
                <a16:creationId xmlns:a16="http://schemas.microsoft.com/office/drawing/2014/main" id="{613EBE38-2862-4656-BF30-A637C4B87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256" y="-1508631"/>
            <a:ext cx="812800" cy="7315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3BBA8D2-0ABE-4E1A-ACE3-5E78A1CC55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/>
        </p:blipFill>
        <p:spPr>
          <a:xfrm>
            <a:off x="1" y="2829674"/>
            <a:ext cx="12192000" cy="4227824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D4334B2C-FD77-482E-AD20-A38E2080C766}"/>
              </a:ext>
            </a:extLst>
          </p:cNvPr>
          <p:cNvSpPr txBox="1">
            <a:spLocks/>
          </p:cNvSpPr>
          <p:nvPr/>
        </p:nvSpPr>
        <p:spPr>
          <a:xfrm>
            <a:off x="2826757" y="614628"/>
            <a:ext cx="7006355" cy="17453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  <a:p>
            <a:pPr algn="ctr"/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Hoạt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động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tiếp</a:t>
            </a:r>
            <a:r>
              <a:rPr lang="en-US" sz="5400" dirty="0">
                <a:solidFill>
                  <a:srgbClr val="FFC000"/>
                </a:solidFill>
                <a:latin typeface="iCiel Panton Black" panose="00000A00000000000000" pitchFamily="50" charset="0"/>
              </a:rPr>
              <a:t> </a:t>
            </a:r>
            <a:r>
              <a:rPr lang="en-US" sz="5400" dirty="0" err="1">
                <a:solidFill>
                  <a:srgbClr val="FFC000"/>
                </a:solidFill>
                <a:latin typeface="iCiel Panton Black" panose="00000A00000000000000" pitchFamily="50" charset="0"/>
              </a:rPr>
              <a:t>nối</a:t>
            </a:r>
            <a:endParaRPr lang="en-US" sz="5400" dirty="0">
              <a:solidFill>
                <a:srgbClr val="FFC000"/>
              </a:solidFill>
              <a:latin typeface="iCiel Panton Black" panose="00000A00000000000000" pitchFamily="50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981C9F-B47A-44DB-B077-D6A5EF3B1A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7990">
        <p14:ripple/>
      </p:transition>
    </mc:Choice>
    <mc:Fallback xmlns="">
      <p:transition spd="slow" advTm="579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E599F-5D7D-4CDE-940A-0117FD6B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30819"/>
            <a:ext cx="10943119" cy="7039993"/>
          </a:xfrm>
          <a:prstGeom prst="rect">
            <a:avLst/>
          </a:prstGeom>
        </p:spPr>
      </p:pic>
      <p:pic>
        <p:nvPicPr>
          <p:cNvPr id="5" name="Audio 3">
            <a:hlinkClick r:id="" action="ppaction://media"/>
            <a:extLst>
              <a:ext uri="{FF2B5EF4-FFF2-40B4-BE49-F238E27FC236}">
                <a16:creationId xmlns:a16="http://schemas.microsoft.com/office/drawing/2014/main" id="{CE28FBD8-10A6-4A07-B3BF-C12DC0D52D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1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2517">
        <p14:switch dir="r"/>
      </p:transition>
    </mc:Choice>
    <mc:Fallback xmlns="">
      <p:transition spd="slow" advTm="4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5562" y="3303476"/>
            <a:ext cx="4246660" cy="1877016"/>
            <a:chOff x="2190177" y="1987643"/>
            <a:chExt cx="2606350" cy="1152002"/>
          </a:xfrm>
        </p:grpSpPr>
        <p:sp>
          <p:nvSpPr>
            <p:cNvPr id="2" name="Freeform 1"/>
            <p:cNvSpPr/>
            <p:nvPr/>
          </p:nvSpPr>
          <p:spPr>
            <a:xfrm>
              <a:off x="2765701" y="2191381"/>
              <a:ext cx="2030826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D237">
                <a:alpha val="50000"/>
              </a:srgbClr>
            </a:solidFill>
          </p:spPr>
          <p:style>
            <a:lnRef idx="2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190177" y="1987643"/>
              <a:ext cx="1152002" cy="1152002"/>
              <a:chOff x="2030523" y="2228943"/>
              <a:chExt cx="1152002" cy="1152002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2030523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D237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7" name="Freeform 39"/>
              <p:cNvSpPr>
                <a:spLocks noChangeAspect="1" noEditPoints="1"/>
              </p:cNvSpPr>
              <p:nvPr/>
            </p:nvSpPr>
            <p:spPr bwMode="auto">
              <a:xfrm>
                <a:off x="2447030" y="2591918"/>
                <a:ext cx="323026" cy="426051"/>
              </a:xfrm>
              <a:custGeom>
                <a:avLst/>
                <a:gdLst>
                  <a:gd name="T0" fmla="*/ 256 w 256"/>
                  <a:gd name="T1" fmla="*/ 48 h 336"/>
                  <a:gd name="T2" fmla="*/ 208 w 256"/>
                  <a:gd name="T3" fmla="*/ 0 h 336"/>
                  <a:gd name="T4" fmla="*/ 160 w 256"/>
                  <a:gd name="T5" fmla="*/ 48 h 336"/>
                  <a:gd name="T6" fmla="*/ 188 w 256"/>
                  <a:gd name="T7" fmla="*/ 92 h 336"/>
                  <a:gd name="T8" fmla="*/ 122 w 256"/>
                  <a:gd name="T9" fmla="*/ 150 h 336"/>
                  <a:gd name="T10" fmla="*/ 67 w 256"/>
                  <a:gd name="T11" fmla="*/ 174 h 336"/>
                  <a:gd name="T12" fmla="*/ 67 w 256"/>
                  <a:gd name="T13" fmla="*/ 92 h 336"/>
                  <a:gd name="T14" fmla="*/ 96 w 256"/>
                  <a:gd name="T15" fmla="*/ 48 h 336"/>
                  <a:gd name="T16" fmla="*/ 48 w 256"/>
                  <a:gd name="T17" fmla="*/ 0 h 336"/>
                  <a:gd name="T18" fmla="*/ 0 w 256"/>
                  <a:gd name="T19" fmla="*/ 48 h 336"/>
                  <a:gd name="T20" fmla="*/ 29 w 256"/>
                  <a:gd name="T21" fmla="*/ 92 h 336"/>
                  <a:gd name="T22" fmla="*/ 29 w 256"/>
                  <a:gd name="T23" fmla="*/ 244 h 336"/>
                  <a:gd name="T24" fmla="*/ 0 w 256"/>
                  <a:gd name="T25" fmla="*/ 288 h 336"/>
                  <a:gd name="T26" fmla="*/ 48 w 256"/>
                  <a:gd name="T27" fmla="*/ 336 h 336"/>
                  <a:gd name="T28" fmla="*/ 96 w 256"/>
                  <a:gd name="T29" fmla="*/ 288 h 336"/>
                  <a:gd name="T30" fmla="*/ 68 w 256"/>
                  <a:gd name="T31" fmla="*/ 244 h 336"/>
                  <a:gd name="T32" fmla="*/ 133 w 256"/>
                  <a:gd name="T33" fmla="*/ 186 h 336"/>
                  <a:gd name="T34" fmla="*/ 226 w 256"/>
                  <a:gd name="T35" fmla="*/ 92 h 336"/>
                  <a:gd name="T36" fmla="*/ 256 w 256"/>
                  <a:gd name="T37" fmla="*/ 48 h 336"/>
                  <a:gd name="T38" fmla="*/ 20 w 256"/>
                  <a:gd name="T39" fmla="*/ 48 h 336"/>
                  <a:gd name="T40" fmla="*/ 48 w 256"/>
                  <a:gd name="T41" fmla="*/ 20 h 336"/>
                  <a:gd name="T42" fmla="*/ 75 w 256"/>
                  <a:gd name="T43" fmla="*/ 48 h 336"/>
                  <a:gd name="T44" fmla="*/ 48 w 256"/>
                  <a:gd name="T45" fmla="*/ 76 h 336"/>
                  <a:gd name="T46" fmla="*/ 20 w 256"/>
                  <a:gd name="T47" fmla="*/ 48 h 336"/>
                  <a:gd name="T48" fmla="*/ 48 w 256"/>
                  <a:gd name="T49" fmla="*/ 316 h 336"/>
                  <a:gd name="T50" fmla="*/ 20 w 256"/>
                  <a:gd name="T51" fmla="*/ 288 h 336"/>
                  <a:gd name="T52" fmla="*/ 48 w 256"/>
                  <a:gd name="T53" fmla="*/ 260 h 336"/>
                  <a:gd name="T54" fmla="*/ 75 w 256"/>
                  <a:gd name="T55" fmla="*/ 288 h 336"/>
                  <a:gd name="T56" fmla="*/ 48 w 256"/>
                  <a:gd name="T57" fmla="*/ 316 h 336"/>
                  <a:gd name="T58" fmla="*/ 208 w 256"/>
                  <a:gd name="T59" fmla="*/ 76 h 336"/>
                  <a:gd name="T60" fmla="*/ 180 w 256"/>
                  <a:gd name="T61" fmla="*/ 48 h 336"/>
                  <a:gd name="T62" fmla="*/ 208 w 256"/>
                  <a:gd name="T63" fmla="*/ 20 h 336"/>
                  <a:gd name="T64" fmla="*/ 235 w 256"/>
                  <a:gd name="T65" fmla="*/ 48 h 336"/>
                  <a:gd name="T66" fmla="*/ 208 w 256"/>
                  <a:gd name="T67" fmla="*/ 76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56" h="336">
                    <a:moveTo>
                      <a:pt x="256" y="48"/>
                    </a:moveTo>
                    <a:cubicBezTo>
                      <a:pt x="256" y="21"/>
                      <a:pt x="234" y="0"/>
                      <a:pt x="208" y="0"/>
                    </a:cubicBezTo>
                    <a:cubicBezTo>
                      <a:pt x="181" y="0"/>
                      <a:pt x="160" y="21"/>
                      <a:pt x="160" y="48"/>
                    </a:cubicBezTo>
                    <a:cubicBezTo>
                      <a:pt x="160" y="67"/>
                      <a:pt x="171" y="84"/>
                      <a:pt x="188" y="92"/>
                    </a:cubicBezTo>
                    <a:cubicBezTo>
                      <a:pt x="183" y="131"/>
                      <a:pt x="158" y="138"/>
                      <a:pt x="122" y="150"/>
                    </a:cubicBezTo>
                    <a:cubicBezTo>
                      <a:pt x="105" y="155"/>
                      <a:pt x="84" y="162"/>
                      <a:pt x="67" y="174"/>
                    </a:cubicBezTo>
                    <a:cubicBezTo>
                      <a:pt x="67" y="92"/>
                      <a:pt x="67" y="92"/>
                      <a:pt x="67" y="92"/>
                    </a:cubicBezTo>
                    <a:cubicBezTo>
                      <a:pt x="84" y="85"/>
                      <a:pt x="96" y="68"/>
                      <a:pt x="96" y="48"/>
                    </a:cubicBezTo>
                    <a:cubicBezTo>
                      <a:pt x="96" y="21"/>
                      <a:pt x="74" y="0"/>
                      <a:pt x="48" y="0"/>
                    </a:cubicBezTo>
                    <a:cubicBezTo>
                      <a:pt x="21" y="0"/>
                      <a:pt x="0" y="21"/>
                      <a:pt x="0" y="48"/>
                    </a:cubicBezTo>
                    <a:cubicBezTo>
                      <a:pt x="0" y="68"/>
                      <a:pt x="12" y="85"/>
                      <a:pt x="29" y="92"/>
                    </a:cubicBezTo>
                    <a:cubicBezTo>
                      <a:pt x="29" y="244"/>
                      <a:pt x="29" y="244"/>
                      <a:pt x="29" y="244"/>
                    </a:cubicBezTo>
                    <a:cubicBezTo>
                      <a:pt x="12" y="251"/>
                      <a:pt x="0" y="268"/>
                      <a:pt x="0" y="288"/>
                    </a:cubicBezTo>
                    <a:cubicBezTo>
                      <a:pt x="0" y="314"/>
                      <a:pt x="21" y="336"/>
                      <a:pt x="48" y="336"/>
                    </a:cubicBezTo>
                    <a:cubicBezTo>
                      <a:pt x="74" y="336"/>
                      <a:pt x="96" y="314"/>
                      <a:pt x="96" y="288"/>
                    </a:cubicBezTo>
                    <a:cubicBezTo>
                      <a:pt x="96" y="268"/>
                      <a:pt x="84" y="252"/>
                      <a:pt x="68" y="244"/>
                    </a:cubicBezTo>
                    <a:cubicBezTo>
                      <a:pt x="72" y="205"/>
                      <a:pt x="97" y="197"/>
                      <a:pt x="133" y="186"/>
                    </a:cubicBezTo>
                    <a:cubicBezTo>
                      <a:pt x="170" y="175"/>
                      <a:pt x="220" y="159"/>
                      <a:pt x="226" y="92"/>
                    </a:cubicBezTo>
                    <a:cubicBezTo>
                      <a:pt x="244" y="85"/>
                      <a:pt x="256" y="68"/>
                      <a:pt x="256" y="48"/>
                    </a:cubicBezTo>
                    <a:close/>
                    <a:moveTo>
                      <a:pt x="20" y="48"/>
                    </a:moveTo>
                    <a:cubicBezTo>
                      <a:pt x="20" y="33"/>
                      <a:pt x="32" y="20"/>
                      <a:pt x="48" y="20"/>
                    </a:cubicBezTo>
                    <a:cubicBezTo>
                      <a:pt x="63" y="20"/>
                      <a:pt x="75" y="33"/>
                      <a:pt x="75" y="48"/>
                    </a:cubicBezTo>
                    <a:cubicBezTo>
                      <a:pt x="75" y="63"/>
                      <a:pt x="63" y="76"/>
                      <a:pt x="48" y="76"/>
                    </a:cubicBezTo>
                    <a:cubicBezTo>
                      <a:pt x="32" y="76"/>
                      <a:pt x="20" y="63"/>
                      <a:pt x="20" y="48"/>
                    </a:cubicBezTo>
                    <a:close/>
                    <a:moveTo>
                      <a:pt x="48" y="316"/>
                    </a:moveTo>
                    <a:cubicBezTo>
                      <a:pt x="32" y="316"/>
                      <a:pt x="20" y="303"/>
                      <a:pt x="20" y="288"/>
                    </a:cubicBezTo>
                    <a:cubicBezTo>
                      <a:pt x="20" y="273"/>
                      <a:pt x="32" y="260"/>
                      <a:pt x="48" y="260"/>
                    </a:cubicBezTo>
                    <a:cubicBezTo>
                      <a:pt x="63" y="260"/>
                      <a:pt x="75" y="273"/>
                      <a:pt x="75" y="288"/>
                    </a:cubicBezTo>
                    <a:cubicBezTo>
                      <a:pt x="75" y="303"/>
                      <a:pt x="63" y="316"/>
                      <a:pt x="48" y="316"/>
                    </a:cubicBezTo>
                    <a:close/>
                    <a:moveTo>
                      <a:pt x="208" y="76"/>
                    </a:moveTo>
                    <a:cubicBezTo>
                      <a:pt x="192" y="76"/>
                      <a:pt x="180" y="63"/>
                      <a:pt x="180" y="48"/>
                    </a:cubicBezTo>
                    <a:cubicBezTo>
                      <a:pt x="180" y="33"/>
                      <a:pt x="192" y="20"/>
                      <a:pt x="208" y="20"/>
                    </a:cubicBezTo>
                    <a:cubicBezTo>
                      <a:pt x="223" y="20"/>
                      <a:pt x="235" y="33"/>
                      <a:pt x="235" y="48"/>
                    </a:cubicBezTo>
                    <a:cubicBezTo>
                      <a:pt x="235" y="63"/>
                      <a:pt x="223" y="76"/>
                      <a:pt x="208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3422858" y="2400380"/>
              <a:ext cx="1112054" cy="348602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niềm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6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vui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89586" y="3278531"/>
            <a:ext cx="4246658" cy="1877016"/>
            <a:chOff x="4947381" y="1987643"/>
            <a:chExt cx="2606349" cy="1152002"/>
          </a:xfrm>
        </p:grpSpPr>
        <p:sp>
          <p:nvSpPr>
            <p:cNvPr id="3" name="Freeform 2"/>
            <p:cNvSpPr/>
            <p:nvPr/>
          </p:nvSpPr>
          <p:spPr>
            <a:xfrm>
              <a:off x="5536713" y="2191381"/>
              <a:ext cx="201701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4E9F42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lnRef>
            <a:fillRef idx="1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230682"/>
                <a:satOff val="33626"/>
                <a:lumOff val="2509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947381" y="1987643"/>
              <a:ext cx="1152002" cy="1152002"/>
              <a:chOff x="4787727" y="2228943"/>
              <a:chExt cx="1152002" cy="1152002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4787727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4E9F4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337438"/>
                  <a:satOff val="17272"/>
                  <a:lumOff val="7255"/>
                  <a:alphaOff val="0"/>
                </a:schemeClr>
              </a:fillRef>
              <a:effectRef idx="0">
                <a:schemeClr val="accent3">
                  <a:hueOff val="337438"/>
                  <a:satOff val="17272"/>
                  <a:lumOff val="725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29"/>
              <p:cNvSpPr>
                <a:spLocks noChangeAspect="1" noEditPoints="1"/>
              </p:cNvSpPr>
              <p:nvPr/>
            </p:nvSpPr>
            <p:spPr bwMode="auto">
              <a:xfrm>
                <a:off x="5158727" y="2564230"/>
                <a:ext cx="410001" cy="426051"/>
              </a:xfrm>
              <a:custGeom>
                <a:avLst/>
                <a:gdLst>
                  <a:gd name="T0" fmla="*/ 320 w 357"/>
                  <a:gd name="T1" fmla="*/ 129 h 371"/>
                  <a:gd name="T2" fmla="*/ 212 w 357"/>
                  <a:gd name="T3" fmla="*/ 10 h 371"/>
                  <a:gd name="T4" fmla="*/ 23 w 357"/>
                  <a:gd name="T5" fmla="*/ 201 h 371"/>
                  <a:gd name="T6" fmla="*/ 7 w 357"/>
                  <a:gd name="T7" fmla="*/ 257 h 371"/>
                  <a:gd name="T8" fmla="*/ 59 w 357"/>
                  <a:gd name="T9" fmla="*/ 285 h 371"/>
                  <a:gd name="T10" fmla="*/ 74 w 357"/>
                  <a:gd name="T11" fmla="*/ 280 h 371"/>
                  <a:gd name="T12" fmla="*/ 106 w 357"/>
                  <a:gd name="T13" fmla="*/ 299 h 371"/>
                  <a:gd name="T14" fmla="*/ 129 w 357"/>
                  <a:gd name="T15" fmla="*/ 352 h 371"/>
                  <a:gd name="T16" fmla="*/ 151 w 357"/>
                  <a:gd name="T17" fmla="*/ 368 h 371"/>
                  <a:gd name="T18" fmla="*/ 192 w 357"/>
                  <a:gd name="T19" fmla="*/ 353 h 371"/>
                  <a:gd name="T20" fmla="*/ 201 w 357"/>
                  <a:gd name="T21" fmla="*/ 334 h 371"/>
                  <a:gd name="T22" fmla="*/ 181 w 357"/>
                  <a:gd name="T23" fmla="*/ 317 h 371"/>
                  <a:gd name="T24" fmla="*/ 162 w 357"/>
                  <a:gd name="T25" fmla="*/ 274 h 371"/>
                  <a:gd name="T26" fmla="*/ 182 w 357"/>
                  <a:gd name="T27" fmla="*/ 252 h 371"/>
                  <a:gd name="T28" fmla="*/ 331 w 357"/>
                  <a:gd name="T29" fmla="*/ 288 h 371"/>
                  <a:gd name="T30" fmla="*/ 320 w 357"/>
                  <a:gd name="T31" fmla="*/ 129 h 371"/>
                  <a:gd name="T32" fmla="*/ 309 w 357"/>
                  <a:gd name="T33" fmla="*/ 249 h 371"/>
                  <a:gd name="T34" fmla="*/ 240 w 357"/>
                  <a:gd name="T35" fmla="*/ 164 h 371"/>
                  <a:gd name="T36" fmla="*/ 225 w 357"/>
                  <a:gd name="T37" fmla="*/ 52 h 371"/>
                  <a:gd name="T38" fmla="*/ 292 w 357"/>
                  <a:gd name="T39" fmla="*/ 143 h 371"/>
                  <a:gd name="T40" fmla="*/ 309 w 357"/>
                  <a:gd name="T41" fmla="*/ 249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57" h="371">
                    <a:moveTo>
                      <a:pt x="320" y="129"/>
                    </a:moveTo>
                    <a:cubicBezTo>
                      <a:pt x="289" y="56"/>
                      <a:pt x="238" y="0"/>
                      <a:pt x="212" y="10"/>
                    </a:cubicBezTo>
                    <a:cubicBezTo>
                      <a:pt x="168" y="28"/>
                      <a:pt x="238" y="113"/>
                      <a:pt x="23" y="201"/>
                    </a:cubicBezTo>
                    <a:cubicBezTo>
                      <a:pt x="4" y="208"/>
                      <a:pt x="0" y="239"/>
                      <a:pt x="7" y="257"/>
                    </a:cubicBezTo>
                    <a:cubicBezTo>
                      <a:pt x="15" y="275"/>
                      <a:pt x="41" y="293"/>
                      <a:pt x="59" y="285"/>
                    </a:cubicBezTo>
                    <a:cubicBezTo>
                      <a:pt x="62" y="284"/>
                      <a:pt x="74" y="280"/>
                      <a:pt x="74" y="280"/>
                    </a:cubicBezTo>
                    <a:cubicBezTo>
                      <a:pt x="87" y="298"/>
                      <a:pt x="101" y="287"/>
                      <a:pt x="106" y="299"/>
                    </a:cubicBezTo>
                    <a:cubicBezTo>
                      <a:pt x="112" y="312"/>
                      <a:pt x="125" y="342"/>
                      <a:pt x="129" y="352"/>
                    </a:cubicBezTo>
                    <a:cubicBezTo>
                      <a:pt x="134" y="362"/>
                      <a:pt x="144" y="371"/>
                      <a:pt x="151" y="368"/>
                    </a:cubicBezTo>
                    <a:cubicBezTo>
                      <a:pt x="158" y="366"/>
                      <a:pt x="182" y="356"/>
                      <a:pt x="192" y="353"/>
                    </a:cubicBezTo>
                    <a:cubicBezTo>
                      <a:pt x="201" y="349"/>
                      <a:pt x="203" y="341"/>
                      <a:pt x="201" y="334"/>
                    </a:cubicBezTo>
                    <a:cubicBezTo>
                      <a:pt x="197" y="327"/>
                      <a:pt x="185" y="325"/>
                      <a:pt x="181" y="317"/>
                    </a:cubicBezTo>
                    <a:cubicBezTo>
                      <a:pt x="178" y="309"/>
                      <a:pt x="166" y="282"/>
                      <a:pt x="162" y="274"/>
                    </a:cubicBezTo>
                    <a:cubicBezTo>
                      <a:pt x="158" y="262"/>
                      <a:pt x="168" y="253"/>
                      <a:pt x="182" y="252"/>
                    </a:cubicBezTo>
                    <a:cubicBezTo>
                      <a:pt x="280" y="241"/>
                      <a:pt x="298" y="302"/>
                      <a:pt x="331" y="288"/>
                    </a:cubicBezTo>
                    <a:cubicBezTo>
                      <a:pt x="357" y="278"/>
                      <a:pt x="352" y="203"/>
                      <a:pt x="320" y="129"/>
                    </a:cubicBezTo>
                    <a:close/>
                    <a:moveTo>
                      <a:pt x="309" y="249"/>
                    </a:moveTo>
                    <a:cubicBezTo>
                      <a:pt x="303" y="251"/>
                      <a:pt x="265" y="221"/>
                      <a:pt x="240" y="164"/>
                    </a:cubicBezTo>
                    <a:cubicBezTo>
                      <a:pt x="216" y="106"/>
                      <a:pt x="219" y="54"/>
                      <a:pt x="225" y="52"/>
                    </a:cubicBezTo>
                    <a:cubicBezTo>
                      <a:pt x="230" y="49"/>
                      <a:pt x="268" y="86"/>
                      <a:pt x="292" y="143"/>
                    </a:cubicBezTo>
                    <a:cubicBezTo>
                      <a:pt x="317" y="201"/>
                      <a:pt x="315" y="247"/>
                      <a:pt x="309" y="24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6289607" y="2403813"/>
              <a:ext cx="1091012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hiệu</a:t>
              </a:r>
              <a:r>
                <a:rPr lang="en-US" altLang="zh-CN" sz="3600" b="1" dirty="0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quả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286753" y="3233416"/>
            <a:ext cx="4086819" cy="1877016"/>
            <a:chOff x="7704586" y="1987643"/>
            <a:chExt cx="2508249" cy="1152002"/>
          </a:xfrm>
        </p:grpSpPr>
        <p:sp>
          <p:nvSpPr>
            <p:cNvPr id="4" name="Freeform 3"/>
            <p:cNvSpPr/>
            <p:nvPr/>
          </p:nvSpPr>
          <p:spPr>
            <a:xfrm>
              <a:off x="8314278" y="2191381"/>
              <a:ext cx="1898557" cy="744527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600">
                  <a:moveTo>
                    <a:pt x="3475" y="0"/>
                  </a:moveTo>
                  <a:lnTo>
                    <a:pt x="18125" y="0"/>
                  </a:lnTo>
                  <a:cubicBezTo>
                    <a:pt x="20044" y="0"/>
                    <a:pt x="21600" y="4835"/>
                    <a:pt x="21600" y="10800"/>
                  </a:cubicBezTo>
                  <a:cubicBezTo>
                    <a:pt x="21600" y="16765"/>
                    <a:pt x="20044" y="21600"/>
                    <a:pt x="18125" y="21600"/>
                  </a:cubicBezTo>
                  <a:lnTo>
                    <a:pt x="3475" y="21600"/>
                  </a:lnTo>
                  <a:cubicBezTo>
                    <a:pt x="1556" y="21600"/>
                    <a:pt x="0" y="16765"/>
                    <a:pt x="0" y="10800"/>
                  </a:cubicBezTo>
                  <a:cubicBezTo>
                    <a:pt x="0" y="4835"/>
                    <a:pt x="1556" y="0"/>
                    <a:pt x="3475" y="0"/>
                  </a:cubicBezTo>
                  <a:close/>
                </a:path>
              </a:pathLst>
            </a:custGeom>
            <a:solidFill>
              <a:srgbClr val="FF4B4B">
                <a:alpha val="45000"/>
              </a:srgbClr>
            </a:solidFill>
            <a:ln>
              <a:noFill/>
            </a:ln>
          </p:spPr>
          <p:style>
            <a:lnRef idx="2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lnRef>
            <a:fillRef idx="1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fillRef>
            <a:effectRef idx="0">
              <a:schemeClr val="accent3">
                <a:tint val="40000"/>
                <a:alpha val="90000"/>
                <a:hueOff val="461364"/>
                <a:satOff val="67252"/>
                <a:lumOff val="5018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82137" tIns="121839" rIns="280904" bIns="121839" numCol="1" spcCol="1270" anchor="ctr" anchorCtr="0">
              <a:noAutofit/>
            </a:bodyPr>
            <a:lstStyle/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171450" marR="0" lvl="1" indent="-171450" algn="l" defTabSz="711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id-ID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7704586" y="1987643"/>
              <a:ext cx="1152002" cy="1152002"/>
              <a:chOff x="7544932" y="2228943"/>
              <a:chExt cx="1152002" cy="1152002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7544932" y="2228943"/>
                <a:ext cx="1152002" cy="1152002"/>
              </a:xfrm>
              <a:custGeom>
                <a:avLst/>
                <a:gdLst>
                  <a:gd name="connsiteX0" fmla="*/ 0 w 1152002"/>
                  <a:gd name="connsiteY0" fmla="*/ 576001 h 1152002"/>
                  <a:gd name="connsiteX1" fmla="*/ 576001 w 1152002"/>
                  <a:gd name="connsiteY1" fmla="*/ 0 h 1152002"/>
                  <a:gd name="connsiteX2" fmla="*/ 1152002 w 1152002"/>
                  <a:gd name="connsiteY2" fmla="*/ 576001 h 1152002"/>
                  <a:gd name="connsiteX3" fmla="*/ 576001 w 1152002"/>
                  <a:gd name="connsiteY3" fmla="*/ 1152002 h 1152002"/>
                  <a:gd name="connsiteX4" fmla="*/ 0 w 1152002"/>
                  <a:gd name="connsiteY4" fmla="*/ 576001 h 115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2002" h="1152002">
                    <a:moveTo>
                      <a:pt x="0" y="576001"/>
                    </a:moveTo>
                    <a:cubicBezTo>
                      <a:pt x="0" y="257884"/>
                      <a:pt x="257884" y="0"/>
                      <a:pt x="576001" y="0"/>
                    </a:cubicBezTo>
                    <a:cubicBezTo>
                      <a:pt x="894118" y="0"/>
                      <a:pt x="1152002" y="257884"/>
                      <a:pt x="1152002" y="576001"/>
                    </a:cubicBezTo>
                    <a:cubicBezTo>
                      <a:pt x="1152002" y="894118"/>
                      <a:pt x="894118" y="1152002"/>
                      <a:pt x="576001" y="1152002"/>
                    </a:cubicBezTo>
                    <a:cubicBezTo>
                      <a:pt x="257884" y="1152002"/>
                      <a:pt x="0" y="894118"/>
                      <a:pt x="0" y="576001"/>
                    </a:cubicBezTo>
                    <a:close/>
                  </a:path>
                </a:pathLst>
              </a:custGeom>
              <a:solidFill>
                <a:srgbClr val="FF8A80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674876"/>
                  <a:satOff val="34544"/>
                  <a:lumOff val="14510"/>
                  <a:alphaOff val="0"/>
                </a:schemeClr>
              </a:fillRef>
              <a:effectRef idx="0">
                <a:schemeClr val="accent3">
                  <a:hueOff val="674876"/>
                  <a:satOff val="34544"/>
                  <a:lumOff val="1451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5852" tIns="185852" rIns="185852" bIns="185852" numCol="1" spcCol="1270" anchor="ctr" anchorCtr="0">
                <a:noAutofit/>
              </a:bodyPr>
              <a:lstStyle/>
              <a:p>
                <a:pPr marL="0" marR="0" lvl="0" indent="0" algn="ctr" defTabSz="120015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d-ID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" name="Freeform 54"/>
              <p:cNvSpPr>
                <a:spLocks noChangeAspect="1" noEditPoints="1"/>
              </p:cNvSpPr>
              <p:nvPr/>
            </p:nvSpPr>
            <p:spPr bwMode="auto">
              <a:xfrm>
                <a:off x="7893938" y="2553447"/>
                <a:ext cx="453989" cy="456378"/>
              </a:xfrm>
              <a:custGeom>
                <a:avLst/>
                <a:gdLst>
                  <a:gd name="T0" fmla="*/ 381 w 402"/>
                  <a:gd name="T1" fmla="*/ 10 h 404"/>
                  <a:gd name="T2" fmla="*/ 365 w 402"/>
                  <a:gd name="T3" fmla="*/ 3 h 404"/>
                  <a:gd name="T4" fmla="*/ 358 w 402"/>
                  <a:gd name="T5" fmla="*/ 18 h 404"/>
                  <a:gd name="T6" fmla="*/ 312 w 402"/>
                  <a:gd name="T7" fmla="*/ 133 h 404"/>
                  <a:gd name="T8" fmla="*/ 301 w 402"/>
                  <a:gd name="T9" fmla="*/ 116 h 404"/>
                  <a:gd name="T10" fmla="*/ 282 w 402"/>
                  <a:gd name="T11" fmla="*/ 106 h 404"/>
                  <a:gd name="T12" fmla="*/ 219 w 402"/>
                  <a:gd name="T13" fmla="*/ 107 h 404"/>
                  <a:gd name="T14" fmla="*/ 197 w 402"/>
                  <a:gd name="T15" fmla="*/ 113 h 404"/>
                  <a:gd name="T16" fmla="*/ 11 w 402"/>
                  <a:gd name="T17" fmla="*/ 245 h 404"/>
                  <a:gd name="T18" fmla="*/ 6 w 402"/>
                  <a:gd name="T19" fmla="*/ 273 h 404"/>
                  <a:gd name="T20" fmla="*/ 91 w 402"/>
                  <a:gd name="T21" fmla="*/ 395 h 404"/>
                  <a:gd name="T22" fmla="*/ 116 w 402"/>
                  <a:gd name="T23" fmla="*/ 397 h 404"/>
                  <a:gd name="T24" fmla="*/ 302 w 402"/>
                  <a:gd name="T25" fmla="*/ 265 h 404"/>
                  <a:gd name="T26" fmla="*/ 316 w 402"/>
                  <a:gd name="T27" fmla="*/ 247 h 404"/>
                  <a:gd name="T28" fmla="*/ 336 w 402"/>
                  <a:gd name="T29" fmla="*/ 184 h 404"/>
                  <a:gd name="T30" fmla="*/ 333 w 402"/>
                  <a:gd name="T31" fmla="*/ 163 h 404"/>
                  <a:gd name="T32" fmla="*/ 326 w 402"/>
                  <a:gd name="T33" fmla="*/ 153 h 404"/>
                  <a:gd name="T34" fmla="*/ 381 w 402"/>
                  <a:gd name="T35" fmla="*/ 10 h 404"/>
                  <a:gd name="T36" fmla="*/ 294 w 402"/>
                  <a:gd name="T37" fmla="*/ 197 h 404"/>
                  <a:gd name="T38" fmla="*/ 250 w 402"/>
                  <a:gd name="T39" fmla="*/ 189 h 404"/>
                  <a:gd name="T40" fmla="*/ 258 w 402"/>
                  <a:gd name="T41" fmla="*/ 144 h 404"/>
                  <a:gd name="T42" fmla="*/ 295 w 402"/>
                  <a:gd name="T43" fmla="*/ 145 h 404"/>
                  <a:gd name="T44" fmla="*/ 285 w 402"/>
                  <a:gd name="T45" fmla="*/ 150 h 404"/>
                  <a:gd name="T46" fmla="*/ 279 w 402"/>
                  <a:gd name="T47" fmla="*/ 166 h 404"/>
                  <a:gd name="T48" fmla="*/ 290 w 402"/>
                  <a:gd name="T49" fmla="*/ 173 h 404"/>
                  <a:gd name="T50" fmla="*/ 295 w 402"/>
                  <a:gd name="T51" fmla="*/ 172 h 404"/>
                  <a:gd name="T52" fmla="*/ 307 w 402"/>
                  <a:gd name="T53" fmla="*/ 165 h 404"/>
                  <a:gd name="T54" fmla="*/ 294 w 402"/>
                  <a:gd name="T55" fmla="*/ 197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2" h="404">
                    <a:moveTo>
                      <a:pt x="381" y="10"/>
                    </a:moveTo>
                    <a:cubicBezTo>
                      <a:pt x="378" y="4"/>
                      <a:pt x="372" y="0"/>
                      <a:pt x="365" y="3"/>
                    </a:cubicBezTo>
                    <a:cubicBezTo>
                      <a:pt x="359" y="5"/>
                      <a:pt x="356" y="12"/>
                      <a:pt x="358" y="18"/>
                    </a:cubicBezTo>
                    <a:cubicBezTo>
                      <a:pt x="376" y="71"/>
                      <a:pt x="340" y="111"/>
                      <a:pt x="312" y="133"/>
                    </a:cubicBezTo>
                    <a:cubicBezTo>
                      <a:pt x="301" y="116"/>
                      <a:pt x="301" y="116"/>
                      <a:pt x="301" y="116"/>
                    </a:cubicBezTo>
                    <a:cubicBezTo>
                      <a:pt x="297" y="111"/>
                      <a:pt x="289" y="106"/>
                      <a:pt x="282" y="106"/>
                    </a:cubicBezTo>
                    <a:cubicBezTo>
                      <a:pt x="219" y="107"/>
                      <a:pt x="219" y="107"/>
                      <a:pt x="219" y="107"/>
                    </a:cubicBezTo>
                    <a:cubicBezTo>
                      <a:pt x="212" y="106"/>
                      <a:pt x="203" y="109"/>
                      <a:pt x="197" y="113"/>
                    </a:cubicBezTo>
                    <a:cubicBezTo>
                      <a:pt x="11" y="245"/>
                      <a:pt x="11" y="245"/>
                      <a:pt x="11" y="245"/>
                    </a:cubicBezTo>
                    <a:cubicBezTo>
                      <a:pt x="2" y="251"/>
                      <a:pt x="0" y="264"/>
                      <a:pt x="6" y="273"/>
                    </a:cubicBezTo>
                    <a:cubicBezTo>
                      <a:pt x="91" y="395"/>
                      <a:pt x="91" y="395"/>
                      <a:pt x="91" y="395"/>
                    </a:cubicBezTo>
                    <a:cubicBezTo>
                      <a:pt x="97" y="404"/>
                      <a:pt x="107" y="403"/>
                      <a:pt x="116" y="397"/>
                    </a:cubicBezTo>
                    <a:cubicBezTo>
                      <a:pt x="302" y="265"/>
                      <a:pt x="302" y="265"/>
                      <a:pt x="302" y="265"/>
                    </a:cubicBezTo>
                    <a:cubicBezTo>
                      <a:pt x="308" y="261"/>
                      <a:pt x="314" y="253"/>
                      <a:pt x="316" y="247"/>
                    </a:cubicBezTo>
                    <a:cubicBezTo>
                      <a:pt x="336" y="184"/>
                      <a:pt x="336" y="184"/>
                      <a:pt x="336" y="184"/>
                    </a:cubicBezTo>
                    <a:cubicBezTo>
                      <a:pt x="338" y="178"/>
                      <a:pt x="337" y="168"/>
                      <a:pt x="333" y="163"/>
                    </a:cubicBezTo>
                    <a:cubicBezTo>
                      <a:pt x="326" y="153"/>
                      <a:pt x="326" y="153"/>
                      <a:pt x="326" y="153"/>
                    </a:cubicBezTo>
                    <a:cubicBezTo>
                      <a:pt x="363" y="124"/>
                      <a:pt x="402" y="73"/>
                      <a:pt x="381" y="10"/>
                    </a:cubicBezTo>
                    <a:close/>
                    <a:moveTo>
                      <a:pt x="294" y="197"/>
                    </a:moveTo>
                    <a:cubicBezTo>
                      <a:pt x="280" y="207"/>
                      <a:pt x="260" y="204"/>
                      <a:pt x="250" y="189"/>
                    </a:cubicBezTo>
                    <a:cubicBezTo>
                      <a:pt x="240" y="175"/>
                      <a:pt x="243" y="155"/>
                      <a:pt x="258" y="144"/>
                    </a:cubicBezTo>
                    <a:cubicBezTo>
                      <a:pt x="269" y="136"/>
                      <a:pt x="284" y="137"/>
                      <a:pt x="295" y="145"/>
                    </a:cubicBezTo>
                    <a:cubicBezTo>
                      <a:pt x="289" y="148"/>
                      <a:pt x="285" y="150"/>
                      <a:pt x="285" y="150"/>
                    </a:cubicBezTo>
                    <a:cubicBezTo>
                      <a:pt x="279" y="153"/>
                      <a:pt x="276" y="160"/>
                      <a:pt x="279" y="166"/>
                    </a:cubicBezTo>
                    <a:cubicBezTo>
                      <a:pt x="281" y="171"/>
                      <a:pt x="285" y="173"/>
                      <a:pt x="290" y="173"/>
                    </a:cubicBezTo>
                    <a:cubicBezTo>
                      <a:pt x="292" y="173"/>
                      <a:pt x="293" y="173"/>
                      <a:pt x="295" y="172"/>
                    </a:cubicBezTo>
                    <a:cubicBezTo>
                      <a:pt x="299" y="170"/>
                      <a:pt x="303" y="168"/>
                      <a:pt x="307" y="165"/>
                    </a:cubicBezTo>
                    <a:cubicBezTo>
                      <a:pt x="309" y="177"/>
                      <a:pt x="304" y="190"/>
                      <a:pt x="294" y="19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 15"/>
            <p:cNvSpPr/>
            <p:nvPr/>
          </p:nvSpPr>
          <p:spPr>
            <a:xfrm>
              <a:off x="9014413" y="2400379"/>
              <a:ext cx="982150" cy="380315"/>
            </a:xfrm>
            <a:custGeom>
              <a:avLst/>
              <a:gdLst>
                <a:gd name="connsiteX0" fmla="*/ 0 w 1730742"/>
                <a:gd name="connsiteY0" fmla="*/ 0 h 834084"/>
                <a:gd name="connsiteX1" fmla="*/ 1730742 w 1730742"/>
                <a:gd name="connsiteY1" fmla="*/ 0 h 834084"/>
                <a:gd name="connsiteX2" fmla="*/ 1730742 w 1730742"/>
                <a:gd name="connsiteY2" fmla="*/ 834084 h 834084"/>
                <a:gd name="connsiteX3" fmla="*/ 0 w 1730742"/>
                <a:gd name="connsiteY3" fmla="*/ 834084 h 834084"/>
                <a:gd name="connsiteX4" fmla="*/ 0 w 1730742"/>
                <a:gd name="connsiteY4" fmla="*/ 0 h 83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742" h="834084">
                  <a:moveTo>
                    <a:pt x="0" y="0"/>
                  </a:moveTo>
                  <a:lnTo>
                    <a:pt x="1730742" y="0"/>
                  </a:lnTo>
                  <a:lnTo>
                    <a:pt x="1730742" y="834084"/>
                  </a:lnTo>
                  <a:lnTo>
                    <a:pt x="0" y="83408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19" tIns="-1" rIns="0" bIns="0" numCol="1" spcCol="1270" anchor="ctr" anchorCtr="0">
              <a:noAutofit/>
            </a:bodyPr>
            <a:lstStyle/>
            <a:p>
              <a:pPr marL="0" marR="0" lvl="0" indent="0" algn="l" defTabSz="800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>
                  <a:solidFill>
                    <a:srgbClr val="00B050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b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ổ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ích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27" name="图片 12" descr="8c028dabe04d64ea3c3aa11767f6d819">
            <a:extLst>
              <a:ext uri="{FF2B5EF4-FFF2-40B4-BE49-F238E27FC236}">
                <a16:creationId xmlns:a16="http://schemas.microsoft.com/office/drawing/2014/main" id="{361AAEF1-83DB-49FB-8DFA-E326FDB4C6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540" y="747099"/>
            <a:ext cx="9294919" cy="21059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A75E695-291D-4549-9138-FE8923C6A3C3}"/>
              </a:ext>
            </a:extLst>
          </p:cNvPr>
          <p:cNvSpPr txBox="1"/>
          <p:nvPr/>
        </p:nvSpPr>
        <p:spPr>
          <a:xfrm>
            <a:off x="1662268" y="1677508"/>
            <a:ext cx="8867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B050"/>
                </a:solidFill>
              </a:rPr>
              <a:t>Chúc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các</a:t>
            </a:r>
            <a:r>
              <a:rPr lang="en-US" sz="3200" dirty="0">
                <a:solidFill>
                  <a:srgbClr val="00B050"/>
                </a:solidFill>
              </a:rPr>
              <a:t> con </a:t>
            </a:r>
            <a:r>
              <a:rPr lang="en-US" sz="3200" dirty="0" err="1">
                <a:solidFill>
                  <a:srgbClr val="00B050"/>
                </a:solidFill>
              </a:rPr>
              <a:t>có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những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 dirty="0" err="1">
                <a:solidFill>
                  <a:srgbClr val="00B050"/>
                </a:solidFill>
              </a:rPr>
              <a:t>giờ</a:t>
            </a:r>
            <a:r>
              <a:rPr lang="en-US" sz="3200" dirty="0">
                <a:solidFill>
                  <a:srgbClr val="00B050"/>
                </a:solidFill>
              </a:rPr>
              <a:t> </a:t>
            </a:r>
            <a:r>
              <a:rPr lang="en-US" sz="3200">
                <a:solidFill>
                  <a:srgbClr val="00B050"/>
                </a:solidFill>
              </a:rPr>
              <a:t>học</a:t>
            </a:r>
            <a:endParaRPr lang="en-US" sz="3200" dirty="0">
              <a:solidFill>
                <a:srgbClr val="00B050"/>
              </a:solidFill>
            </a:endParaRP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5E2C3B4-61A1-449B-90CB-1BC532570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898">
        <p14:prism/>
      </p:transition>
    </mc:Choice>
    <mc:Fallback xmlns="">
      <p:transition spd="slow" advTm="168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A6A2D89-2C97-4F07-AF98-F75F321A7056}"/>
              </a:ext>
            </a:extLst>
          </p:cNvPr>
          <p:cNvSpPr txBox="1">
            <a:spLocks/>
          </p:cNvSpPr>
          <p:nvPr/>
        </p:nvSpPr>
        <p:spPr>
          <a:xfrm>
            <a:off x="1340528" y="748739"/>
            <a:ext cx="4701379" cy="790112"/>
          </a:xfrm>
          <a:prstGeom prst="rect">
            <a:avLst/>
          </a:prstGeom>
          <a:solidFill>
            <a:srgbClr val="FFFF00"/>
          </a:solidFill>
          <a:ln w="28575">
            <a:solidFill>
              <a:srgbClr val="00B05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E9F42"/>
                </a:solidFill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CHUẨN BỊ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BD79B4-99B9-4F21-97F7-4B9D345FC14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2" y="1538851"/>
            <a:ext cx="4575484" cy="4512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DBB2A0-96FA-44B2-A6B0-6C284D3774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92" y="1613579"/>
            <a:ext cx="4861264" cy="4861264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F3AEFC0-037D-4B82-933F-89BA5633B1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8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660">
        <p:fade/>
      </p:transition>
    </mc:Choice>
    <mc:Fallback xmlns="">
      <p:transition spd="med" advTm="186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15">
            <a:extLst>
              <a:ext uri="{FF2B5EF4-FFF2-40B4-BE49-F238E27FC236}">
                <a16:creationId xmlns:a16="http://schemas.microsoft.com/office/drawing/2014/main" id="{5EAC1E67-ED39-4031-86C9-98FC9FAF1B12}"/>
              </a:ext>
            </a:extLst>
          </p:cNvPr>
          <p:cNvSpPr txBox="1"/>
          <p:nvPr/>
        </p:nvSpPr>
        <p:spPr>
          <a:xfrm>
            <a:off x="2702301" y="2829583"/>
            <a:ext cx="2569417" cy="620714"/>
          </a:xfrm>
          <a:prstGeom prst="rect">
            <a:avLst/>
          </a:prstGeom>
          <a:noFill/>
        </p:spPr>
        <p:txBody>
          <a:bodyPr wrap="square" lIns="94075" tIns="47037" rIns="94075" bIns="47037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click here to add text click here to add text click here to add text click here to add text click here to add text click here to add text </a:t>
            </a:r>
            <a:endParaRPr kumimoji="0" lang="zh-CN" altLang="en-US" sz="75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TextBox 16">
            <a:extLst>
              <a:ext uri="{FF2B5EF4-FFF2-40B4-BE49-F238E27FC236}">
                <a16:creationId xmlns:a16="http://schemas.microsoft.com/office/drawing/2014/main" id="{CC104FFB-8937-4BFF-90B5-11C2093D9ED6}"/>
              </a:ext>
            </a:extLst>
          </p:cNvPr>
          <p:cNvSpPr txBox="1"/>
          <p:nvPr/>
        </p:nvSpPr>
        <p:spPr>
          <a:xfrm>
            <a:off x="2702301" y="2525483"/>
            <a:ext cx="1276823" cy="299344"/>
          </a:xfrm>
          <a:prstGeom prst="rect">
            <a:avLst/>
          </a:prstGeom>
          <a:noFill/>
        </p:spPr>
        <p:txBody>
          <a:bodyPr wrap="none" lIns="94075" tIns="47037" rIns="94075" bIns="47037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28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ADD TITLE TEXT</a:t>
            </a:r>
            <a:endParaRPr kumimoji="0" lang="zh-CN" altLang="en-US" sz="132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431295-1F99-48D7-AD2A-FA4F557B65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21" y="73212"/>
            <a:ext cx="11754035" cy="6454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9A05B7-5C51-49A3-B8EC-F66D87CD9E9D}"/>
              </a:ext>
            </a:extLst>
          </p:cNvPr>
          <p:cNvSpPr/>
          <p:nvPr/>
        </p:nvSpPr>
        <p:spPr>
          <a:xfrm>
            <a:off x="1847451" y="1952673"/>
            <a:ext cx="8292476" cy="921114"/>
          </a:xfrm>
          <a:prstGeom prst="rect">
            <a:avLst/>
          </a:prstGeom>
          <a:noFill/>
        </p:spPr>
        <p:txBody>
          <a:bodyPr wrap="square" lIns="91214" tIns="45607" rIns="91214" bIns="4560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211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7" b="1" i="0" u="none" strike="noStrike" kern="0" cap="none" spc="0" normalizeH="0" baseline="0" noProof="0" dirty="0">
                <a:ln/>
                <a:solidFill>
                  <a:srgbClr val="8064A2"/>
                </a:solidFill>
                <a:effectLst/>
                <a:uLnTx/>
                <a:uFillTx/>
              </a:rPr>
              <a:t>KHỞI ĐỘNG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0297F8-39F7-4E07-8240-A4908606F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3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853">
        <p:fade/>
      </p:transition>
    </mc:Choice>
    <mc:Fallback xmlns="">
      <p:transition spd="med" advTm="10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84085" y="2326394"/>
            <a:ext cx="10839635" cy="2361015"/>
            <a:chOff x="1500371" y="2819290"/>
            <a:chExt cx="4365568" cy="1640971"/>
          </a:xfrm>
        </p:grpSpPr>
        <p:grpSp>
          <p:nvGrpSpPr>
            <p:cNvPr id="2" name="Group 1"/>
            <p:cNvGrpSpPr/>
            <p:nvPr/>
          </p:nvGrpSpPr>
          <p:grpSpPr>
            <a:xfrm>
              <a:off x="1673638" y="2819290"/>
              <a:ext cx="4192301" cy="1217066"/>
              <a:chOff x="6630373" y="2068132"/>
              <a:chExt cx="4192301" cy="1217066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6942646" y="2068132"/>
                <a:ext cx="3880028" cy="1217066"/>
              </a:xfrm>
              <a:prstGeom prst="rect">
                <a:avLst/>
              </a:prstGeom>
              <a:noFill/>
              <a:ln w="22225">
                <a:solidFill>
                  <a:srgbClr val="FFD23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" name="Rounded Rectangle 3"/>
              <p:cNvSpPr/>
              <p:nvPr/>
            </p:nvSpPr>
            <p:spPr>
              <a:xfrm rot="2700000">
                <a:off x="6630373" y="2364391"/>
                <a:ext cx="624548" cy="624548"/>
              </a:xfrm>
              <a:prstGeom prst="roundRect">
                <a:avLst>
                  <a:gd name="adj" fmla="val 19652"/>
                </a:avLst>
              </a:prstGeom>
              <a:solidFill>
                <a:srgbClr val="FFD2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2385041" y="2985153"/>
              <a:ext cx="3401787" cy="1475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Cái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gì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để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tránh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nắng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mưa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Đêm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được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an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giấc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xưa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nay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vẫn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cần</a:t>
              </a:r>
              <a:endPara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00371" y="2954654"/>
              <a:ext cx="884670" cy="27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52" name="Title 1">
            <a:extLst>
              <a:ext uri="{FF2B5EF4-FFF2-40B4-BE49-F238E27FC236}">
                <a16:creationId xmlns:a16="http://schemas.microsoft.com/office/drawing/2014/main" id="{A3A1A052-86C9-4D8E-9252-9A59FCD3B38E}"/>
              </a:ext>
            </a:extLst>
          </p:cNvPr>
          <p:cNvSpPr txBox="1">
            <a:spLocks/>
          </p:cNvSpPr>
          <p:nvPr/>
        </p:nvSpPr>
        <p:spPr>
          <a:xfrm>
            <a:off x="1524000" y="1090078"/>
            <a:ext cx="9144000" cy="629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4E9F42"/>
                </a:solidFill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ĐỐ VUI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4E9F42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D26B944-CBCF-497F-8F62-11B67AE910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995077"/>
      </p:ext>
    </p:extLst>
  </p:cSld>
  <p:clrMapOvr>
    <a:masterClrMapping/>
  </p:clrMapOvr>
  <p:transition spd="slow" advTm="2648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AE599F-5D7D-4CDE-940A-0117FD6B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8" y="230819"/>
            <a:ext cx="10943119" cy="7039993"/>
          </a:xfrm>
          <a:prstGeom prst="rect">
            <a:avLst/>
          </a:prstGeom>
        </p:spPr>
      </p:pic>
      <p:sp>
        <p:nvSpPr>
          <p:cNvPr id="3" name="文本框 11">
            <a:extLst>
              <a:ext uri="{FF2B5EF4-FFF2-40B4-BE49-F238E27FC236}">
                <a16:creationId xmlns:a16="http://schemas.microsoft.com/office/drawing/2014/main" id="{7B1C991A-C250-41D1-8CCA-5807E834F3FD}"/>
              </a:ext>
            </a:extLst>
          </p:cNvPr>
          <p:cNvSpPr txBox="1"/>
          <p:nvPr/>
        </p:nvSpPr>
        <p:spPr>
          <a:xfrm>
            <a:off x="1902228" y="230819"/>
            <a:ext cx="7883474" cy="11664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50D7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: ÔN TẬP CHỦ ĐỀ GIA ĐÌNH ( TIẾT 2)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E50D7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 TNXH Trang 23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50D7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EE564B-61B7-4263-A6E8-C39F0446ED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709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2517">
        <p14:switch dir="r"/>
      </p:transition>
    </mc:Choice>
    <mc:Fallback xmlns="">
      <p:transition spd="slow" advTm="42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681254" y="1772492"/>
            <a:ext cx="2666429" cy="2669204"/>
            <a:chOff x="1413102" y="1486237"/>
            <a:chExt cx="1999821" cy="2001903"/>
          </a:xfrm>
        </p:grpSpPr>
        <p:sp>
          <p:nvSpPr>
            <p:cNvPr id="23" name="任意多边形 82"/>
            <p:cNvSpPr/>
            <p:nvPr/>
          </p:nvSpPr>
          <p:spPr bwMode="auto">
            <a:xfrm rot="3738964">
              <a:off x="1412061" y="1487278"/>
              <a:ext cx="2001903" cy="1999821"/>
            </a:xfrm>
            <a:custGeom>
              <a:avLst/>
              <a:gdLst>
                <a:gd name="connsiteX0" fmla="*/ 0 w 1800200"/>
                <a:gd name="connsiteY0" fmla="*/ 900100 h 1800200"/>
                <a:gd name="connsiteX1" fmla="*/ 263634 w 1800200"/>
                <a:gd name="connsiteY1" fmla="*/ 263633 h 1800200"/>
                <a:gd name="connsiteX2" fmla="*/ 900101 w 1800200"/>
                <a:gd name="connsiteY2" fmla="*/ 1 h 1800200"/>
                <a:gd name="connsiteX3" fmla="*/ 1536568 w 1800200"/>
                <a:gd name="connsiteY3" fmla="*/ 263635 h 1800200"/>
                <a:gd name="connsiteX4" fmla="*/ 1800200 w 1800200"/>
                <a:gd name="connsiteY4" fmla="*/ 900102 h 1800200"/>
                <a:gd name="connsiteX5" fmla="*/ 1536567 w 1800200"/>
                <a:gd name="connsiteY5" fmla="*/ 1536569 h 1800200"/>
                <a:gd name="connsiteX6" fmla="*/ 900100 w 1800200"/>
                <a:gd name="connsiteY6" fmla="*/ 1800202 h 1800200"/>
                <a:gd name="connsiteX7" fmla="*/ 263633 w 1800200"/>
                <a:gd name="connsiteY7" fmla="*/ 1536568 h 1800200"/>
                <a:gd name="connsiteX8" fmla="*/ 0 w 1800200"/>
                <a:gd name="connsiteY8" fmla="*/ 900101 h 1800200"/>
                <a:gd name="connsiteX9" fmla="*/ 0 w 1800200"/>
                <a:gd name="connsiteY9" fmla="*/ 900100 h 18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0200" h="1800200">
                  <a:moveTo>
                    <a:pt x="0" y="900100"/>
                  </a:moveTo>
                  <a:cubicBezTo>
                    <a:pt x="0" y="661379"/>
                    <a:pt x="94832" y="432435"/>
                    <a:pt x="263634" y="263633"/>
                  </a:cubicBezTo>
                  <a:cubicBezTo>
                    <a:pt x="432436" y="94832"/>
                    <a:pt x="661380" y="0"/>
                    <a:pt x="900101" y="1"/>
                  </a:cubicBezTo>
                  <a:cubicBezTo>
                    <a:pt x="1138822" y="1"/>
                    <a:pt x="1367766" y="94833"/>
                    <a:pt x="1536568" y="263635"/>
                  </a:cubicBezTo>
                  <a:cubicBezTo>
                    <a:pt x="1705369" y="432437"/>
                    <a:pt x="1800201" y="661381"/>
                    <a:pt x="1800200" y="900102"/>
                  </a:cubicBezTo>
                  <a:cubicBezTo>
                    <a:pt x="1800200" y="1138823"/>
                    <a:pt x="1705368" y="1367767"/>
                    <a:pt x="1536567" y="1536569"/>
                  </a:cubicBezTo>
                  <a:cubicBezTo>
                    <a:pt x="1367765" y="1705371"/>
                    <a:pt x="1138821" y="1800202"/>
                    <a:pt x="900100" y="1800202"/>
                  </a:cubicBezTo>
                  <a:cubicBezTo>
                    <a:pt x="661379" y="1800202"/>
                    <a:pt x="432435" y="1705370"/>
                    <a:pt x="263633" y="1536568"/>
                  </a:cubicBezTo>
                  <a:cubicBezTo>
                    <a:pt x="94832" y="1367766"/>
                    <a:pt x="0" y="1138822"/>
                    <a:pt x="0" y="900101"/>
                  </a:cubicBezTo>
                  <a:lnTo>
                    <a:pt x="0" y="90010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121917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5" name="TextBox 57"/>
            <p:cNvSpPr txBox="1"/>
            <p:nvPr/>
          </p:nvSpPr>
          <p:spPr>
            <a:xfrm>
              <a:off x="1536312" y="2196095"/>
              <a:ext cx="673502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1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spc="300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+mn-ea"/>
                  <a:sym typeface="+mn-lt"/>
                </a:rPr>
                <a:t>     </a:t>
              </a:r>
              <a:endParaRPr kumimoji="0" lang="zh-CN" alt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57" name="图片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783"/>
            <a:ext cx="11093804" cy="216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AB133342-5CA7-49B5-B204-F15C64A5F6F5}"/>
              </a:ext>
            </a:extLst>
          </p:cNvPr>
          <p:cNvSpPr/>
          <p:nvPr/>
        </p:nvSpPr>
        <p:spPr>
          <a:xfrm>
            <a:off x="3477199" y="1133750"/>
            <a:ext cx="586995" cy="586995"/>
          </a:xfrm>
          <a:prstGeom prst="roundRect">
            <a:avLst/>
          </a:prstGeom>
          <a:solidFill>
            <a:srgbClr val="FF8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56" name="TextBox 137">
            <a:extLst>
              <a:ext uri="{FF2B5EF4-FFF2-40B4-BE49-F238E27FC236}">
                <a16:creationId xmlns:a16="http://schemas.microsoft.com/office/drawing/2014/main" id="{BB202DD3-B2F3-4CE7-B751-30070B6DE92F}"/>
              </a:ext>
            </a:extLst>
          </p:cNvPr>
          <p:cNvSpPr txBox="1"/>
          <p:nvPr/>
        </p:nvSpPr>
        <p:spPr>
          <a:xfrm>
            <a:off x="3572141" y="109760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1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D2E6F806-8481-4789-A43C-DCAE199C5A04}"/>
              </a:ext>
            </a:extLst>
          </p:cNvPr>
          <p:cNvSpPr/>
          <p:nvPr/>
        </p:nvSpPr>
        <p:spPr>
          <a:xfrm>
            <a:off x="3491989" y="2280702"/>
            <a:ext cx="557417" cy="557417"/>
          </a:xfrm>
          <a:prstGeom prst="roundRect">
            <a:avLst/>
          </a:prstGeom>
          <a:solidFill>
            <a:srgbClr val="FFD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6" name="TextBox 137">
            <a:extLst>
              <a:ext uri="{FF2B5EF4-FFF2-40B4-BE49-F238E27FC236}">
                <a16:creationId xmlns:a16="http://schemas.microsoft.com/office/drawing/2014/main" id="{7646318B-2334-49D5-B92B-D3C3E92A1D44}"/>
              </a:ext>
            </a:extLst>
          </p:cNvPr>
          <p:cNvSpPr txBox="1"/>
          <p:nvPr/>
        </p:nvSpPr>
        <p:spPr>
          <a:xfrm>
            <a:off x="3529917" y="2299199"/>
            <a:ext cx="409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2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67" name="矩形 39">
            <a:extLst>
              <a:ext uri="{FF2B5EF4-FFF2-40B4-BE49-F238E27FC236}">
                <a16:creationId xmlns:a16="http://schemas.microsoft.com/office/drawing/2014/main" id="{54488AC4-0A64-404D-B02D-AA9EAF31F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6190" y="2137337"/>
            <a:ext cx="8293259" cy="42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931CA81A-FA5C-4F37-B133-E9F9F7CE6502}"/>
              </a:ext>
            </a:extLst>
          </p:cNvPr>
          <p:cNvSpPr/>
          <p:nvPr/>
        </p:nvSpPr>
        <p:spPr>
          <a:xfrm>
            <a:off x="3470820" y="3335688"/>
            <a:ext cx="586995" cy="58699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8FBB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70" name="TextBox 137">
            <a:extLst>
              <a:ext uri="{FF2B5EF4-FFF2-40B4-BE49-F238E27FC236}">
                <a16:creationId xmlns:a16="http://schemas.microsoft.com/office/drawing/2014/main" id="{522F72FA-E22E-4E83-8B58-DD37BC25D1C8}"/>
              </a:ext>
            </a:extLst>
          </p:cNvPr>
          <p:cNvSpPr txBox="1"/>
          <p:nvPr/>
        </p:nvSpPr>
        <p:spPr>
          <a:xfrm>
            <a:off x="3533152" y="3270151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1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ea"/>
                <a:sym typeface="+mn-lt"/>
              </a:rPr>
              <a:t>3</a:t>
            </a: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ea"/>
              <a:sym typeface="+mn-lt"/>
            </a:endParaRPr>
          </a:p>
        </p:txBody>
      </p:sp>
      <p:sp>
        <p:nvSpPr>
          <p:cNvPr id="72" name="矩形 39">
            <a:extLst>
              <a:ext uri="{FF2B5EF4-FFF2-40B4-BE49-F238E27FC236}">
                <a16:creationId xmlns:a16="http://schemas.microsoft.com/office/drawing/2014/main" id="{C2BB8882-C44C-4CE2-89CF-A219E592A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813" y="3257388"/>
            <a:ext cx="8011635" cy="39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A71E8832-64BD-43A0-AA83-B9631E5BA9C8}"/>
              </a:ext>
            </a:extLst>
          </p:cNvPr>
          <p:cNvGrpSpPr/>
          <p:nvPr/>
        </p:nvGrpSpPr>
        <p:grpSpPr>
          <a:xfrm>
            <a:off x="79205" y="4115689"/>
            <a:ext cx="12236057" cy="2690741"/>
            <a:chOff x="19160" y="4020525"/>
            <a:chExt cx="9177043" cy="2018056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31358F1B-E524-4FB0-B8BF-B63EC685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5951" y="4020525"/>
              <a:ext cx="4910252" cy="1956197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898C6DB-A58A-4F3C-A239-BC3EFB0F1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0" y="4082384"/>
              <a:ext cx="4910252" cy="1956197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22AEEC2-D58E-4305-BDC8-E7D196BF7BFE}"/>
              </a:ext>
            </a:extLst>
          </p:cNvPr>
          <p:cNvSpPr/>
          <p:nvPr/>
        </p:nvSpPr>
        <p:spPr>
          <a:xfrm>
            <a:off x="518880" y="2676767"/>
            <a:ext cx="285861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Mục</a:t>
            </a:r>
            <a:r>
              <a:rPr lang="en-US" sz="4400" b="1" cap="none" spc="0" dirty="0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cap="none" spc="0" dirty="0" err="1">
                <a:ln w="13462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tiêu</a:t>
            </a:r>
            <a:endParaRPr lang="en-US" sz="4400" b="1" cap="none" spc="0" dirty="0">
              <a:ln w="13462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5" name="文本框 11">
            <a:extLst>
              <a:ext uri="{FF2B5EF4-FFF2-40B4-BE49-F238E27FC236}">
                <a16:creationId xmlns:a16="http://schemas.microsoft.com/office/drawing/2014/main" id="{62AAA2E7-7E67-4950-9B37-20CDBFC10245}"/>
              </a:ext>
            </a:extLst>
          </p:cNvPr>
          <p:cNvSpPr txBox="1"/>
          <p:nvPr/>
        </p:nvSpPr>
        <p:spPr>
          <a:xfrm>
            <a:off x="4185974" y="2159855"/>
            <a:ext cx="7883474" cy="8605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ĩ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文本框 11">
            <a:extLst>
              <a:ext uri="{FF2B5EF4-FFF2-40B4-BE49-F238E27FC236}">
                <a16:creationId xmlns:a16="http://schemas.microsoft.com/office/drawing/2014/main" id="{B3F3A133-EA95-4D0B-914F-02780DA44A0A}"/>
              </a:ext>
            </a:extLst>
          </p:cNvPr>
          <p:cNvSpPr txBox="1"/>
          <p:nvPr/>
        </p:nvSpPr>
        <p:spPr>
          <a:xfrm>
            <a:off x="4185974" y="3248310"/>
            <a:ext cx="7883474" cy="86051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文本框 11">
            <a:extLst>
              <a:ext uri="{FF2B5EF4-FFF2-40B4-BE49-F238E27FC236}">
                <a16:creationId xmlns:a16="http://schemas.microsoft.com/office/drawing/2014/main" id="{775D6EE1-E215-4DE6-B01A-24815BD6EDC4}"/>
              </a:ext>
            </a:extLst>
          </p:cNvPr>
          <p:cNvSpPr txBox="1"/>
          <p:nvPr/>
        </p:nvSpPr>
        <p:spPr>
          <a:xfrm>
            <a:off x="4212972" y="1178148"/>
            <a:ext cx="7827105" cy="44267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zh-CN" altLang="en-US" sz="2000" b="1" dirty="0">
              <a:solidFill>
                <a:srgbClr val="00B050"/>
              </a:solidFill>
              <a:latin typeface="Calibri" pitchFamily="34" charset="0"/>
              <a:cs typeface="+mn-ea"/>
              <a:sym typeface="+mn-lt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9A905E9-B706-40FD-A68C-F8ACE65D8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9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2433">
        <p14:switch dir="r"/>
      </p:transition>
    </mc:Choice>
    <mc:Fallback xmlns="">
      <p:transition spd="slow" advTm="324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" action="ppaction://noaction"/>
            <a:extLst>
              <a:ext uri="{FF2B5EF4-FFF2-40B4-BE49-F238E27FC236}">
                <a16:creationId xmlns:a16="http://schemas.microsoft.com/office/drawing/2014/main" id="{31E722CD-0DD0-49C0-8139-E0C4ABD8DE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76" y="2514600"/>
            <a:ext cx="6195647" cy="18288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E8176B-D10A-418E-8601-EB5809B040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9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7"/>
    </mc:Choice>
    <mc:Fallback xmlns="">
      <p:transition spd="slow" advTm="6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2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910548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các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07666" y="1604887"/>
            <a:ext cx="3516673" cy="4988657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07708" y="1604885"/>
            <a:ext cx="3544719" cy="4986834"/>
            <a:chOff x="4107708" y="1604885"/>
            <a:chExt cx="3544719" cy="49868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7708" y="1604885"/>
              <a:ext cx="3544719" cy="4822321"/>
            </a:xfrm>
            <a:prstGeom prst="rect">
              <a:avLst/>
            </a:prstGeom>
          </p:spPr>
        </p:pic>
        <p:sp>
          <p:nvSpPr>
            <p:cNvPr id="10" name="Rounded Rectangular Callout 9"/>
            <p:cNvSpPr/>
            <p:nvPr/>
          </p:nvSpPr>
          <p:spPr>
            <a:xfrm>
              <a:off x="5184647" y="1604885"/>
              <a:ext cx="2467779" cy="907162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065153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3" y="939690"/>
                  </a:lnTo>
                  <a:lnTo>
                    <a:pt x="896701" y="1065153"/>
                  </a:lnTo>
                  <a:lnTo>
                    <a:pt x="935634" y="921402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Em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phải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chú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ý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khi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dùng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kéo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nhé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5633179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835796" y="1604885"/>
            <a:ext cx="3949255" cy="4986834"/>
            <a:chOff x="7835796" y="1604885"/>
            <a:chExt cx="3949255" cy="498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5796" y="1604886"/>
              <a:ext cx="3949255" cy="4822320"/>
            </a:xfrm>
            <a:prstGeom prst="rect">
              <a:avLst/>
            </a:prstGeom>
          </p:spPr>
        </p:pic>
        <p:sp>
          <p:nvSpPr>
            <p:cNvPr id="11" name="Rounded Rectangular Callout 9"/>
            <p:cNvSpPr/>
            <p:nvPr/>
          </p:nvSpPr>
          <p:spPr>
            <a:xfrm>
              <a:off x="10158984" y="1604885"/>
              <a:ext cx="1626067" cy="1001155"/>
            </a:xfrm>
            <a:custGeom>
              <a:avLst/>
              <a:gdLst>
                <a:gd name="connsiteX0" fmla="*/ 0 w 2102508"/>
                <a:gd name="connsiteY0" fmla="*/ 155094 h 930546"/>
                <a:gd name="connsiteX1" fmla="*/ 155094 w 2102508"/>
                <a:gd name="connsiteY1" fmla="*/ 0 h 930546"/>
                <a:gd name="connsiteX2" fmla="*/ 350418 w 2102508"/>
                <a:gd name="connsiteY2" fmla="*/ 0 h 930546"/>
                <a:gd name="connsiteX3" fmla="*/ 350418 w 2102508"/>
                <a:gd name="connsiteY3" fmla="*/ 0 h 930546"/>
                <a:gd name="connsiteX4" fmla="*/ 876045 w 2102508"/>
                <a:gd name="connsiteY4" fmla="*/ 0 h 930546"/>
                <a:gd name="connsiteX5" fmla="*/ 1947414 w 2102508"/>
                <a:gd name="connsiteY5" fmla="*/ 0 h 930546"/>
                <a:gd name="connsiteX6" fmla="*/ 2102508 w 2102508"/>
                <a:gd name="connsiteY6" fmla="*/ 155094 h 930546"/>
                <a:gd name="connsiteX7" fmla="*/ 2102508 w 2102508"/>
                <a:gd name="connsiteY7" fmla="*/ 542819 h 930546"/>
                <a:gd name="connsiteX8" fmla="*/ 2102508 w 2102508"/>
                <a:gd name="connsiteY8" fmla="*/ 542819 h 930546"/>
                <a:gd name="connsiteX9" fmla="*/ 2102508 w 2102508"/>
                <a:gd name="connsiteY9" fmla="*/ 775455 h 930546"/>
                <a:gd name="connsiteX10" fmla="*/ 2102508 w 2102508"/>
                <a:gd name="connsiteY10" fmla="*/ 775452 h 930546"/>
                <a:gd name="connsiteX11" fmla="*/ 1947414 w 2102508"/>
                <a:gd name="connsiteY11" fmla="*/ 930546 h 930546"/>
                <a:gd name="connsiteX12" fmla="*/ 876045 w 2102508"/>
                <a:gd name="connsiteY12" fmla="*/ 930546 h 930546"/>
                <a:gd name="connsiteX13" fmla="*/ 402925 w 2102508"/>
                <a:gd name="connsiteY13" fmla="*/ 1074297 h 930546"/>
                <a:gd name="connsiteX14" fmla="*/ 350418 w 2102508"/>
                <a:gd name="connsiteY14" fmla="*/ 930546 h 930546"/>
                <a:gd name="connsiteX15" fmla="*/ 155094 w 2102508"/>
                <a:gd name="connsiteY15" fmla="*/ 930546 h 930546"/>
                <a:gd name="connsiteX16" fmla="*/ 0 w 2102508"/>
                <a:gd name="connsiteY16" fmla="*/ 775452 h 930546"/>
                <a:gd name="connsiteX17" fmla="*/ 0 w 2102508"/>
                <a:gd name="connsiteY17" fmla="*/ 775455 h 930546"/>
                <a:gd name="connsiteX18" fmla="*/ 0 w 2102508"/>
                <a:gd name="connsiteY18" fmla="*/ 542819 h 930546"/>
                <a:gd name="connsiteX19" fmla="*/ 0 w 2102508"/>
                <a:gd name="connsiteY19" fmla="*/ 542819 h 930546"/>
                <a:gd name="connsiteX20" fmla="*/ 0 w 2102508"/>
                <a:gd name="connsiteY20" fmla="*/ 155094 h 930546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656589 w 2102508"/>
                <a:gd name="connsiteY12" fmla="*/ 930546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350418 w 2102508"/>
                <a:gd name="connsiteY14" fmla="*/ 930546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402925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11642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525269 w 2102508"/>
                <a:gd name="connsiteY12" fmla="*/ 912258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74297"/>
                <a:gd name="connsiteX1" fmla="*/ 155094 w 2102508"/>
                <a:gd name="connsiteY1" fmla="*/ 0 h 1074297"/>
                <a:gd name="connsiteX2" fmla="*/ 350418 w 2102508"/>
                <a:gd name="connsiteY2" fmla="*/ 0 h 1074297"/>
                <a:gd name="connsiteX3" fmla="*/ 350418 w 2102508"/>
                <a:gd name="connsiteY3" fmla="*/ 0 h 1074297"/>
                <a:gd name="connsiteX4" fmla="*/ 876045 w 2102508"/>
                <a:gd name="connsiteY4" fmla="*/ 0 h 1074297"/>
                <a:gd name="connsiteX5" fmla="*/ 1947414 w 2102508"/>
                <a:gd name="connsiteY5" fmla="*/ 0 h 1074297"/>
                <a:gd name="connsiteX6" fmla="*/ 2102508 w 2102508"/>
                <a:gd name="connsiteY6" fmla="*/ 155094 h 1074297"/>
                <a:gd name="connsiteX7" fmla="*/ 2102508 w 2102508"/>
                <a:gd name="connsiteY7" fmla="*/ 542819 h 1074297"/>
                <a:gd name="connsiteX8" fmla="*/ 2102508 w 2102508"/>
                <a:gd name="connsiteY8" fmla="*/ 542819 h 1074297"/>
                <a:gd name="connsiteX9" fmla="*/ 2102508 w 2102508"/>
                <a:gd name="connsiteY9" fmla="*/ 775455 h 1074297"/>
                <a:gd name="connsiteX10" fmla="*/ 2102508 w 2102508"/>
                <a:gd name="connsiteY10" fmla="*/ 775452 h 1074297"/>
                <a:gd name="connsiteX11" fmla="*/ 1947414 w 2102508"/>
                <a:gd name="connsiteY11" fmla="*/ 930546 h 1074297"/>
                <a:gd name="connsiteX12" fmla="*/ 1122933 w 2102508"/>
                <a:gd name="connsiteY12" fmla="*/ 939690 h 1074297"/>
                <a:gd name="connsiteX13" fmla="*/ 1061293 w 2102508"/>
                <a:gd name="connsiteY13" fmla="*/ 1074297 h 1074297"/>
                <a:gd name="connsiteX14" fmla="*/ 935634 w 2102508"/>
                <a:gd name="connsiteY14" fmla="*/ 921402 h 1074297"/>
                <a:gd name="connsiteX15" fmla="*/ 155094 w 2102508"/>
                <a:gd name="connsiteY15" fmla="*/ 930546 h 1074297"/>
                <a:gd name="connsiteX16" fmla="*/ 0 w 2102508"/>
                <a:gd name="connsiteY16" fmla="*/ 775452 h 1074297"/>
                <a:gd name="connsiteX17" fmla="*/ 0 w 2102508"/>
                <a:gd name="connsiteY17" fmla="*/ 775455 h 1074297"/>
                <a:gd name="connsiteX18" fmla="*/ 0 w 2102508"/>
                <a:gd name="connsiteY18" fmla="*/ 542819 h 1074297"/>
                <a:gd name="connsiteX19" fmla="*/ 0 w 2102508"/>
                <a:gd name="connsiteY19" fmla="*/ 542819 h 1074297"/>
                <a:gd name="connsiteX20" fmla="*/ 0 w 2102508"/>
                <a:gd name="connsiteY20" fmla="*/ 155094 h 1074297"/>
                <a:gd name="connsiteX0" fmla="*/ 0 w 2102508"/>
                <a:gd name="connsiteY0" fmla="*/ 155094 h 1065153"/>
                <a:gd name="connsiteX1" fmla="*/ 155094 w 2102508"/>
                <a:gd name="connsiteY1" fmla="*/ 0 h 1065153"/>
                <a:gd name="connsiteX2" fmla="*/ 350418 w 2102508"/>
                <a:gd name="connsiteY2" fmla="*/ 0 h 1065153"/>
                <a:gd name="connsiteX3" fmla="*/ 350418 w 2102508"/>
                <a:gd name="connsiteY3" fmla="*/ 0 h 1065153"/>
                <a:gd name="connsiteX4" fmla="*/ 876045 w 2102508"/>
                <a:gd name="connsiteY4" fmla="*/ 0 h 1065153"/>
                <a:gd name="connsiteX5" fmla="*/ 1947414 w 2102508"/>
                <a:gd name="connsiteY5" fmla="*/ 0 h 1065153"/>
                <a:gd name="connsiteX6" fmla="*/ 2102508 w 2102508"/>
                <a:gd name="connsiteY6" fmla="*/ 155094 h 1065153"/>
                <a:gd name="connsiteX7" fmla="*/ 2102508 w 2102508"/>
                <a:gd name="connsiteY7" fmla="*/ 542819 h 1065153"/>
                <a:gd name="connsiteX8" fmla="*/ 2102508 w 2102508"/>
                <a:gd name="connsiteY8" fmla="*/ 542819 h 1065153"/>
                <a:gd name="connsiteX9" fmla="*/ 2102508 w 2102508"/>
                <a:gd name="connsiteY9" fmla="*/ 775455 h 1065153"/>
                <a:gd name="connsiteX10" fmla="*/ 2102508 w 2102508"/>
                <a:gd name="connsiteY10" fmla="*/ 775452 h 1065153"/>
                <a:gd name="connsiteX11" fmla="*/ 1947414 w 2102508"/>
                <a:gd name="connsiteY11" fmla="*/ 930546 h 1065153"/>
                <a:gd name="connsiteX12" fmla="*/ 1122933 w 2102508"/>
                <a:gd name="connsiteY12" fmla="*/ 939690 h 1065153"/>
                <a:gd name="connsiteX13" fmla="*/ 896701 w 2102508"/>
                <a:gd name="connsiteY13" fmla="*/ 1065153 h 1065153"/>
                <a:gd name="connsiteX14" fmla="*/ 935634 w 2102508"/>
                <a:gd name="connsiteY14" fmla="*/ 921402 h 1065153"/>
                <a:gd name="connsiteX15" fmla="*/ 155094 w 2102508"/>
                <a:gd name="connsiteY15" fmla="*/ 930546 h 1065153"/>
                <a:gd name="connsiteX16" fmla="*/ 0 w 2102508"/>
                <a:gd name="connsiteY16" fmla="*/ 775452 h 1065153"/>
                <a:gd name="connsiteX17" fmla="*/ 0 w 2102508"/>
                <a:gd name="connsiteY17" fmla="*/ 775455 h 1065153"/>
                <a:gd name="connsiteX18" fmla="*/ 0 w 2102508"/>
                <a:gd name="connsiteY18" fmla="*/ 542819 h 1065153"/>
                <a:gd name="connsiteX19" fmla="*/ 0 w 2102508"/>
                <a:gd name="connsiteY19" fmla="*/ 542819 h 1065153"/>
                <a:gd name="connsiteX20" fmla="*/ 0 w 2102508"/>
                <a:gd name="connsiteY20" fmla="*/ 155094 h 1065153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21402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57306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3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  <a:gd name="connsiteX0" fmla="*/ 0 w 2102508"/>
                <a:gd name="connsiteY0" fmla="*/ 155094 h 1232705"/>
                <a:gd name="connsiteX1" fmla="*/ 155094 w 2102508"/>
                <a:gd name="connsiteY1" fmla="*/ 0 h 1232705"/>
                <a:gd name="connsiteX2" fmla="*/ 350418 w 2102508"/>
                <a:gd name="connsiteY2" fmla="*/ 0 h 1232705"/>
                <a:gd name="connsiteX3" fmla="*/ 350418 w 2102508"/>
                <a:gd name="connsiteY3" fmla="*/ 0 h 1232705"/>
                <a:gd name="connsiteX4" fmla="*/ 876045 w 2102508"/>
                <a:gd name="connsiteY4" fmla="*/ 0 h 1232705"/>
                <a:gd name="connsiteX5" fmla="*/ 1947414 w 2102508"/>
                <a:gd name="connsiteY5" fmla="*/ 0 h 1232705"/>
                <a:gd name="connsiteX6" fmla="*/ 2102508 w 2102508"/>
                <a:gd name="connsiteY6" fmla="*/ 155094 h 1232705"/>
                <a:gd name="connsiteX7" fmla="*/ 2102508 w 2102508"/>
                <a:gd name="connsiteY7" fmla="*/ 542819 h 1232705"/>
                <a:gd name="connsiteX8" fmla="*/ 2102508 w 2102508"/>
                <a:gd name="connsiteY8" fmla="*/ 542819 h 1232705"/>
                <a:gd name="connsiteX9" fmla="*/ 2102508 w 2102508"/>
                <a:gd name="connsiteY9" fmla="*/ 775455 h 1232705"/>
                <a:gd name="connsiteX10" fmla="*/ 2102508 w 2102508"/>
                <a:gd name="connsiteY10" fmla="*/ 775452 h 1232705"/>
                <a:gd name="connsiteX11" fmla="*/ 1947414 w 2102508"/>
                <a:gd name="connsiteY11" fmla="*/ 930546 h 1232705"/>
                <a:gd name="connsiteX12" fmla="*/ 1122934 w 2102508"/>
                <a:gd name="connsiteY12" fmla="*/ 939690 h 1232705"/>
                <a:gd name="connsiteX13" fmla="*/ 1038579 w 2102508"/>
                <a:gd name="connsiteY13" fmla="*/ 1232705 h 1232705"/>
                <a:gd name="connsiteX14" fmla="*/ 935634 w 2102508"/>
                <a:gd name="connsiteY14" fmla="*/ 945338 h 1232705"/>
                <a:gd name="connsiteX15" fmla="*/ 155094 w 2102508"/>
                <a:gd name="connsiteY15" fmla="*/ 930546 h 1232705"/>
                <a:gd name="connsiteX16" fmla="*/ 0 w 2102508"/>
                <a:gd name="connsiteY16" fmla="*/ 775452 h 1232705"/>
                <a:gd name="connsiteX17" fmla="*/ 0 w 2102508"/>
                <a:gd name="connsiteY17" fmla="*/ 775455 h 1232705"/>
                <a:gd name="connsiteX18" fmla="*/ 0 w 2102508"/>
                <a:gd name="connsiteY18" fmla="*/ 542819 h 1232705"/>
                <a:gd name="connsiteX19" fmla="*/ 0 w 2102508"/>
                <a:gd name="connsiteY19" fmla="*/ 542819 h 1232705"/>
                <a:gd name="connsiteX20" fmla="*/ 0 w 2102508"/>
                <a:gd name="connsiteY20" fmla="*/ 155094 h 1232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02508" h="1232705">
                  <a:moveTo>
                    <a:pt x="0" y="155094"/>
                  </a:moveTo>
                  <a:cubicBezTo>
                    <a:pt x="0" y="69438"/>
                    <a:pt x="69438" y="0"/>
                    <a:pt x="155094" y="0"/>
                  </a:cubicBezTo>
                  <a:lnTo>
                    <a:pt x="350418" y="0"/>
                  </a:lnTo>
                  <a:lnTo>
                    <a:pt x="350418" y="0"/>
                  </a:lnTo>
                  <a:lnTo>
                    <a:pt x="876045" y="0"/>
                  </a:lnTo>
                  <a:lnTo>
                    <a:pt x="1947414" y="0"/>
                  </a:lnTo>
                  <a:cubicBezTo>
                    <a:pt x="2033070" y="0"/>
                    <a:pt x="2102508" y="69438"/>
                    <a:pt x="2102508" y="155094"/>
                  </a:cubicBezTo>
                  <a:lnTo>
                    <a:pt x="2102508" y="542819"/>
                  </a:lnTo>
                  <a:lnTo>
                    <a:pt x="2102508" y="542819"/>
                  </a:lnTo>
                  <a:lnTo>
                    <a:pt x="2102508" y="775455"/>
                  </a:lnTo>
                  <a:lnTo>
                    <a:pt x="2102508" y="775452"/>
                  </a:lnTo>
                  <a:cubicBezTo>
                    <a:pt x="2102508" y="861108"/>
                    <a:pt x="2033070" y="930546"/>
                    <a:pt x="1947414" y="930546"/>
                  </a:cubicBezTo>
                  <a:lnTo>
                    <a:pt x="1122934" y="939690"/>
                  </a:lnTo>
                  <a:lnTo>
                    <a:pt x="1038579" y="1232705"/>
                  </a:lnTo>
                  <a:lnTo>
                    <a:pt x="935634" y="945338"/>
                  </a:lnTo>
                  <a:lnTo>
                    <a:pt x="155094" y="930546"/>
                  </a:lnTo>
                  <a:cubicBezTo>
                    <a:pt x="69438" y="930546"/>
                    <a:pt x="0" y="861108"/>
                    <a:pt x="0" y="775452"/>
                  </a:cubicBezTo>
                  <a:lnTo>
                    <a:pt x="0" y="775455"/>
                  </a:lnTo>
                  <a:lnTo>
                    <a:pt x="0" y="542819"/>
                  </a:lnTo>
                  <a:lnTo>
                    <a:pt x="0" y="542819"/>
                  </a:lnTo>
                  <a:lnTo>
                    <a:pt x="0" y="15509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Để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con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làm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cùng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bố</a:t>
              </a:r>
              <a:r>
                <a: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 ạ!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9912096" y="6097943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C02F1A-D3E9-4C96-BE9F-C90D08C7E95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412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18"/>
    </mc:Choice>
    <mc:Fallback xmlns="">
      <p:transition spd="slow" advTm="26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0414A6-B2B6-4E93-8A50-0B5FD12D60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86" y="761576"/>
            <a:ext cx="646526" cy="6853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B07913-585C-47A6-9A74-DCD6C4681CCD}"/>
              </a:ext>
            </a:extLst>
          </p:cNvPr>
          <p:cNvSpPr/>
          <p:nvPr/>
        </p:nvSpPr>
        <p:spPr>
          <a:xfrm>
            <a:off x="1194012" y="919569"/>
            <a:ext cx="74013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Nói những việc Minh và Hoa đã làm trong hình dưới đây.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750056" y="1477672"/>
            <a:ext cx="7401348" cy="5136786"/>
            <a:chOff x="407666" y="1604887"/>
            <a:chExt cx="3516673" cy="498865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66" y="1604887"/>
              <a:ext cx="3516673" cy="483066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672226" y="6099768"/>
              <a:ext cx="493776" cy="493776"/>
            </a:xfrm>
            <a:prstGeom prst="ellipse">
              <a:avLst/>
            </a:prstGeom>
            <a:solidFill>
              <a:srgbClr val="F9B129"/>
            </a:solidFill>
            <a:ln w="28575">
              <a:solidFill>
                <a:srgbClr val="EE48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  <a:ea typeface="+mn-ea"/>
                  <a:cs typeface="+mn-cs"/>
                </a:rPr>
                <a:t>1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17B7EE4-D6CC-41D2-9F52-28684807DC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146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57"/>
    </mc:Choice>
    <mc:Fallback xmlns="">
      <p:transition spd="slow" advTm="40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1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9.9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7"/>
</p:tagLst>
</file>

<file path=ppt/theme/theme1.xml><?xml version="1.0" encoding="utf-8"?>
<a:theme xmlns:a="http://schemas.openxmlformats.org/drawingml/2006/main" name="1_Office 主题​​">
  <a:themeElements>
    <a:clrScheme name="自定义 83">
      <a:dk1>
        <a:srgbClr val="86C58D"/>
      </a:dk1>
      <a:lt1>
        <a:srgbClr val="C08FBB"/>
      </a:lt1>
      <a:dk2>
        <a:srgbClr val="F4D466"/>
      </a:dk2>
      <a:lt2>
        <a:srgbClr val="C00000"/>
      </a:lt2>
      <a:accent1>
        <a:srgbClr val="080808"/>
      </a:accent1>
      <a:accent2>
        <a:srgbClr val="FFFFFF"/>
      </a:accent2>
      <a:accent3>
        <a:srgbClr val="5F5F5F"/>
      </a:accent3>
      <a:accent4>
        <a:srgbClr val="080808"/>
      </a:accent4>
      <a:accent5>
        <a:srgbClr val="080808"/>
      </a:accent5>
      <a:accent6>
        <a:srgbClr val="080808"/>
      </a:accent6>
      <a:hlink>
        <a:srgbClr val="080808"/>
      </a:hlink>
      <a:folHlink>
        <a:srgbClr val="080808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419</Words>
  <Application>Microsoft Office PowerPoint</Application>
  <PresentationFormat>Widescreen</PresentationFormat>
  <Paragraphs>64</Paragraphs>
  <Slides>18</Slides>
  <Notes>7</Notes>
  <HiddenSlides>0</HiddenSlides>
  <MMClips>18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等线</vt:lpstr>
      <vt:lpstr>微软雅黑</vt:lpstr>
      <vt:lpstr>Arial</vt:lpstr>
      <vt:lpstr>Calibri</vt:lpstr>
      <vt:lpstr>Calibri Light</vt:lpstr>
      <vt:lpstr>iCiel Panton Black</vt:lpstr>
      <vt:lpstr>Lato</vt:lpstr>
      <vt:lpstr>SVN-Poky's</vt:lpstr>
      <vt:lpstr>SVN-Whimsy</vt:lpstr>
      <vt:lpstr>Times New Roman</vt:lpstr>
      <vt:lpstr>UTM Cookies</vt:lpstr>
      <vt:lpstr>UVN Minh Map</vt:lpstr>
      <vt:lpstr>Wingdings 2</vt:lpstr>
      <vt:lpstr>1_Office 主题​​</vt:lpstr>
      <vt:lpstr>HDOfficeLightV0</vt:lpstr>
      <vt:lpstr>1_Office Theme</vt:lpstr>
      <vt:lpstr>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 đến với tiết TNXH</dc:title>
  <dc:creator>ducthangvt4@gmail.com</dc:creator>
  <cp:lastModifiedBy>Ms Quyen</cp:lastModifiedBy>
  <cp:revision>26</cp:revision>
  <dcterms:created xsi:type="dcterms:W3CDTF">2021-09-27T16:43:14Z</dcterms:created>
  <dcterms:modified xsi:type="dcterms:W3CDTF">2022-10-02T13:55:05Z</dcterms:modified>
</cp:coreProperties>
</file>