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707" r:id="rId4"/>
    <p:sldMasterId id="2147483720" r:id="rId5"/>
  </p:sldMasterIdLst>
  <p:notesMasterIdLst>
    <p:notesMasterId r:id="rId20"/>
  </p:notesMasterIdLst>
  <p:sldIdLst>
    <p:sldId id="294" r:id="rId6"/>
    <p:sldId id="302" r:id="rId7"/>
    <p:sldId id="307" r:id="rId8"/>
    <p:sldId id="288" r:id="rId9"/>
    <p:sldId id="308" r:id="rId10"/>
    <p:sldId id="336" r:id="rId11"/>
    <p:sldId id="337" r:id="rId12"/>
    <p:sldId id="339" r:id="rId13"/>
    <p:sldId id="338" r:id="rId14"/>
    <p:sldId id="265" r:id="rId15"/>
    <p:sldId id="267" r:id="rId16"/>
    <p:sldId id="272" r:id="rId17"/>
    <p:sldId id="340"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EE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65" d="100"/>
          <a:sy n="65" d="100"/>
        </p:scale>
        <p:origin x="858" y="66"/>
      </p:cViewPr>
      <p:guideLst/>
    </p:cSldViewPr>
  </p:slideViewPr>
  <p:outlineViewPr>
    <p:cViewPr>
      <p:scale>
        <a:sx n="33" d="100"/>
        <a:sy n="33" d="100"/>
      </p:scale>
      <p:origin x="0" y="-15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43214-8CA3-480B-9620-B80E33CA8908}" type="datetimeFigureOut">
              <a:rPr lang="en-US" smtClean="0"/>
              <a:t>10/28/2022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CC81D-0CCE-45D6-9647-B0A2D19069BB}" type="slidenum">
              <a:rPr lang="en-US" smtClean="0"/>
              <a:t>‹#›</a:t>
            </a:fld>
            <a:endParaRPr lang="en-US"/>
          </a:p>
        </p:txBody>
      </p:sp>
    </p:spTree>
    <p:extLst>
      <p:ext uri="{BB962C8B-B14F-4D97-AF65-F5344CB8AC3E}">
        <p14:creationId xmlns:p14="http://schemas.microsoft.com/office/powerpoint/2010/main" val="333428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0DA490-5FB8-498A-9411-3B2086015FED}" type="slidenum">
              <a:rPr lang="zh-CN" altLang="en-US" smtClean="0"/>
              <a:pPr/>
              <a:t>1</a:t>
            </a:fld>
            <a:endParaRPr lang="zh-CN" altLang="en-US" dirty="0"/>
          </a:p>
        </p:txBody>
      </p:sp>
    </p:spTree>
    <p:extLst>
      <p:ext uri="{BB962C8B-B14F-4D97-AF65-F5344CB8AC3E}">
        <p14:creationId xmlns:p14="http://schemas.microsoft.com/office/powerpoint/2010/main" val="3507159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645746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968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578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đã luyện đọc rất tốt, bây giờ cô trò mình cùng thư giãn một chút 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10</a:t>
            </a:fld>
            <a:endParaRPr lang="en-US"/>
          </a:p>
        </p:txBody>
      </p:sp>
    </p:spTree>
    <p:extLst>
      <p:ext uri="{BB962C8B-B14F-4D97-AF65-F5344CB8AC3E}">
        <p14:creationId xmlns:p14="http://schemas.microsoft.com/office/powerpoint/2010/main" val="123985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Bài</a:t>
            </a:r>
            <a:r>
              <a:rPr lang="vi-VN" baseline="0" dirty="0"/>
              <a:t> hát rất vui nhộn phải không nào các con, bây giờ chúng mình cùng bước vào hoạt động 2: Luyện viết</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11</a:t>
            </a:fld>
            <a:endParaRPr lang="en-US"/>
          </a:p>
        </p:txBody>
      </p:sp>
    </p:spTree>
    <p:extLst>
      <p:ext uri="{BB962C8B-B14F-4D97-AF65-F5344CB8AC3E}">
        <p14:creationId xmlns:p14="http://schemas.microsoft.com/office/powerpoint/2010/main" val="1015872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vừa luyện viết bảng con, bây giờ chúng mình sẽ chuẩn bị vở viết oli và bút chì để viết bài nhé! </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12</a:t>
            </a:fld>
            <a:endParaRPr lang="en-US"/>
          </a:p>
        </p:txBody>
      </p:sp>
    </p:spTree>
    <p:extLst>
      <p:ext uri="{BB962C8B-B14F-4D97-AF65-F5344CB8AC3E}">
        <p14:creationId xmlns:p14="http://schemas.microsoft.com/office/powerpoint/2010/main" val="3184272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Vậy</a:t>
            </a:r>
            <a:r>
              <a:rPr lang="vi-VN" baseline="0" dirty="0"/>
              <a:t> là trong tiết học này con đã được luyện đọc, viết lại các âm: u,ư,ch,kh. Về nhà các con sẽ luyện đọc lại bài, tìm thêm nhiều tiếng, từ có chứa các âm hôm nay chúng mình ôn tập nhé. Tiết học của chúng mình đến đây là hết rồi, cô xin chào tất cả các con!</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14</a:t>
            </a:fld>
            <a:endParaRPr lang="en-US"/>
          </a:p>
        </p:txBody>
      </p:sp>
    </p:spTree>
    <p:extLst>
      <p:ext uri="{BB962C8B-B14F-4D97-AF65-F5344CB8AC3E}">
        <p14:creationId xmlns:p14="http://schemas.microsoft.com/office/powerpoint/2010/main" val="844074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EA73C3-9A64-4C14-9DA9-DFCF0E8A170C}"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1378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19459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834011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617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221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27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210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691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911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448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119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88428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070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846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886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908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993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42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555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250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77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56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A73C3-9A64-4C14-9DA9-DFCF0E8A170C}"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97328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03"/>
            <a:fld id="{5B0A1F14-DA11-4E43-87F3-BE07CCE51531}" type="datetime1">
              <a:rPr lang="en-US" smtClean="0">
                <a:solidFill>
                  <a:srgbClr val="3F3F3F">
                    <a:tint val="75000"/>
                  </a:srgbClr>
                </a:solidFill>
              </a:rPr>
              <a:pPr defTabSz="914103"/>
              <a:t>10/28/2022</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03"/>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03"/>
            <a:fld id="{F9C20B1D-C678-4C69-9E65-5611E138EDCC}" type="slidenum">
              <a:rPr lang="en-US" smtClean="0">
                <a:solidFill>
                  <a:srgbClr val="3F3F3F">
                    <a:tint val="75000"/>
                  </a:srgbClr>
                </a:solidFill>
              </a:rPr>
              <a:pPr defTabSz="914103"/>
              <a:t>‹#›</a:t>
            </a:fld>
            <a:endParaRPr lang="en-US">
              <a:solidFill>
                <a:srgbClr val="3F3F3F">
                  <a:tint val="75000"/>
                </a:srgbClr>
              </a:solidFill>
            </a:endParaRPr>
          </a:p>
        </p:txBody>
      </p:sp>
    </p:spTree>
    <p:extLst>
      <p:ext uri="{BB962C8B-B14F-4D97-AF65-F5344CB8AC3E}">
        <p14:creationId xmlns:p14="http://schemas.microsoft.com/office/powerpoint/2010/main" val="355722118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9956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67978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64198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0212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09457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7671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b="-4"/>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14125097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b="-4"/>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36485052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b="-4"/>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15454598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EA73C3-9A64-4C14-9DA9-DFCF0E8A170C}"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5542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16816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22126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813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76340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3121580632"/>
      </p:ext>
    </p:extLst>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00287619"/>
      </p:ext>
    </p:extLst>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210681669"/>
      </p:ext>
    </p:extLst>
  </p:cSld>
  <p:clrMapOvr>
    <a:masterClrMapping/>
  </p:clrMapOvr>
  <p:transition spd="slow">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80902063"/>
      </p:ext>
    </p:extLst>
  </p:cSld>
  <p:clrMapOvr>
    <a:masterClrMapping/>
  </p:clrMapOvr>
  <p:transition spd="slow">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58774429"/>
      </p:ext>
    </p:extLst>
  </p:cSld>
  <p:clrMapOvr>
    <a:masterClrMapping/>
  </p:clrMapOvr>
  <p:transition spd="slow">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78049849"/>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EA73C3-9A64-4C14-9DA9-DFCF0E8A170C}" type="datetimeFigureOut">
              <a:rPr lang="en-US" smtClean="0"/>
              <a:t>10/28/2022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553395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777940"/>
      </p:ext>
    </p:extLst>
  </p:cSld>
  <p:clrMapOvr>
    <a:masterClrMapping/>
  </p:clrMapOvr>
  <p:transition spd="slow">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1780145587"/>
      </p:ext>
    </p:extLst>
  </p:cSld>
  <p:clrMapOvr>
    <a:masterClrMapping/>
  </p:clrMapOvr>
  <p:transition spd="slow">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499288988"/>
      </p:ext>
    </p:extLst>
  </p:cSld>
  <p:clrMapOvr>
    <a:masterClrMapping/>
  </p:clrMapOvr>
  <p:transition spd="slow">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0577432"/>
      </p:ext>
    </p:extLst>
  </p:cSld>
  <p:clrMapOvr>
    <a:masterClrMapping/>
  </p:clrMapOvr>
  <p:transition spd="slow">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22532695"/>
      </p:ext>
    </p:extLst>
  </p:cSld>
  <p:clrMapOvr>
    <a:masterClrMapping/>
  </p:clrMapOvr>
  <p:transition spd="slow">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76827500"/>
      </p:ext>
    </p:extLst>
  </p:cSld>
  <p:clrMapOvr>
    <a:masterClrMapping/>
  </p:clrMapOvr>
  <p:transition spd="slow">
    <p:split orient="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03"/>
            <a:fld id="{5B0A1F14-DA11-4E43-87F3-BE07CCE51531}" type="datetime1">
              <a:rPr lang="en-US" smtClean="0">
                <a:solidFill>
                  <a:srgbClr val="3F3F3F">
                    <a:tint val="75000"/>
                  </a:srgbClr>
                </a:solidFill>
              </a:rPr>
              <a:pPr defTabSz="914103"/>
              <a:t>10/28/2022</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03"/>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03"/>
            <a:fld id="{F9C20B1D-C678-4C69-9E65-5611E138EDCC}" type="slidenum">
              <a:rPr lang="en-US" smtClean="0">
                <a:solidFill>
                  <a:srgbClr val="3F3F3F">
                    <a:tint val="75000"/>
                  </a:srgbClr>
                </a:solidFill>
              </a:rPr>
              <a:pPr defTabSz="914103"/>
              <a:t>‹#›</a:t>
            </a:fld>
            <a:endParaRPr lang="en-US">
              <a:solidFill>
                <a:srgbClr val="3F3F3F">
                  <a:tint val="75000"/>
                </a:srgbClr>
              </a:solidFill>
            </a:endParaRPr>
          </a:p>
        </p:txBody>
      </p:sp>
    </p:spTree>
    <p:extLst>
      <p:ext uri="{BB962C8B-B14F-4D97-AF65-F5344CB8AC3E}">
        <p14:creationId xmlns:p14="http://schemas.microsoft.com/office/powerpoint/2010/main" val="13573081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1121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37417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019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EA73C3-9A64-4C14-9DA9-DFCF0E8A170C}" type="datetimeFigureOut">
              <a:rPr lang="en-US" smtClean="0"/>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329261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1484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53880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46257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b="-4"/>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22982686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b="-4"/>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41061757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b="-4"/>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4487119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7379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55422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3639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2022/10/28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94634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A73C3-9A64-4C14-9DA9-DFCF0E8A170C}" type="datetimeFigureOut">
              <a:rPr lang="en-US" smtClean="0"/>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584413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452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75087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321043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13.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EB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A73C3-9A64-4C14-9DA9-DFCF0E8A170C}" type="datetimeFigureOut">
              <a:rPr lang="en-US" smtClean="0"/>
              <a:t>10/28/2022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37E9A-EF6A-4A52-BE97-E8A3CFC6B9B0}" type="slidenum">
              <a:rPr lang="en-US" smtClean="0"/>
              <a:t>‹#›</a:t>
            </a:fld>
            <a:endParaRPr lang="en-US"/>
          </a:p>
        </p:txBody>
      </p:sp>
    </p:spTree>
    <p:extLst>
      <p:ext uri="{BB962C8B-B14F-4D97-AF65-F5344CB8AC3E}">
        <p14:creationId xmlns:p14="http://schemas.microsoft.com/office/powerpoint/2010/main" val="485116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EB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AB675-0451-46BA-B838-2996E7357EA3}" type="datetimeFigureOut">
              <a:rPr lang="en-US" smtClean="0">
                <a:solidFill>
                  <a:prstClr val="black">
                    <a:tint val="75000"/>
                  </a:prstClr>
                </a:solidFill>
              </a:rPr>
              <a:pPr/>
              <a:t>10/28/2022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227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35"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EB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2022/10/28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9697646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EEB7"/>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82539607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36" r:id="rId13"/>
  </p:sldLayoutIdLst>
  <p:transition spd="slow">
    <p:split orient="vert"/>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EB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2022/10/28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732608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m4a"/><Relationship Id="rId7" Type="http://schemas.openxmlformats.org/officeDocument/2006/relationships/image" Target="../media/image15.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1.xml"/><Relationship Id="rId4"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11.m4a"/><Relationship Id="rId7" Type="http://schemas.openxmlformats.org/officeDocument/2006/relationships/image" Target="../media/image29.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notesSlide" Target="../notesSlides/notesSlide5.xml"/><Relationship Id="rId4" Type="http://schemas.openxmlformats.org/officeDocument/2006/relationships/slideLayout" Target="../slideLayouts/slideLayout1.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12.m4a"/><Relationship Id="rId7" Type="http://schemas.openxmlformats.org/officeDocument/2006/relationships/image" Target="../media/image29.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8.png"/><Relationship Id="rId5" Type="http://schemas.openxmlformats.org/officeDocument/2006/relationships/notesSlide" Target="../notesSlides/notesSlide6.xml"/><Relationship Id="rId4" Type="http://schemas.openxmlformats.org/officeDocument/2006/relationships/slideLayout" Target="../slideLayouts/slideLayout1.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3.m4a"/><Relationship Id="rId7" Type="http://schemas.openxmlformats.org/officeDocument/2006/relationships/image" Target="../media/image33.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32.jpeg"/><Relationship Id="rId5" Type="http://schemas.openxmlformats.org/officeDocument/2006/relationships/notesSlide" Target="../notesSlides/notesSlide7.xml"/><Relationship Id="rId4"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6.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2.m4a"/><Relationship Id="rId7" Type="http://schemas.openxmlformats.org/officeDocument/2006/relationships/image" Target="../media/image18.png"/><Relationship Id="rId12" Type="http://schemas.openxmlformats.org/officeDocument/2006/relationships/image" Target="../media/image16.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notesSlide" Target="../notesSlides/notesSlide2.xml"/><Relationship Id="rId10" Type="http://schemas.microsoft.com/office/2007/relationships/hdphoto" Target="../media/hdphoto1.wdp"/><Relationship Id="rId4" Type="http://schemas.openxmlformats.org/officeDocument/2006/relationships/slideLayout" Target="../slideLayouts/slideLayout12.xml"/><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16.png"/><Relationship Id="rId3" Type="http://schemas.microsoft.com/office/2007/relationships/media" Target="../media/media3.m4a"/><Relationship Id="rId7" Type="http://schemas.openxmlformats.org/officeDocument/2006/relationships/image" Target="../media/image22.png"/><Relationship Id="rId12" Type="http://schemas.openxmlformats.org/officeDocument/2006/relationships/image" Target="../media/image26.em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3.xml"/><Relationship Id="rId11" Type="http://schemas.openxmlformats.org/officeDocument/2006/relationships/image" Target="../media/image25.emf"/><Relationship Id="rId5" Type="http://schemas.openxmlformats.org/officeDocument/2006/relationships/slideLayout" Target="../slideLayouts/slideLayout30.xml"/><Relationship Id="rId10" Type="http://schemas.microsoft.com/office/2007/relationships/hdphoto" Target="../media/hdphoto2.wdp"/><Relationship Id="rId4" Type="http://schemas.openxmlformats.org/officeDocument/2006/relationships/audio" Target="../media/media3.m4a"/><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1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7.png"/><Relationship Id="rId5" Type="http://schemas.openxmlformats.org/officeDocument/2006/relationships/slideLayout" Target="../slideLayouts/slideLayout45.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6.m4a"/><Relationship Id="rId7" Type="http://schemas.openxmlformats.org/officeDocument/2006/relationships/image" Target="../media/image29.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notesSlide" Target="../notesSlides/notesSlide4.xml"/><Relationship Id="rId10" Type="http://schemas.openxmlformats.org/officeDocument/2006/relationships/image" Target="../media/image16.png"/><Relationship Id="rId4" Type="http://schemas.openxmlformats.org/officeDocument/2006/relationships/slideLayout" Target="../slideLayouts/slideLayout56.xml"/><Relationship Id="rId9" Type="http://schemas.openxmlformats.org/officeDocument/2006/relationships/image" Target="../media/image26.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6.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6" cstate="print"/>
          <a:srcRect/>
          <a:stretch>
            <a:fillRect/>
          </a:stretch>
        </p:blipFill>
        <p:spPr bwMode="auto">
          <a:xfrm>
            <a:off x="1881" y="-26317"/>
            <a:ext cx="12188238" cy="6862233"/>
          </a:xfrm>
          <a:prstGeom prst="rect">
            <a:avLst/>
          </a:prstGeom>
          <a:noFill/>
          <a:ln w="9525">
            <a:noFill/>
            <a:miter lim="800000"/>
            <a:headEnd/>
            <a:tailEnd/>
          </a:ln>
          <a:effectLst/>
        </p:spPr>
      </p:pic>
      <p:pic>
        <p:nvPicPr>
          <p:cNvPr id="1026" name="Picture 2" descr="C:\Users\Administrator\Desktop\201705100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72360" y="-46864"/>
            <a:ext cx="8493645" cy="6862233"/>
          </a:xfrm>
          <a:prstGeom prst="rect">
            <a:avLst/>
          </a:prstGeom>
          <a:noFill/>
        </p:spPr>
      </p:pic>
      <p:pic>
        <p:nvPicPr>
          <p:cNvPr id="10" name="Audio 9">
            <a:hlinkClick r:id="" action="ppaction://media"/>
            <a:extLst>
              <a:ext uri="{FF2B5EF4-FFF2-40B4-BE49-F238E27FC236}">
                <a16:creationId xmlns:a16="http://schemas.microsoft.com/office/drawing/2014/main" id="{EF9E2BB4-7A3F-4201-83C6-97C9AEE764B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
        <p:nvSpPr>
          <p:cNvPr id="2" name="13">
            <a:extLst>
              <a:ext uri="{FF2B5EF4-FFF2-40B4-BE49-F238E27FC236}">
                <a16:creationId xmlns:a16="http://schemas.microsoft.com/office/drawing/2014/main" id="{D85E3A1D-8766-6E30-91BB-89D2B7C174F2}"/>
              </a:ext>
            </a:extLst>
          </p:cNvPr>
          <p:cNvSpPr/>
          <p:nvPr/>
        </p:nvSpPr>
        <p:spPr>
          <a:xfrm>
            <a:off x="3871888" y="1404617"/>
            <a:ext cx="5107488" cy="58477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13">
            <a:extLst>
              <a:ext uri="{FF2B5EF4-FFF2-40B4-BE49-F238E27FC236}">
                <a16:creationId xmlns:a16="http://schemas.microsoft.com/office/drawing/2014/main" id="{ABDD923B-580C-A5A5-41EF-7497DEAA8091}"/>
              </a:ext>
            </a:extLst>
          </p:cNvPr>
          <p:cNvSpPr/>
          <p:nvPr/>
        </p:nvSpPr>
        <p:spPr>
          <a:xfrm>
            <a:off x="3001116" y="2828835"/>
            <a:ext cx="6925294" cy="1200329"/>
          </a:xfrm>
          <a:prstGeom prst="rect">
            <a:avLst/>
          </a:prstGeom>
        </p:spPr>
        <p:txBody>
          <a:bodyPr wrap="none">
            <a:spAutoFit/>
            <a:scene3d>
              <a:camera prst="orthographicFront"/>
              <a:lightRig rig="threePt" dir="t"/>
            </a:scene3d>
            <a:sp3d extrusionH="57150">
              <a:bevelT h="25400" prst="softRound"/>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7200" b="1">
                <a:ln w="12700" cmpd="sng">
                  <a:no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rPr>
              <a:t>MÔN TIẾNG VIỆT 1</a:t>
            </a:r>
            <a:endParaRPr lang="zh-CN" altLang="en-US" sz="7200" b="1" dirty="0">
              <a:ln w="12700" cmpd="sng">
                <a:no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087"/>
    </mc:Choice>
    <mc:Fallback xmlns="">
      <p:transition spd="slow" advTm="11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288"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p:cTn id="11" dur="1000" fill="hold"/>
                                        <p:tgtEl>
                                          <p:spTgt spid="1028"/>
                                        </p:tgtEl>
                                        <p:attrNameLst>
                                          <p:attrName>ppt_w</p:attrName>
                                        </p:attrNameLst>
                                      </p:cBhvr>
                                      <p:tavLst>
                                        <p:tav tm="0">
                                          <p:val>
                                            <p:strVal val="4/3*#ppt_w"/>
                                          </p:val>
                                        </p:tav>
                                        <p:tav tm="100000">
                                          <p:val>
                                            <p:strVal val="#ppt_w"/>
                                          </p:val>
                                        </p:tav>
                                      </p:tavLst>
                                    </p:anim>
                                    <p:anim calcmode="lin" valueType="num">
                                      <p:cBhvr>
                                        <p:cTn id="12" dur="1000" fill="hold"/>
                                        <p:tgtEl>
                                          <p:spTgt spid="1028"/>
                                        </p:tgtEl>
                                        <p:attrNameLst>
                                          <p:attrName>ppt_h</p:attrName>
                                        </p:attrNameLst>
                                      </p:cBhvr>
                                      <p:tavLst>
                                        <p:tav tm="0">
                                          <p:val>
                                            <p:strVal val="4/3*#ppt_h"/>
                                          </p:val>
                                        </p:tav>
                                        <p:tav tm="100000">
                                          <p:val>
                                            <p:strVal val="#ppt_h"/>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left)">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6" cstate="email">
            <a:duotone>
              <a:srgbClr val="E7E6E6">
                <a:shade val="45000"/>
                <a:satMod val="135000"/>
              </a:srgbClr>
              <a:prstClr val="white"/>
            </a:duotone>
            <a:extLst>
              <a:ext uri="{28A0092B-C50C-407E-A947-70E740481C1C}">
                <a14:useLocalDpi xmlns:a14="http://schemas.microsoft.com/office/drawing/2010/main"/>
              </a:ext>
            </a:extLst>
          </a:blip>
          <a:srcRect/>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7294" t="7312" r="32213" b="28914"/>
          <a:stretch/>
        </p:blipFill>
        <p:spPr>
          <a:xfrm>
            <a:off x="184174" y="0"/>
            <a:ext cx="3080825" cy="4575269"/>
          </a:xfrm>
          <a:prstGeom prst="rect">
            <a:avLst/>
          </a:prstGeom>
        </p:spPr>
      </p:pic>
      <p:sp>
        <p:nvSpPr>
          <p:cNvPr id="8" name="Rectangle 7"/>
          <p:cNvSpPr/>
          <p:nvPr/>
        </p:nvSpPr>
        <p:spPr>
          <a:xfrm>
            <a:off x="3502443" y="2573440"/>
            <a:ext cx="3381055" cy="1015663"/>
          </a:xfrm>
          <a:prstGeom prst="rect">
            <a:avLst/>
          </a:prstGeom>
          <a:noFill/>
        </p:spPr>
        <p:txBody>
          <a:bodyPr wrap="none" lIns="91440" tIns="45720" rIns="91440" bIns="45720">
            <a:spAutoFit/>
          </a:bodyPr>
          <a:lstStyle/>
          <a:p>
            <a:pPr algn="ctr"/>
            <a:r>
              <a:rPr lang="vi-VN"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THƯ GIÃN</a:t>
            </a:r>
            <a:endPar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Audio 8">
            <a:hlinkClick r:id="" action="ppaction://media"/>
            <a:extLst>
              <a:ext uri="{FF2B5EF4-FFF2-40B4-BE49-F238E27FC236}">
                <a16:creationId xmlns:a16="http://schemas.microsoft.com/office/drawing/2014/main" id="{8AAD0272-769F-4D5C-B092-BC418934AB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51539073"/>
      </p:ext>
    </p:extLst>
  </p:cSld>
  <p:clrMapOvr>
    <a:masterClrMapping/>
  </p:clrMapOvr>
  <mc:AlternateContent xmlns:mc="http://schemas.openxmlformats.org/markup-compatibility/2006" xmlns:p14="http://schemas.microsoft.com/office/powerpoint/2010/main">
    <mc:Choice Requires="p14">
      <p:transition spd="slow" p14:dur="2000" advTm="19468"/>
    </mc:Choice>
    <mc:Fallback xmlns="">
      <p:transition spd="slow" advTm="1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750"/>
                                        <p:tgtEl>
                                          <p:spTgt spid="4"/>
                                        </p:tgtEl>
                                      </p:cBhvr>
                                    </p:animEffect>
                                    <p:anim calcmode="lin" valueType="num">
                                      <p:cBhvr>
                                        <p:cTn id="10" dur="750" fill="hold"/>
                                        <p:tgtEl>
                                          <p:spTgt spid="4"/>
                                        </p:tgtEl>
                                        <p:attrNameLst>
                                          <p:attrName>ppt_x</p:attrName>
                                        </p:attrNameLst>
                                      </p:cBhvr>
                                      <p:tavLst>
                                        <p:tav tm="0">
                                          <p:val>
                                            <p:strVal val="#ppt_x"/>
                                          </p:val>
                                        </p:tav>
                                        <p:tav tm="100000">
                                          <p:val>
                                            <p:strVal val="#ppt_x"/>
                                          </p:val>
                                        </p:tav>
                                      </p:tavLst>
                                    </p:anim>
                                    <p:anim calcmode="lin" valueType="num">
                                      <p:cBhvr>
                                        <p:cTn id="11"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6" cstate="email">
            <a:duotone>
              <a:srgbClr val="E7E6E6">
                <a:shade val="45000"/>
                <a:satMod val="135000"/>
              </a:srgbClr>
              <a:prstClr val="white"/>
            </a:duotone>
            <a:extLst>
              <a:ext uri="{28A0092B-C50C-407E-A947-70E740481C1C}">
                <a14:useLocalDpi xmlns:a14="http://schemas.microsoft.com/office/drawing/2010/main"/>
              </a:ext>
            </a:extLst>
          </a:blip>
          <a:srcRect/>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7294" t="7312" r="32213" b="28914"/>
          <a:stretch/>
        </p:blipFill>
        <p:spPr>
          <a:xfrm>
            <a:off x="184174" y="0"/>
            <a:ext cx="3080825" cy="4575269"/>
          </a:xfrm>
          <a:prstGeom prst="rect">
            <a:avLst/>
          </a:prstGeom>
        </p:spPr>
      </p:pic>
      <p:sp>
        <p:nvSpPr>
          <p:cNvPr id="8" name="Rectangle 7"/>
          <p:cNvSpPr/>
          <p:nvPr/>
        </p:nvSpPr>
        <p:spPr>
          <a:xfrm>
            <a:off x="1940965" y="2489035"/>
            <a:ext cx="6904455" cy="923330"/>
          </a:xfrm>
          <a:prstGeom prst="rect">
            <a:avLst/>
          </a:prstGeom>
          <a:noFill/>
        </p:spPr>
        <p:txBody>
          <a:bodyPr wrap="none" lIns="91440" tIns="45720" rIns="91440" bIns="45720">
            <a:spAutoFit/>
          </a:bodyPr>
          <a:lstStyle/>
          <a:p>
            <a:pPr algn="ctr"/>
            <a:r>
              <a:rPr lang="vi-VN"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Hoạt động 2: Luyện viết</a:t>
            </a:r>
            <a:endPar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Audio 1">
            <a:hlinkClick r:id="" action="ppaction://media"/>
            <a:extLst>
              <a:ext uri="{FF2B5EF4-FFF2-40B4-BE49-F238E27FC236}">
                <a16:creationId xmlns:a16="http://schemas.microsoft.com/office/drawing/2014/main" id="{FE9F9B0C-08DB-4EF9-AD96-4E830EA3856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228433343"/>
      </p:ext>
    </p:extLst>
  </p:cSld>
  <p:clrMapOvr>
    <a:masterClrMapping/>
  </p:clrMapOvr>
  <mc:AlternateContent xmlns:mc="http://schemas.openxmlformats.org/markup-compatibility/2006" xmlns:p14="http://schemas.microsoft.com/office/powerpoint/2010/main">
    <mc:Choice Requires="p14">
      <p:transition spd="slow" p14:dur="2000" advTm="12409"/>
    </mc:Choice>
    <mc:Fallback xmlns="">
      <p:transition spd="slow" advTm="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750"/>
                                        <p:tgtEl>
                                          <p:spTgt spid="4"/>
                                        </p:tgtEl>
                                      </p:cBhvr>
                                    </p:animEffect>
                                    <p:anim calcmode="lin" valueType="num">
                                      <p:cBhvr>
                                        <p:cTn id="10" dur="750" fill="hold"/>
                                        <p:tgtEl>
                                          <p:spTgt spid="4"/>
                                        </p:tgtEl>
                                        <p:attrNameLst>
                                          <p:attrName>ppt_x</p:attrName>
                                        </p:attrNameLst>
                                      </p:cBhvr>
                                      <p:tavLst>
                                        <p:tav tm="0">
                                          <p:val>
                                            <p:strVal val="#ppt_x"/>
                                          </p:val>
                                        </p:tav>
                                        <p:tav tm="100000">
                                          <p:val>
                                            <p:strVal val="#ppt_x"/>
                                          </p:val>
                                        </p:tav>
                                      </p:tavLst>
                                    </p:anim>
                                    <p:anim calcmode="lin" valueType="num">
                                      <p:cBhvr>
                                        <p:cTn id="11"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2"/>
            <a:ext cx="5767754" cy="69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767754" y="2"/>
            <a:ext cx="6424246" cy="6857998"/>
          </a:xfrm>
          <a:prstGeom prst="rect">
            <a:avLst/>
          </a:prstGeom>
        </p:spPr>
      </p:pic>
      <p:pic>
        <p:nvPicPr>
          <p:cNvPr id="5" name="Audio 4">
            <a:hlinkClick r:id="" action="ppaction://media"/>
            <a:extLst>
              <a:ext uri="{FF2B5EF4-FFF2-40B4-BE49-F238E27FC236}">
                <a16:creationId xmlns:a16="http://schemas.microsoft.com/office/drawing/2014/main" id="{76D71FFD-2515-41A7-ADF4-069FF31A37E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56027483"/>
      </p:ext>
    </p:extLst>
  </p:cSld>
  <p:clrMapOvr>
    <a:masterClrMapping/>
  </p:clrMapOvr>
  <p:transition spd="slow" advTm="2610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table, bar chart&#10;&#10;Description automatically generated">
            <a:extLst>
              <a:ext uri="{FF2B5EF4-FFF2-40B4-BE49-F238E27FC236}">
                <a16:creationId xmlns:a16="http://schemas.microsoft.com/office/drawing/2014/main" id="{EDB32429-3D84-4990-9A1B-44C684D5DB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3940" y="643467"/>
            <a:ext cx="9904120"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F4AB7C3A-C2F8-4D43-BB73-68C83DA4F7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03268576"/>
      </p:ext>
    </p:extLst>
  </p:cSld>
  <p:clrMapOvr>
    <a:masterClrMapping/>
  </p:clrMapOvr>
  <mc:AlternateContent xmlns:mc="http://schemas.openxmlformats.org/markup-compatibility/2006" xmlns:p14="http://schemas.microsoft.com/office/powerpoint/2010/main">
    <mc:Choice Requires="p14">
      <p:transition p14:dur="0" advTm="132758"/>
    </mc:Choice>
    <mc:Fallback xmlns="">
      <p:transition advTm="132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5" cstate="email">
            <a:duotone>
              <a:srgbClr val="E7E6E6">
                <a:shade val="45000"/>
                <a:satMod val="135000"/>
              </a:srgbClr>
              <a:prstClr val="white"/>
            </a:duotone>
            <a:extLst>
              <a:ext uri="{28A0092B-C50C-407E-A947-70E740481C1C}">
                <a14:useLocalDpi xmlns:a14="http://schemas.microsoft.com/office/drawing/2010/main"/>
              </a:ext>
            </a:extLst>
          </a:blip>
          <a:srcRect/>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27294" t="7312" r="32213" b="28914"/>
          <a:stretch/>
        </p:blipFill>
        <p:spPr>
          <a:xfrm>
            <a:off x="184174" y="0"/>
            <a:ext cx="3080825" cy="4575269"/>
          </a:xfrm>
          <a:prstGeom prst="rect">
            <a:avLst/>
          </a:prstGeom>
        </p:spPr>
      </p:pic>
      <p:sp>
        <p:nvSpPr>
          <p:cNvPr id="7" name="TextBox 6"/>
          <p:cNvSpPr txBox="1"/>
          <p:nvPr/>
        </p:nvSpPr>
        <p:spPr>
          <a:xfrm>
            <a:off x="2530454" y="2088952"/>
            <a:ext cx="7166710" cy="1824923"/>
          </a:xfrm>
          <a:prstGeom prst="rect">
            <a:avLst/>
          </a:prstGeom>
          <a:noFill/>
        </p:spPr>
        <p:txBody>
          <a:bodyPr wrap="square" rtlCol="0">
            <a:spAutoFit/>
          </a:bodyPr>
          <a:lstStyle/>
          <a:p>
            <a:pPr>
              <a:lnSpc>
                <a:spcPct val="150000"/>
              </a:lnSpc>
            </a:pP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CHÚC CÁC CON HỌC SINH</a:t>
            </a:r>
          </a:p>
          <a:p>
            <a:pPr>
              <a:lnSpc>
                <a:spcPct val="150000"/>
              </a:lnSpc>
            </a:pP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CHĂM NGOAN – HỌC TỐT</a:t>
            </a:r>
          </a:p>
        </p:txBody>
      </p:sp>
      <p:pic>
        <p:nvPicPr>
          <p:cNvPr id="3" name="Audio 2">
            <a:hlinkClick r:id="" action="ppaction://media"/>
            <a:extLst>
              <a:ext uri="{FF2B5EF4-FFF2-40B4-BE49-F238E27FC236}">
                <a16:creationId xmlns:a16="http://schemas.microsoft.com/office/drawing/2014/main" id="{51B01257-1F0D-4423-B310-6351DA31F8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9635081"/>
      </p:ext>
    </p:extLst>
  </p:cSld>
  <p:clrMapOvr>
    <a:masterClrMapping/>
  </p:clrMapOvr>
  <mc:AlternateContent xmlns:mc="http://schemas.openxmlformats.org/markup-compatibility/2006" xmlns:p14="http://schemas.microsoft.com/office/powerpoint/2010/main">
    <mc:Choice Requires="p14">
      <p:transition spd="slow" p14:dur="2000" advTm="18374"/>
    </mc:Choice>
    <mc:Fallback xmlns="">
      <p:transition spd="slow" advTm="1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750"/>
                                        <p:tgtEl>
                                          <p:spTgt spid="4"/>
                                        </p:tgtEl>
                                      </p:cBhvr>
                                    </p:animEffect>
                                    <p:anim calcmode="lin" valueType="num">
                                      <p:cBhvr>
                                        <p:cTn id="10" dur="750" fill="hold"/>
                                        <p:tgtEl>
                                          <p:spTgt spid="4"/>
                                        </p:tgtEl>
                                        <p:attrNameLst>
                                          <p:attrName>ppt_x</p:attrName>
                                        </p:attrNameLst>
                                      </p:cBhvr>
                                      <p:tavLst>
                                        <p:tav tm="0">
                                          <p:val>
                                            <p:strVal val="#ppt_x"/>
                                          </p:val>
                                        </p:tav>
                                        <p:tav tm="100000">
                                          <p:val>
                                            <p:strVal val="#ppt_x"/>
                                          </p:val>
                                        </p:tav>
                                      </p:tavLst>
                                    </p:anim>
                                    <p:anim calcmode="lin" valueType="num">
                                      <p:cBhvr>
                                        <p:cTn id="11"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6" cstate="email">
            <a:extLst>
              <a:ext uri="{28A0092B-C50C-407E-A947-70E740481C1C}">
                <a14:useLocalDpi xmlns:a14="http://schemas.microsoft.com/office/drawing/2010/main"/>
              </a:ext>
            </a:extLst>
          </a:blip>
          <a:srcRect l="11908" t="16713" b="14111"/>
          <a:stretch>
            <a:fillRect/>
          </a:stretch>
        </p:blipFill>
        <p:spPr>
          <a:xfrm>
            <a:off x="775828" y="-154364"/>
            <a:ext cx="10458763" cy="5760586"/>
          </a:xfrm>
          <a:prstGeom prst="rect">
            <a:avLst/>
          </a:prstGeom>
          <a:noFill/>
          <a:ln w="9525">
            <a:noFill/>
          </a:ln>
        </p:spPr>
      </p:pic>
      <p:pic>
        <p:nvPicPr>
          <p:cNvPr id="13" name="图片 12"/>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2900851" y="3805738"/>
            <a:ext cx="5810701" cy="1800486"/>
          </a:xfrm>
          <a:prstGeom prst="rect">
            <a:avLst/>
          </a:prstGeom>
        </p:spPr>
      </p:pic>
      <p:pic>
        <p:nvPicPr>
          <p:cNvPr id="7173" name="图片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0928" y="121986"/>
            <a:ext cx="1629860" cy="1485442"/>
          </a:xfrm>
          <a:prstGeom prst="rect">
            <a:avLst/>
          </a:prstGeom>
          <a:noFill/>
          <a:ln w="9525">
            <a:noFill/>
          </a:ln>
        </p:spPr>
      </p:pic>
      <p:sp>
        <p:nvSpPr>
          <p:cNvPr id="9" name="矩形 8"/>
          <p:cNvSpPr/>
          <p:nvPr/>
        </p:nvSpPr>
        <p:spPr>
          <a:xfrm>
            <a:off x="108175" y="96722"/>
            <a:ext cx="11968566" cy="6632669"/>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latin typeface="A3.BoosterNextFYBlackRegular-San"/>
              <a:ea typeface="Microsoft YaHei"/>
              <a:cs typeface="+mn-ea"/>
              <a:sym typeface="+mn-lt"/>
            </a:endParaRPr>
          </a:p>
        </p:txBody>
      </p:sp>
      <p:pic>
        <p:nvPicPr>
          <p:cNvPr id="1029" name="Picture 5"/>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5140" b="92805" l="2073" r="91707">
                        <a14:foregroundMark x1="22439" y1="41116" x2="22439" y2="41116"/>
                        <a14:foregroundMark x1="47073" y1="34655" x2="47073" y2="34655"/>
                        <a14:foregroundMark x1="48293" y1="37592" x2="48293" y2="37592"/>
                        <a14:foregroundMark x1="73902" y1="37885" x2="73902" y2="37885"/>
                        <a14:foregroundMark x1="52439" y1="69604" x2="52439" y2="69604"/>
                        <a14:foregroundMark x1="22683" y1="41703" x2="22683" y2="41703"/>
                      </a14:backgroundRemoval>
                    </a14:imgEffect>
                  </a14:imgLayer>
                </a14:imgProps>
              </a:ext>
              <a:ext uri="{28A0092B-C50C-407E-A947-70E740481C1C}">
                <a14:useLocalDpi xmlns:a14="http://schemas.microsoft.com/office/drawing/2010/main"/>
              </a:ext>
            </a:extLst>
          </a:blip>
          <a:srcRect/>
          <a:stretch>
            <a:fillRect/>
          </a:stretch>
        </p:blipFill>
        <p:spPr bwMode="auto">
          <a:xfrm>
            <a:off x="-208978" y="3713277"/>
            <a:ext cx="4954684" cy="411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275220E1-DE31-4F3F-A903-68E9583EDCB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393077" y="1099439"/>
            <a:ext cx="3683027" cy="5757503"/>
          </a:xfrm>
          <a:prstGeom prst="rect">
            <a:avLst/>
          </a:prstGeom>
        </p:spPr>
      </p:pic>
      <p:sp>
        <p:nvSpPr>
          <p:cNvPr id="2" name="TextBox 1">
            <a:extLst>
              <a:ext uri="{FF2B5EF4-FFF2-40B4-BE49-F238E27FC236}">
                <a16:creationId xmlns:a16="http://schemas.microsoft.com/office/drawing/2014/main" id="{E8F2AD3E-7461-4FD0-9D49-D2BB84D6F0EC}"/>
              </a:ext>
            </a:extLst>
          </p:cNvPr>
          <p:cNvSpPr txBox="1"/>
          <p:nvPr/>
        </p:nvSpPr>
        <p:spPr>
          <a:xfrm>
            <a:off x="2124291" y="1458218"/>
            <a:ext cx="5140420" cy="1015343"/>
          </a:xfrm>
          <a:prstGeom prst="rect">
            <a:avLst/>
          </a:prstGeom>
          <a:noFill/>
        </p:spPr>
        <p:txBody>
          <a:bodyPr wrap="square" rtlCol="0">
            <a:spAutoFit/>
          </a:bodyPr>
          <a:lstStyle/>
          <a:p>
            <a:pPr algn="ctr" defTabSz="914103"/>
            <a:r>
              <a:rPr lang="en-US" sz="5998" dirty="0" err="1">
                <a:ln>
                  <a:solidFill>
                    <a:prstClr val="white">
                      <a:lumMod val="50000"/>
                    </a:prstClr>
                  </a:solidFill>
                </a:ln>
                <a:gradFill flip="none" rotWithShape="1">
                  <a:gsLst>
                    <a:gs pos="0">
                      <a:srgbClr val="FFCE54">
                        <a:lumMod val="40000"/>
                        <a:lumOff val="60000"/>
                      </a:srgbClr>
                    </a:gs>
                    <a:gs pos="50000">
                      <a:srgbClr val="FFCC29"/>
                    </a:gs>
                    <a:gs pos="100000">
                      <a:srgbClr val="FFCC29"/>
                    </a:gs>
                  </a:gsLst>
                  <a:lin ang="5400000" scaled="1"/>
                  <a:tileRect/>
                </a:gradFill>
                <a:effectLst>
                  <a:glow rad="139700">
                    <a:srgbClr val="FC6E51">
                      <a:satMod val="175000"/>
                      <a:alpha val="40000"/>
                    </a:srgbClr>
                  </a:glow>
                </a:effectLst>
                <a:latin typeface="SVN-Poky's" panose="020B0606040200020203" pitchFamily="34" charset="0"/>
                <a:ea typeface="Microsoft YaHei"/>
              </a:rPr>
              <a:t>Luyện</a:t>
            </a:r>
            <a:r>
              <a:rPr lang="en-US" sz="5998" dirty="0">
                <a:ln>
                  <a:solidFill>
                    <a:prstClr val="white">
                      <a:lumMod val="50000"/>
                    </a:prstClr>
                  </a:solidFill>
                </a:ln>
                <a:gradFill flip="none" rotWithShape="1">
                  <a:gsLst>
                    <a:gs pos="0">
                      <a:srgbClr val="FFCE54">
                        <a:lumMod val="40000"/>
                        <a:lumOff val="60000"/>
                      </a:srgbClr>
                    </a:gs>
                    <a:gs pos="50000">
                      <a:srgbClr val="FFCC29"/>
                    </a:gs>
                    <a:gs pos="100000">
                      <a:srgbClr val="FFCC29"/>
                    </a:gs>
                  </a:gsLst>
                  <a:lin ang="5400000" scaled="1"/>
                  <a:tileRect/>
                </a:gradFill>
                <a:effectLst>
                  <a:glow rad="139700">
                    <a:srgbClr val="FC6E51">
                      <a:satMod val="175000"/>
                      <a:alpha val="40000"/>
                    </a:srgbClr>
                  </a:glow>
                </a:effectLst>
                <a:latin typeface="SVN-Poky's" panose="020B0606040200020203" pitchFamily="34" charset="0"/>
                <a:ea typeface="Microsoft YaHei"/>
              </a:rPr>
              <a:t> </a:t>
            </a:r>
            <a:r>
              <a:rPr lang="en-US" sz="5998" dirty="0" err="1">
                <a:ln>
                  <a:solidFill>
                    <a:prstClr val="white">
                      <a:lumMod val="50000"/>
                    </a:prstClr>
                  </a:solidFill>
                </a:ln>
                <a:gradFill flip="none" rotWithShape="1">
                  <a:gsLst>
                    <a:gs pos="0">
                      <a:srgbClr val="FFCE54">
                        <a:lumMod val="40000"/>
                        <a:lumOff val="60000"/>
                      </a:srgbClr>
                    </a:gs>
                    <a:gs pos="50000">
                      <a:srgbClr val="FFCC29"/>
                    </a:gs>
                    <a:gs pos="100000">
                      <a:srgbClr val="FFCC29"/>
                    </a:gs>
                  </a:gsLst>
                  <a:lin ang="5400000" scaled="1"/>
                  <a:tileRect/>
                </a:gradFill>
                <a:effectLst>
                  <a:glow rad="139700">
                    <a:srgbClr val="FC6E51">
                      <a:satMod val="175000"/>
                      <a:alpha val="40000"/>
                    </a:srgbClr>
                  </a:glow>
                </a:effectLst>
                <a:latin typeface="SVN-Poky's" panose="020B0606040200020203" pitchFamily="34" charset="0"/>
                <a:ea typeface="Microsoft YaHei"/>
              </a:rPr>
              <a:t>đọc</a:t>
            </a:r>
            <a:r>
              <a:rPr lang="en-US" sz="5998" dirty="0">
                <a:ln>
                  <a:solidFill>
                    <a:prstClr val="white">
                      <a:lumMod val="50000"/>
                    </a:prstClr>
                  </a:solidFill>
                </a:ln>
                <a:gradFill flip="none" rotWithShape="1">
                  <a:gsLst>
                    <a:gs pos="0">
                      <a:srgbClr val="FFCE54">
                        <a:lumMod val="40000"/>
                        <a:lumOff val="60000"/>
                      </a:srgbClr>
                    </a:gs>
                    <a:gs pos="50000">
                      <a:srgbClr val="FFCC29"/>
                    </a:gs>
                    <a:gs pos="100000">
                      <a:srgbClr val="FFCC29"/>
                    </a:gs>
                  </a:gsLst>
                  <a:lin ang="5400000" scaled="1"/>
                  <a:tileRect/>
                </a:gradFill>
                <a:effectLst>
                  <a:glow rad="139700">
                    <a:srgbClr val="FC6E51">
                      <a:satMod val="175000"/>
                      <a:alpha val="40000"/>
                    </a:srgbClr>
                  </a:glow>
                </a:effectLst>
                <a:latin typeface="SVN-Poky's" panose="020B0606040200020203" pitchFamily="34" charset="0"/>
                <a:ea typeface="Microsoft YaHei"/>
              </a:rPr>
              <a:t>, </a:t>
            </a:r>
            <a:r>
              <a:rPr lang="en-US" sz="5998" dirty="0" err="1">
                <a:ln>
                  <a:solidFill>
                    <a:prstClr val="white">
                      <a:lumMod val="50000"/>
                    </a:prstClr>
                  </a:solidFill>
                </a:ln>
                <a:gradFill flip="none" rotWithShape="1">
                  <a:gsLst>
                    <a:gs pos="0">
                      <a:srgbClr val="FFCE54">
                        <a:lumMod val="40000"/>
                        <a:lumOff val="60000"/>
                      </a:srgbClr>
                    </a:gs>
                    <a:gs pos="50000">
                      <a:srgbClr val="FFCC29"/>
                    </a:gs>
                    <a:gs pos="100000">
                      <a:srgbClr val="FFCC29"/>
                    </a:gs>
                  </a:gsLst>
                  <a:lin ang="5400000" scaled="1"/>
                  <a:tileRect/>
                </a:gradFill>
                <a:effectLst>
                  <a:glow rad="139700">
                    <a:srgbClr val="FC6E51">
                      <a:satMod val="175000"/>
                      <a:alpha val="40000"/>
                    </a:srgbClr>
                  </a:glow>
                </a:effectLst>
                <a:latin typeface="SVN-Poky's" panose="020B0606040200020203" pitchFamily="34" charset="0"/>
                <a:ea typeface="Microsoft YaHei"/>
              </a:rPr>
              <a:t>viết</a:t>
            </a:r>
            <a:r>
              <a:rPr lang="en-US" sz="5998" dirty="0">
                <a:ln>
                  <a:solidFill>
                    <a:prstClr val="white">
                      <a:lumMod val="50000"/>
                    </a:prstClr>
                  </a:solidFill>
                </a:ln>
                <a:gradFill flip="none" rotWithShape="1">
                  <a:gsLst>
                    <a:gs pos="0">
                      <a:srgbClr val="FFCE54">
                        <a:lumMod val="40000"/>
                        <a:lumOff val="60000"/>
                      </a:srgbClr>
                    </a:gs>
                    <a:gs pos="50000">
                      <a:srgbClr val="FFCC29"/>
                    </a:gs>
                    <a:gs pos="100000">
                      <a:srgbClr val="FFCC29"/>
                    </a:gs>
                  </a:gsLst>
                  <a:lin ang="5400000" scaled="1"/>
                  <a:tileRect/>
                </a:gradFill>
                <a:effectLst>
                  <a:glow rad="139700">
                    <a:srgbClr val="FC6E51">
                      <a:satMod val="175000"/>
                      <a:alpha val="40000"/>
                    </a:srgbClr>
                  </a:glow>
                </a:effectLst>
                <a:latin typeface="SVN-Poky's" panose="020B0606040200020203" pitchFamily="34" charset="0"/>
                <a:ea typeface="Microsoft YaHei"/>
              </a:rPr>
              <a:t>: </a:t>
            </a:r>
          </a:p>
        </p:txBody>
      </p:sp>
      <p:sp>
        <p:nvSpPr>
          <p:cNvPr id="12" name="TextBox 11">
            <a:extLst>
              <a:ext uri="{FF2B5EF4-FFF2-40B4-BE49-F238E27FC236}">
                <a16:creationId xmlns:a16="http://schemas.microsoft.com/office/drawing/2014/main" id="{4FCFE87C-AE73-48AE-89CD-DE9C52987490}"/>
              </a:ext>
            </a:extLst>
          </p:cNvPr>
          <p:cNvSpPr txBox="1"/>
          <p:nvPr/>
        </p:nvSpPr>
        <p:spPr>
          <a:xfrm>
            <a:off x="2124291" y="2519792"/>
            <a:ext cx="7761835" cy="1569019"/>
          </a:xfrm>
          <a:prstGeom prst="rect">
            <a:avLst/>
          </a:prstGeom>
          <a:noFill/>
        </p:spPr>
        <p:txBody>
          <a:bodyPr wrap="square" rtlCol="0">
            <a:spAutoFit/>
          </a:bodyPr>
          <a:lstStyle/>
          <a:p>
            <a:pPr algn="ctr" defTabSz="914103"/>
            <a:r>
              <a:rPr lang="en-US" sz="4800" dirty="0">
                <a:solidFill>
                  <a:srgbClr val="FF0000"/>
                </a:solidFill>
                <a:effectLst>
                  <a:glow rad="101600">
                    <a:srgbClr val="FC6E51">
                      <a:satMod val="175000"/>
                      <a:alpha val="40000"/>
                    </a:srgbClr>
                  </a:glow>
                </a:effectLst>
                <a:latin typeface="UTM Avo" panose="02040603050506020204" pitchFamily="18" charset="0"/>
                <a:ea typeface="Microsoft YaHei"/>
              </a:rPr>
              <a:t>om    </a:t>
            </a:r>
            <a:r>
              <a:rPr lang="en-US" sz="4800" dirty="0" err="1">
                <a:solidFill>
                  <a:srgbClr val="FF0000"/>
                </a:solidFill>
                <a:effectLst>
                  <a:glow rad="101600">
                    <a:srgbClr val="FC6E51">
                      <a:satMod val="175000"/>
                      <a:alpha val="40000"/>
                    </a:srgbClr>
                  </a:glow>
                </a:effectLst>
                <a:latin typeface="UTM Avo" panose="02040603050506020204" pitchFamily="18" charset="0"/>
                <a:ea typeface="Microsoft YaHei"/>
              </a:rPr>
              <a:t>ôm</a:t>
            </a:r>
            <a:r>
              <a:rPr lang="en-US" sz="4800" dirty="0">
                <a:solidFill>
                  <a:srgbClr val="FF0000"/>
                </a:solidFill>
                <a:effectLst>
                  <a:glow rad="101600">
                    <a:srgbClr val="FC6E51">
                      <a:satMod val="175000"/>
                      <a:alpha val="40000"/>
                    </a:srgbClr>
                  </a:glow>
                </a:effectLst>
                <a:latin typeface="UTM Avo" panose="02040603050506020204" pitchFamily="18" charset="0"/>
                <a:ea typeface="Microsoft YaHei"/>
              </a:rPr>
              <a:t>    </a:t>
            </a:r>
            <a:r>
              <a:rPr lang="en-US" sz="4800" dirty="0" err="1">
                <a:solidFill>
                  <a:srgbClr val="FF0000"/>
                </a:solidFill>
                <a:effectLst>
                  <a:glow rad="101600">
                    <a:srgbClr val="FC6E51">
                      <a:satMod val="175000"/>
                      <a:alpha val="40000"/>
                    </a:srgbClr>
                  </a:glow>
                </a:effectLst>
                <a:latin typeface="UTM Avo" panose="02040603050506020204" pitchFamily="18" charset="0"/>
                <a:ea typeface="Microsoft YaHei"/>
              </a:rPr>
              <a:t>ơm</a:t>
            </a:r>
            <a:r>
              <a:rPr lang="en-US" sz="4800" dirty="0">
                <a:solidFill>
                  <a:srgbClr val="FF0000"/>
                </a:solidFill>
                <a:effectLst>
                  <a:glow rad="101600">
                    <a:srgbClr val="FC6E51">
                      <a:satMod val="175000"/>
                      <a:alpha val="40000"/>
                    </a:srgbClr>
                  </a:glow>
                </a:effectLst>
                <a:latin typeface="UTM Avo" panose="02040603050506020204" pitchFamily="18" charset="0"/>
                <a:ea typeface="Microsoft YaHei"/>
              </a:rPr>
              <a:t> </a:t>
            </a:r>
          </a:p>
          <a:p>
            <a:pPr algn="ctr" defTabSz="914103"/>
            <a:r>
              <a:rPr lang="en-US" sz="4800" dirty="0" err="1">
                <a:solidFill>
                  <a:srgbClr val="FF0000"/>
                </a:solidFill>
                <a:effectLst>
                  <a:glow rad="101600">
                    <a:srgbClr val="FC6E51">
                      <a:satMod val="175000"/>
                      <a:alpha val="40000"/>
                    </a:srgbClr>
                  </a:glow>
                </a:effectLst>
                <a:latin typeface="UTM Avo" panose="02040603050506020204" pitchFamily="18" charset="0"/>
                <a:ea typeface="Microsoft YaHei"/>
              </a:rPr>
              <a:t>em</a:t>
            </a:r>
            <a:r>
              <a:rPr lang="en-US" sz="4800" dirty="0">
                <a:solidFill>
                  <a:srgbClr val="FF0000"/>
                </a:solidFill>
                <a:effectLst>
                  <a:glow rad="101600">
                    <a:srgbClr val="FC6E51">
                      <a:satMod val="175000"/>
                      <a:alpha val="40000"/>
                    </a:srgbClr>
                  </a:glow>
                </a:effectLst>
                <a:latin typeface="UTM Avo" panose="02040603050506020204" pitchFamily="18" charset="0"/>
                <a:ea typeface="Microsoft YaHei"/>
              </a:rPr>
              <a:t>    </a:t>
            </a:r>
            <a:r>
              <a:rPr lang="en-US" sz="4800" dirty="0" err="1">
                <a:solidFill>
                  <a:srgbClr val="FF0000"/>
                </a:solidFill>
                <a:effectLst>
                  <a:glow rad="101600">
                    <a:srgbClr val="FC6E51">
                      <a:satMod val="175000"/>
                      <a:alpha val="40000"/>
                    </a:srgbClr>
                  </a:glow>
                </a:effectLst>
                <a:latin typeface="UTM Avo" panose="02040603050506020204" pitchFamily="18" charset="0"/>
                <a:ea typeface="Microsoft YaHei"/>
              </a:rPr>
              <a:t>êm</a:t>
            </a:r>
            <a:r>
              <a:rPr lang="en-US" sz="4800" dirty="0">
                <a:solidFill>
                  <a:srgbClr val="FF0000"/>
                </a:solidFill>
                <a:effectLst>
                  <a:glow rad="101600">
                    <a:srgbClr val="FC6E51">
                      <a:satMod val="175000"/>
                      <a:alpha val="40000"/>
                    </a:srgbClr>
                  </a:glow>
                </a:effectLst>
                <a:latin typeface="UTM Avo" panose="02040603050506020204" pitchFamily="18" charset="0"/>
                <a:ea typeface="Microsoft YaHei"/>
              </a:rPr>
              <a:t>    </a:t>
            </a:r>
            <a:r>
              <a:rPr lang="en-US" sz="4800" dirty="0" err="1">
                <a:solidFill>
                  <a:srgbClr val="FF0000"/>
                </a:solidFill>
                <a:effectLst>
                  <a:glow rad="101600">
                    <a:srgbClr val="FC6E51">
                      <a:satMod val="175000"/>
                      <a:alpha val="40000"/>
                    </a:srgbClr>
                  </a:glow>
                </a:effectLst>
                <a:latin typeface="UTM Avo" panose="02040603050506020204" pitchFamily="18" charset="0"/>
                <a:ea typeface="Microsoft YaHei"/>
              </a:rPr>
              <a:t>im</a:t>
            </a:r>
            <a:r>
              <a:rPr lang="en-US" sz="4800" dirty="0">
                <a:solidFill>
                  <a:srgbClr val="FF0000"/>
                </a:solidFill>
                <a:effectLst>
                  <a:glow rad="101600">
                    <a:srgbClr val="FC6E51">
                      <a:satMod val="175000"/>
                      <a:alpha val="40000"/>
                    </a:srgbClr>
                  </a:glow>
                </a:effectLst>
                <a:latin typeface="UTM Avo" panose="02040603050506020204" pitchFamily="18" charset="0"/>
                <a:ea typeface="Microsoft YaHei"/>
              </a:rPr>
              <a:t>    um</a:t>
            </a:r>
            <a:endParaRPr lang="en-US" sz="4800" dirty="0">
              <a:solidFill>
                <a:srgbClr val="FF0000"/>
              </a:solidFill>
              <a:effectLst>
                <a:glow rad="101600">
                  <a:srgbClr val="FC6E51">
                    <a:satMod val="175000"/>
                    <a:alpha val="40000"/>
                  </a:srgbClr>
                </a:glow>
              </a:effectLst>
              <a:latin typeface="SVN-Whimsy" panose="02040603050506020204" pitchFamily="18" charset="0"/>
              <a:ea typeface="Microsoft YaHei"/>
            </a:endParaRPr>
          </a:p>
        </p:txBody>
      </p:sp>
      <p:pic>
        <p:nvPicPr>
          <p:cNvPr id="6" name="Audio 5">
            <a:hlinkClick r:id="" action="ppaction://media"/>
            <a:extLst>
              <a:ext uri="{FF2B5EF4-FFF2-40B4-BE49-F238E27FC236}">
                <a16:creationId xmlns:a16="http://schemas.microsoft.com/office/drawing/2014/main" id="{E0F57BA0-E38A-4CB6-A177-9AB2A716BF1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183562651"/>
      </p:ext>
    </p:extLst>
  </p:cSld>
  <p:clrMapOvr>
    <a:masterClrMapping/>
  </p:clrMapOvr>
  <p:transition spd="slow" advTm="2272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6" presetClass="entr" presetSubtype="21" fill="hold" nodeType="after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barn(inVertical)">
                                      <p:cBhvr>
                                        <p:cTn id="10" dur="500"/>
                                        <p:tgtEl>
                                          <p:spTgt spid="22530"/>
                                        </p:tgtEl>
                                      </p:cBhvr>
                                    </p:animEffect>
                                  </p:childTnLst>
                                </p:cTn>
                              </p:par>
                              <p:par>
                                <p:cTn id="11" presetID="16" presetClass="entr" presetSubtype="21" fill="hold" nodeType="withEffect">
                                  <p:stCondLst>
                                    <p:cond delay="0"/>
                                  </p:stCondLst>
                                  <p:childTnLst>
                                    <p:set>
                                      <p:cBhvr>
                                        <p:cTn id="12" dur="1" fill="hold">
                                          <p:stCondLst>
                                            <p:cond delay="0"/>
                                          </p:stCondLst>
                                        </p:cTn>
                                        <p:tgtEl>
                                          <p:spTgt spid="7173"/>
                                        </p:tgtEl>
                                        <p:attrNameLst>
                                          <p:attrName>style.visibility</p:attrName>
                                        </p:attrNameLst>
                                      </p:cBhvr>
                                      <p:to>
                                        <p:strVal val="visible"/>
                                      </p:to>
                                    </p:set>
                                    <p:animEffect transition="in" filter="barn(inVertical)">
                                      <p:cBhvr>
                                        <p:cTn id="13" dur="500"/>
                                        <p:tgtEl>
                                          <p:spTgt spid="7173"/>
                                        </p:tgtEl>
                                      </p:cBhvr>
                                    </p:animEffect>
                                  </p:childTnLst>
                                </p:cTn>
                              </p:par>
                            </p:childTnLst>
                          </p:cTn>
                        </p:par>
                        <p:par>
                          <p:cTn id="14" fill="hold">
                            <p:stCondLst>
                              <p:cond delay="501"/>
                            </p:stCondLst>
                            <p:childTnLst>
                              <p:par>
                                <p:cTn id="15" presetID="55"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1000" fill="hold"/>
                                        <p:tgtEl>
                                          <p:spTgt spid="1029"/>
                                        </p:tgtEl>
                                        <p:attrNameLst>
                                          <p:attrName>ppt_w</p:attrName>
                                        </p:attrNameLst>
                                      </p:cBhvr>
                                      <p:tavLst>
                                        <p:tav tm="0">
                                          <p:val>
                                            <p:fltVal val="0"/>
                                          </p:val>
                                        </p:tav>
                                        <p:tav tm="100000">
                                          <p:val>
                                            <p:strVal val="#ppt_w"/>
                                          </p:val>
                                        </p:tav>
                                      </p:tavLst>
                                    </p:anim>
                                    <p:anim calcmode="lin" valueType="num">
                                      <p:cBhvr>
                                        <p:cTn id="23" dur="1000" fill="hold"/>
                                        <p:tgtEl>
                                          <p:spTgt spid="1029"/>
                                        </p:tgtEl>
                                        <p:attrNameLst>
                                          <p:attrName>ppt_h</p:attrName>
                                        </p:attrNameLst>
                                      </p:cBhvr>
                                      <p:tavLst>
                                        <p:tav tm="0">
                                          <p:val>
                                            <p:fltVal val="0"/>
                                          </p:val>
                                        </p:tav>
                                        <p:tav tm="100000">
                                          <p:val>
                                            <p:strVal val="#ppt_h"/>
                                          </p:val>
                                        </p:tav>
                                      </p:tavLst>
                                    </p:anim>
                                    <p:animEffect transition="in" filter="fade">
                                      <p:cBhvr>
                                        <p:cTn id="24" dur="1000"/>
                                        <p:tgtEl>
                                          <p:spTgt spid="10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bldLst>
      <p:bldP spid="2"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lock&#10;&#10;Description automatically generated">
            <a:extLst>
              <a:ext uri="{FF2B5EF4-FFF2-40B4-BE49-F238E27FC236}">
                <a16:creationId xmlns:a16="http://schemas.microsoft.com/office/drawing/2014/main" id="{A89924C9-F4C6-44B4-8E57-DA638095446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663405">
            <a:off x="8673691" y="1765747"/>
            <a:ext cx="3551580" cy="5020732"/>
          </a:xfrm>
          <a:prstGeom prst="rect">
            <a:avLst/>
          </a:prstGeom>
        </p:spPr>
      </p:pic>
      <p:grpSp>
        <p:nvGrpSpPr>
          <p:cNvPr id="16" name="25">
            <a:extLst>
              <a:ext uri="{FF2B5EF4-FFF2-40B4-BE49-F238E27FC236}">
                <a16:creationId xmlns:a16="http://schemas.microsoft.com/office/drawing/2014/main" id="{5D987095-FE8B-48FD-AA46-19D6FFC7D4CA}"/>
              </a:ext>
            </a:extLst>
          </p:cNvPr>
          <p:cNvGrpSpPr/>
          <p:nvPr/>
        </p:nvGrpSpPr>
        <p:grpSpPr>
          <a:xfrm>
            <a:off x="-235768" y="2181733"/>
            <a:ext cx="4019361" cy="4942605"/>
            <a:chOff x="344182" y="1662106"/>
            <a:chExt cx="4020601" cy="4944130"/>
          </a:xfrm>
        </p:grpSpPr>
        <p:pic>
          <p:nvPicPr>
            <p:cNvPr id="9" name="21">
              <a:extLst>
                <a:ext uri="{FF2B5EF4-FFF2-40B4-BE49-F238E27FC236}">
                  <a16:creationId xmlns:a16="http://schemas.microsoft.com/office/drawing/2014/main" id="{6FF16DE3-9325-4C0D-934B-308A2034DD5B}"/>
                </a:ext>
              </a:extLst>
            </p:cNvPr>
            <p:cNvPicPr>
              <a:picLocks noChangeAspect="1"/>
            </p:cNvPicPr>
            <p:nvPr/>
          </p:nvPicPr>
          <p:blipFill>
            <a:blip r:embed="rId8"/>
            <a:stretch>
              <a:fillRect/>
            </a:stretch>
          </p:blipFill>
          <p:spPr>
            <a:xfrm rot="20698724">
              <a:off x="449783" y="5076236"/>
              <a:ext cx="3915000" cy="1530000"/>
            </a:xfrm>
            <a:prstGeom prst="rect">
              <a:avLst/>
            </a:prstGeom>
          </p:spPr>
        </p:pic>
        <p:pic>
          <p:nvPicPr>
            <p:cNvPr id="1026" name="Picture 2">
              <a:extLst>
                <a:ext uri="{FF2B5EF4-FFF2-40B4-BE49-F238E27FC236}">
                  <a16:creationId xmlns:a16="http://schemas.microsoft.com/office/drawing/2014/main" id="{B9C28243-605A-40D1-8936-11AAC46E0B1E}"/>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6315" b="90580" l="5116" r="94419">
                          <a14:foregroundMark x1="13488" y1="24224" x2="28837" y2="24224"/>
                          <a14:foregroundMark x1="41512" y1="12215" x2="55465" y2="24327"/>
                          <a14:foregroundMark x1="55465" y1="24327" x2="55930" y2="24534"/>
                          <a14:foregroundMark x1="60465" y1="7453" x2="77326" y2="37992"/>
                          <a14:foregroundMark x1="82093" y1="21532" x2="88721" y2="24845"/>
                          <a14:foregroundMark x1="94419" y1="24327" x2="93837" y2="28054"/>
                          <a14:foregroundMark x1="58256" y1="45756" x2="56977" y2="71636"/>
                          <a14:foregroundMark x1="56977" y1="71636" x2="58256" y2="77847"/>
                          <a14:foregroundMark x1="33427" y1="85921" x2="33372" y2="86128"/>
                          <a14:foregroundMark x1="42674" y1="50828" x2="33427" y2="85921"/>
                          <a14:foregroundMark x1="44767" y1="46687" x2="31163" y2="72774"/>
                          <a14:foregroundMark x1="63372" y1="44306" x2="67326" y2="77536"/>
                          <a14:foregroundMark x1="38372" y1="87267" x2="39651" y2="90373"/>
                          <a14:foregroundMark x1="36977" y1="82091" x2="34884" y2="89545"/>
                          <a14:foregroundMark x1="29651" y1="79193" x2="27558" y2="81573"/>
                          <a14:foregroundMark x1="27907" y1="76812" x2="26395" y2="80021"/>
                          <a14:foregroundMark x1="30581" y1="81056" x2="30581" y2="81056"/>
                          <a14:foregroundMark x1="31435" y1="85401" x2="31512" y2="85921"/>
                          <a14:foregroundMark x1="30581" y1="79607" x2="31284" y2="84377"/>
                          <a14:foregroundMark x1="37558" y1="83747" x2="41163" y2="90062"/>
                          <a14:foregroundMark x1="41163" y1="90062" x2="41163" y2="90373"/>
                          <a14:foregroundMark x1="42326" y1="89337" x2="43605" y2="90683"/>
                          <a14:foregroundMark x1="44535" y1="84990" x2="44186" y2="86646"/>
                          <a14:foregroundMark x1="49535" y1="60870" x2="56744" y2="74120"/>
                          <a14:foregroundMark x1="48372" y1="20186" x2="55116" y2="44203"/>
                          <a14:foregroundMark x1="55116" y1="44203" x2="56279" y2="46687"/>
                          <a14:foregroundMark x1="36395" y1="20497" x2="50116" y2="48551"/>
                          <a14:foregroundMark x1="56512" y1="23706" x2="67907" y2="44617"/>
                          <a14:foregroundMark x1="55000" y1="20497" x2="53953" y2="31884"/>
                          <a14:foregroundMark x1="53953" y1="31884" x2="49884" y2="40994"/>
                          <a14:foregroundMark x1="49884" y1="40994" x2="49070" y2="41408"/>
                          <a14:foregroundMark x1="58837" y1="32505" x2="48023" y2="36646"/>
                          <a14:foregroundMark x1="56279" y1="17805" x2="29419" y2="13043"/>
                          <a14:foregroundMark x1="52558" y1="10559" x2="36069" y2="6867"/>
                          <a14:foregroundMark x1="6860" y1="23395" x2="6279" y2="23810"/>
                          <a14:foregroundMark x1="5116" y1="27433" x2="5116" y2="27433"/>
                          <a14:foregroundMark x1="60698" y1="36025" x2="60698" y2="36025"/>
                          <a14:foregroundMark x1="64302" y1="85611" x2="64302" y2="85611"/>
                          <a14:foregroundMark x1="58372" y1="89545" x2="58372" y2="89545"/>
                          <a14:foregroundMark x1="70349" y1="75880" x2="73721" y2="80538"/>
                          <a14:foregroundMark x1="69070" y1="78882" x2="69070" y2="82609"/>
                          <a14:foregroundMark x1="60116" y1="84472" x2="57674" y2="90062"/>
                          <a14:foregroundMark x1="61977" y1="82919" x2="63488" y2="88820"/>
                          <a14:foregroundMark x1="59302" y1="85093" x2="64070" y2="86957"/>
                          <a14:foregroundMark x1="66395" y1="83644" x2="66977" y2="87681"/>
                          <a14:foregroundMark x1="56744" y1="85818" x2="55349" y2="89545"/>
                          <a14:foregroundMark x1="28023" y1="77536" x2="24535" y2="80021"/>
                          <a14:backgroundMark x1="34884" y1="8282" x2="34884" y2="8282"/>
                          <a14:backgroundMark x1="34302" y1="6108" x2="34302" y2="6108"/>
                          <a14:backgroundMark x1="34302" y1="7453" x2="34302" y2="7453"/>
                          <a14:backgroundMark x1="34186" y1="6315" x2="33721" y2="6832"/>
                          <a14:backgroundMark x1="35116" y1="6832" x2="34767" y2="6936"/>
                          <a14:backgroundMark x1="36047" y1="5590" x2="34535" y2="6315"/>
                          <a14:backgroundMark x1="36047" y1="6832" x2="34535" y2="6625"/>
                          <a14:backgroundMark x1="31628" y1="85921" x2="31628" y2="85921"/>
                          <a14:backgroundMark x1="32093" y1="85507" x2="31512" y2="85507"/>
                          <a14:backgroundMark x1="31163" y1="85611" x2="30930" y2="85818"/>
                          <a14:backgroundMark x1="40233" y1="93685" x2="39070" y2="93685"/>
                          <a14:backgroundMark x1="40581" y1="93582" x2="39651" y2="93582"/>
                          <a14:backgroundMark x1="60698" y1="93685" x2="60698" y2="93271"/>
                          <a14:backgroundMark x1="40581" y1="93375" x2="39884" y2="93375"/>
                        </a14:backgroundRemoval>
                      </a14:imgEffect>
                    </a14:imgLayer>
                  </a14:imgProps>
                </a:ext>
                <a:ext uri="{28A0092B-C50C-407E-A947-70E740481C1C}">
                  <a14:useLocalDpi xmlns:a14="http://schemas.microsoft.com/office/drawing/2010/main"/>
                </a:ext>
              </a:extLst>
            </a:blip>
            <a:srcRect/>
            <a:stretch>
              <a:fillRect/>
            </a:stretch>
          </p:blipFill>
          <p:spPr bwMode="auto">
            <a:xfrm rot="20452923">
              <a:off x="344182" y="1662106"/>
              <a:ext cx="3831658" cy="430389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A_5">
            <a:extLst>
              <a:ext uri="{FF2B5EF4-FFF2-40B4-BE49-F238E27FC236}">
                <a16:creationId xmlns:a16="http://schemas.microsoft.com/office/drawing/2014/main" id="{C51EFB2B-6B52-4514-B809-AE5171A0AA29}"/>
              </a:ext>
            </a:extLst>
          </p:cNvPr>
          <p:cNvPicPr>
            <a:picLocks noChangeAspect="1"/>
          </p:cNvPicPr>
          <p:nvPr>
            <p:custDataLst>
              <p:tags r:id="rId1"/>
            </p:custDataLst>
          </p:nvPr>
        </p:nvPicPr>
        <p:blipFill>
          <a:blip r:embed="rId11" cstate="email">
            <a:lum contrast="20000"/>
            <a:extLst>
              <a:ext uri="{28A0092B-C50C-407E-A947-70E740481C1C}">
                <a14:useLocalDpi xmlns:a14="http://schemas.microsoft.com/office/drawing/2010/main"/>
              </a:ext>
            </a:extLst>
          </a:blip>
          <a:stretch>
            <a:fillRect/>
          </a:stretch>
        </p:blipFill>
        <p:spPr>
          <a:xfrm>
            <a:off x="2960068" y="3909189"/>
            <a:ext cx="6488251" cy="1720987"/>
          </a:xfrm>
          <a:prstGeom prst="rect">
            <a:avLst/>
          </a:prstGeom>
        </p:spPr>
      </p:pic>
      <p:pic>
        <p:nvPicPr>
          <p:cNvPr id="13" name="PA_ 28">
            <a:extLst>
              <a:ext uri="{FF2B5EF4-FFF2-40B4-BE49-F238E27FC236}">
                <a16:creationId xmlns:a16="http://schemas.microsoft.com/office/drawing/2014/main" id="{D2721091-6A7C-4916-8EA0-8C6BDD69C2DF}"/>
              </a:ext>
            </a:extLst>
          </p:cNvPr>
          <p:cNvPicPr>
            <a:picLocks noChangeAspect="1"/>
          </p:cNvPicPr>
          <p:nvPr>
            <p:custDataLst>
              <p:tags r:id="rId2"/>
            </p:custDataLst>
          </p:nvPr>
        </p:nvPicPr>
        <p:blipFill>
          <a:blip r:embed="rId12">
            <a:lum contrast="20000"/>
          </a:blip>
          <a:stretch>
            <a:fillRect/>
          </a:stretch>
        </p:blipFill>
        <p:spPr>
          <a:xfrm>
            <a:off x="9448319" y="1959116"/>
            <a:ext cx="1045928" cy="989695"/>
          </a:xfrm>
          <a:prstGeom prst="rect">
            <a:avLst/>
          </a:prstGeom>
        </p:spPr>
      </p:pic>
      <p:sp>
        <p:nvSpPr>
          <p:cNvPr id="21" name="TextBox 20">
            <a:extLst>
              <a:ext uri="{FF2B5EF4-FFF2-40B4-BE49-F238E27FC236}">
                <a16:creationId xmlns:a16="http://schemas.microsoft.com/office/drawing/2014/main" id="{927518DA-5407-4EDC-B856-CD3C85DE734C}"/>
              </a:ext>
            </a:extLst>
          </p:cNvPr>
          <p:cNvSpPr txBox="1"/>
          <p:nvPr/>
        </p:nvSpPr>
        <p:spPr>
          <a:xfrm>
            <a:off x="2960069" y="-1965353"/>
            <a:ext cx="184731" cy="338426"/>
          </a:xfrm>
          <a:prstGeom prst="rect">
            <a:avLst/>
          </a:prstGeom>
          <a:noFill/>
        </p:spPr>
        <p:txBody>
          <a:bodyPr wrap="none" rtlCol="0">
            <a:spAutoFit/>
          </a:bodyPr>
          <a:lstStyle/>
          <a:p>
            <a:pPr defTabSz="914103"/>
            <a:endParaRPr lang="en-US" sz="1599">
              <a:solidFill>
                <a:srgbClr val="3F3F3F"/>
              </a:solidFill>
              <a:latin typeface="A3.BoosterNextFYBlackRegular-San"/>
              <a:ea typeface="Microsoft YaHei"/>
              <a:cs typeface="+mn-ea"/>
              <a:sym typeface="+mn-lt"/>
            </a:endParaRPr>
          </a:p>
        </p:txBody>
      </p:sp>
      <p:sp>
        <p:nvSpPr>
          <p:cNvPr id="22" name="TextBox 21">
            <a:extLst>
              <a:ext uri="{FF2B5EF4-FFF2-40B4-BE49-F238E27FC236}">
                <a16:creationId xmlns:a16="http://schemas.microsoft.com/office/drawing/2014/main" id="{0D32F087-1FB5-43A9-A948-6C3E2704866D}"/>
              </a:ext>
            </a:extLst>
          </p:cNvPr>
          <p:cNvSpPr txBox="1"/>
          <p:nvPr/>
        </p:nvSpPr>
        <p:spPr>
          <a:xfrm>
            <a:off x="3107294" y="1406638"/>
            <a:ext cx="5410061" cy="923010"/>
          </a:xfrm>
          <a:prstGeom prst="rect">
            <a:avLst/>
          </a:prstGeom>
          <a:noFill/>
        </p:spPr>
        <p:txBody>
          <a:bodyPr wrap="square" rtlCol="0">
            <a:spAutoFit/>
          </a:bodyPr>
          <a:lstStyle/>
          <a:p>
            <a:pPr algn="ctr" defTabSz="914103"/>
            <a:r>
              <a:rPr lang="en-US" sz="5398" b="1" spc="300" dirty="0">
                <a:solidFill>
                  <a:srgbClr val="FF0000"/>
                </a:solidFill>
                <a:latin typeface="A3.BoosterNextFYBlackRegular-San"/>
                <a:ea typeface="Microsoft YaHei"/>
                <a:cs typeface="+mn-ea"/>
                <a:sym typeface="+mn-lt"/>
              </a:rPr>
              <a:t>KHỞI ĐỘNG</a:t>
            </a:r>
          </a:p>
        </p:txBody>
      </p:sp>
      <p:pic>
        <p:nvPicPr>
          <p:cNvPr id="4" name="Audio 3">
            <a:hlinkClick r:id="" action="ppaction://media"/>
            <a:extLst>
              <a:ext uri="{FF2B5EF4-FFF2-40B4-BE49-F238E27FC236}">
                <a16:creationId xmlns:a16="http://schemas.microsoft.com/office/drawing/2014/main" id="{08BB1682-F048-4219-9855-2AA3CA72AC2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62760795"/>
      </p:ext>
    </p:extLst>
  </p:cSld>
  <p:clrMapOvr>
    <a:masterClrMapping/>
  </p:clrMapOvr>
  <mc:AlternateContent xmlns:mc="http://schemas.openxmlformats.org/markup-compatibility/2006" xmlns:p14="http://schemas.microsoft.com/office/powerpoint/2010/main">
    <mc:Choice Requires="p14">
      <p:transition spd="slow" advTm="9808">
        <p14:reveal/>
      </p:transition>
    </mc:Choice>
    <mc:Fallback xmlns="">
      <p:transition spd="slow" advTm="9808">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4" fill="hold" nodeType="withEffect" p14:presetBounceEnd="60000">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14:bounceEnd="60000">
                                          <p:cBhvr additive="base">
                                            <p:cTn id="9" dur="10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10" dur="1000" fill="hold"/>
                                            <p:tgtEl>
                                              <p:spTgt spid="16"/>
                                            </p:tgtEl>
                                            <p:attrNameLst>
                                              <p:attrName>ppt_y</p:attrName>
                                            </p:attrNameLst>
                                          </p:cBhvr>
                                          <p:tavLst>
                                            <p:tav tm="0">
                                              <p:val>
                                                <p:strVal val="1+#ppt_h/2"/>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par>
                              <p:cTn id="17" fill="hold">
                                <p:stCondLst>
                                  <p:cond delay="1500"/>
                                </p:stCondLst>
                                <p:childTnLst>
                                  <p:par>
                                    <p:cTn id="18" presetID="16" presetClass="entr" presetSubtype="37"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par>
                                    <p:cTn id="21" presetID="49" presetClass="entr" presetSubtype="0" decel="100000" fill="hold" grpId="0" nodeType="withEffect">
                                      <p:stCondLst>
                                        <p:cond delay="0"/>
                                      </p:stCondLst>
                                      <p:iterate type="lt">
                                        <p:tmPct val="10000"/>
                                      </p:iterate>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 calcmode="lin" valueType="num">
                                          <p:cBhvr>
                                            <p:cTn id="25" dur="500" fill="hold"/>
                                            <p:tgtEl>
                                              <p:spTgt spid="22"/>
                                            </p:tgtEl>
                                            <p:attrNameLst>
                                              <p:attrName>style.rotation</p:attrName>
                                            </p:attrNameLst>
                                          </p:cBhvr>
                                          <p:tavLst>
                                            <p:tav tm="0">
                                              <p:val>
                                                <p:fltVal val="360"/>
                                              </p:val>
                                            </p:tav>
                                            <p:tav tm="100000">
                                              <p:val>
                                                <p:fltVal val="0"/>
                                              </p:val>
                                            </p:tav>
                                          </p:tavLst>
                                        </p:anim>
                                        <p:animEffect transition="in" filter="fade">
                                          <p:cBhvr>
                                            <p:cTn id="26" dur="500"/>
                                            <p:tgtEl>
                                              <p:spTgt spid="22"/>
                                            </p:tgtEl>
                                          </p:cBhvr>
                                        </p:animEffect>
                                      </p:childTnLst>
                                    </p:cTn>
                                  </p:par>
                                  <p:par>
                                    <p:cTn id="27" presetID="2" presetClass="entr" presetSubtype="3" fill="hold" nodeType="withEffect" p14:presetBounceEnd="60000">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14:bounceEnd="60000">
                                          <p:cBhvr additive="base">
                                            <p:cTn id="29" dur="1000" fill="hold"/>
                                            <p:tgtEl>
                                              <p:spTgt spid="15"/>
                                            </p:tgtEl>
                                            <p:attrNameLst>
                                              <p:attrName>ppt_x</p:attrName>
                                            </p:attrNameLst>
                                          </p:cBhvr>
                                          <p:tavLst>
                                            <p:tav tm="0">
                                              <p:val>
                                                <p:strVal val="1+#ppt_w/2"/>
                                              </p:val>
                                            </p:tav>
                                            <p:tav tm="100000">
                                              <p:val>
                                                <p:strVal val="#ppt_x"/>
                                              </p:val>
                                            </p:tav>
                                          </p:tavLst>
                                        </p:anim>
                                        <p:anim calcmode="lin" valueType="num" p14:bounceEnd="60000">
                                          <p:cBhvr additive="base">
                                            <p:cTn id="3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additive="base">
                                            <p:cTn id="9" dur="1000" fill="hold"/>
                                            <p:tgtEl>
                                              <p:spTgt spid="16"/>
                                            </p:tgtEl>
                                            <p:attrNameLst>
                                              <p:attrName>ppt_x</p:attrName>
                                            </p:attrNameLst>
                                          </p:cBhvr>
                                          <p:tavLst>
                                            <p:tav tm="0">
                                              <p:val>
                                                <p:strVal val="#ppt_x"/>
                                              </p:val>
                                            </p:tav>
                                            <p:tav tm="100000">
                                              <p:val>
                                                <p:strVal val="#ppt_x"/>
                                              </p:val>
                                            </p:tav>
                                          </p:tavLst>
                                        </p:anim>
                                        <p:anim calcmode="lin" valueType="num">
                                          <p:cBhvr additive="base">
                                            <p:cTn id="10" dur="1000" fill="hold"/>
                                            <p:tgtEl>
                                              <p:spTgt spid="16"/>
                                            </p:tgtEl>
                                            <p:attrNameLst>
                                              <p:attrName>ppt_y</p:attrName>
                                            </p:attrNameLst>
                                          </p:cBhvr>
                                          <p:tavLst>
                                            <p:tav tm="0">
                                              <p:val>
                                                <p:strVal val="1+#ppt_h/2"/>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par>
                              <p:cTn id="17" fill="hold">
                                <p:stCondLst>
                                  <p:cond delay="1500"/>
                                </p:stCondLst>
                                <p:childTnLst>
                                  <p:par>
                                    <p:cTn id="18" presetID="16" presetClass="entr" presetSubtype="37"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par>
                                    <p:cTn id="21" presetID="49" presetClass="entr" presetSubtype="0" decel="100000" fill="hold" grpId="0" nodeType="withEffect">
                                      <p:stCondLst>
                                        <p:cond delay="0"/>
                                      </p:stCondLst>
                                      <p:iterate type="lt">
                                        <p:tmPct val="10000"/>
                                      </p:iterate>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 calcmode="lin" valueType="num">
                                          <p:cBhvr>
                                            <p:cTn id="25" dur="500" fill="hold"/>
                                            <p:tgtEl>
                                              <p:spTgt spid="22"/>
                                            </p:tgtEl>
                                            <p:attrNameLst>
                                              <p:attrName>style.rotation</p:attrName>
                                            </p:attrNameLst>
                                          </p:cBhvr>
                                          <p:tavLst>
                                            <p:tav tm="0">
                                              <p:val>
                                                <p:fltVal val="360"/>
                                              </p:val>
                                            </p:tav>
                                            <p:tav tm="100000">
                                              <p:val>
                                                <p:fltVal val="0"/>
                                              </p:val>
                                            </p:tav>
                                          </p:tavLst>
                                        </p:anim>
                                        <p:animEffect transition="in" filter="fade">
                                          <p:cBhvr>
                                            <p:cTn id="26" dur="500"/>
                                            <p:tgtEl>
                                              <p:spTgt spid="22"/>
                                            </p:tgtEl>
                                          </p:cBhvr>
                                        </p:animEffect>
                                      </p:childTnLst>
                                    </p:cTn>
                                  </p:par>
                                  <p:par>
                                    <p:cTn id="27" presetID="2" presetClass="entr" presetSubtype="3"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000" fill="hold"/>
                                            <p:tgtEl>
                                              <p:spTgt spid="15"/>
                                            </p:tgtEl>
                                            <p:attrNameLst>
                                              <p:attrName>ppt_x</p:attrName>
                                            </p:attrNameLst>
                                          </p:cBhvr>
                                          <p:tavLst>
                                            <p:tav tm="0">
                                              <p:val>
                                                <p:strVal val="1+#ppt_w/2"/>
                                              </p:val>
                                            </p:tav>
                                            <p:tav tm="100000">
                                              <p:val>
                                                <p:strVal val="#ppt_x"/>
                                              </p:val>
                                            </p:tav>
                                          </p:tavLst>
                                        </p:anim>
                                        <p:anim calcmode="lin" valueType="num">
                                          <p:cBhvr additive="base">
                                            <p:cTn id="3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2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đầu giờ đã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3" name="Audio 2">
            <a:hlinkClick r:id="" action="ppaction://media"/>
            <a:extLst>
              <a:ext uri="{FF2B5EF4-FFF2-40B4-BE49-F238E27FC236}">
                <a16:creationId xmlns:a16="http://schemas.microsoft.com/office/drawing/2014/main" id="{61B5B9AB-E9C8-4046-B3EC-FDC93AFBF2A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7196749"/>
      </p:ext>
    </p:extLst>
  </p:cSld>
  <p:clrMapOvr>
    <a:masterClrMapping/>
  </p:clrMapOvr>
  <p:transition spd="slow" advTm="65364">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881" objId="2"/>
        <p14:triggerEvt type="onClick" time="881" objId="2"/>
        <p14:stopEvt time="60237"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D64D8791-4B78-A752-FA0C-3FE914A583CC}"/>
              </a:ext>
            </a:extLst>
          </p:cNvPr>
          <p:cNvPicPr>
            <a:picLocks noChangeAspect="1"/>
          </p:cNvPicPr>
          <p:nvPr/>
        </p:nvPicPr>
        <p:blipFill rotWithShape="1">
          <a:blip r:embed="rId6" cstate="email">
            <a:duotone>
              <a:srgbClr val="E7E6E6">
                <a:shade val="45000"/>
                <a:satMod val="135000"/>
              </a:srgbClr>
              <a:prstClr val="white"/>
            </a:duotone>
            <a:extLst>
              <a:ext uri="{28A0092B-C50C-407E-A947-70E740481C1C}">
                <a14:useLocalDpi xmlns:a14="http://schemas.microsoft.com/office/drawing/2010/main"/>
              </a:ext>
            </a:extLst>
          </a:blip>
          <a:srcRect/>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3" name="图片 4">
            <a:extLst>
              <a:ext uri="{FF2B5EF4-FFF2-40B4-BE49-F238E27FC236}">
                <a16:creationId xmlns:a16="http://schemas.microsoft.com/office/drawing/2014/main" id="{421687ED-9ACF-5672-C105-759EE02CA78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150769" y="1181686"/>
            <a:ext cx="6041231" cy="5676314"/>
          </a:xfrm>
          <a:prstGeom prst="rect">
            <a:avLst/>
          </a:prstGeom>
        </p:spPr>
      </p:pic>
      <p:pic>
        <p:nvPicPr>
          <p:cNvPr id="5" name="图片 6">
            <a:extLst>
              <a:ext uri="{FF2B5EF4-FFF2-40B4-BE49-F238E27FC236}">
                <a16:creationId xmlns:a16="http://schemas.microsoft.com/office/drawing/2014/main" id="{61313D28-46CE-35DB-43D0-6E933A3F393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7294" t="7312" r="32213" b="28914"/>
          <a:stretch/>
        </p:blipFill>
        <p:spPr>
          <a:xfrm>
            <a:off x="184174" y="0"/>
            <a:ext cx="3080825" cy="4575269"/>
          </a:xfrm>
          <a:prstGeom prst="rect">
            <a:avLst/>
          </a:prstGeom>
        </p:spPr>
      </p:pic>
      <p:pic>
        <p:nvPicPr>
          <p:cNvPr id="13" name="PA_ 28">
            <a:extLst>
              <a:ext uri="{FF2B5EF4-FFF2-40B4-BE49-F238E27FC236}">
                <a16:creationId xmlns:a16="http://schemas.microsoft.com/office/drawing/2014/main" id="{D2721091-6A7C-4916-8EA0-8C6BDD69C2DF}"/>
              </a:ext>
            </a:extLst>
          </p:cNvPr>
          <p:cNvPicPr>
            <a:picLocks noChangeAspect="1"/>
          </p:cNvPicPr>
          <p:nvPr>
            <p:custDataLst>
              <p:tags r:id="rId1"/>
            </p:custDataLst>
          </p:nvPr>
        </p:nvPicPr>
        <p:blipFill>
          <a:blip r:embed="rId9">
            <a:lum contrast="20000"/>
          </a:blip>
          <a:stretch>
            <a:fillRect/>
          </a:stretch>
        </p:blipFill>
        <p:spPr>
          <a:xfrm>
            <a:off x="9448319" y="1959116"/>
            <a:ext cx="1045928" cy="989695"/>
          </a:xfrm>
          <a:prstGeom prst="rect">
            <a:avLst/>
          </a:prstGeom>
        </p:spPr>
      </p:pic>
      <p:sp>
        <p:nvSpPr>
          <p:cNvPr id="21" name="TextBox 20">
            <a:extLst>
              <a:ext uri="{FF2B5EF4-FFF2-40B4-BE49-F238E27FC236}">
                <a16:creationId xmlns:a16="http://schemas.microsoft.com/office/drawing/2014/main" id="{927518DA-5407-4EDC-B856-CD3C85DE734C}"/>
              </a:ext>
            </a:extLst>
          </p:cNvPr>
          <p:cNvSpPr txBox="1"/>
          <p:nvPr/>
        </p:nvSpPr>
        <p:spPr>
          <a:xfrm>
            <a:off x="2960069" y="-1965353"/>
            <a:ext cx="184731" cy="338426"/>
          </a:xfrm>
          <a:prstGeom prst="rect">
            <a:avLst/>
          </a:prstGeom>
          <a:noFill/>
        </p:spPr>
        <p:txBody>
          <a:bodyPr wrap="none" rtlCol="0">
            <a:spAutoFit/>
          </a:bodyPr>
          <a:lstStyle/>
          <a:p>
            <a:pPr defTabSz="914103"/>
            <a:endParaRPr lang="en-US" sz="1599">
              <a:solidFill>
                <a:srgbClr val="3F3F3F"/>
              </a:solidFill>
              <a:latin typeface="A3.BoosterNextFYBlackRegular-San"/>
              <a:ea typeface="Microsoft YaHei"/>
              <a:cs typeface="+mn-ea"/>
              <a:sym typeface="+mn-lt"/>
            </a:endParaRPr>
          </a:p>
        </p:txBody>
      </p:sp>
      <p:sp>
        <p:nvSpPr>
          <p:cNvPr id="22" name="TextBox 21">
            <a:extLst>
              <a:ext uri="{FF2B5EF4-FFF2-40B4-BE49-F238E27FC236}">
                <a16:creationId xmlns:a16="http://schemas.microsoft.com/office/drawing/2014/main" id="{0D32F087-1FB5-43A9-A948-6C3E2704866D}"/>
              </a:ext>
            </a:extLst>
          </p:cNvPr>
          <p:cNvSpPr txBox="1"/>
          <p:nvPr/>
        </p:nvSpPr>
        <p:spPr>
          <a:xfrm>
            <a:off x="3107294" y="1406638"/>
            <a:ext cx="5410061" cy="1753685"/>
          </a:xfrm>
          <a:prstGeom prst="rect">
            <a:avLst/>
          </a:prstGeom>
          <a:noFill/>
        </p:spPr>
        <p:txBody>
          <a:bodyPr wrap="square" rtlCol="0">
            <a:spAutoFit/>
          </a:bodyPr>
          <a:lstStyle/>
          <a:p>
            <a:pPr algn="ctr" defTabSz="914103"/>
            <a:r>
              <a:rPr lang="en-US" sz="5398" b="1" spc="300" dirty="0">
                <a:solidFill>
                  <a:srgbClr val="FF0000"/>
                </a:solidFill>
                <a:latin typeface="A3.BoosterNextFYBlackRegular-San"/>
                <a:ea typeface="Microsoft YaHei"/>
                <a:cs typeface="+mn-ea"/>
                <a:sym typeface="+mn-lt"/>
              </a:rPr>
              <a:t>HOẠT ĐỘNG 1: LUYỆN ĐỌC</a:t>
            </a:r>
          </a:p>
        </p:txBody>
      </p:sp>
      <p:pic>
        <p:nvPicPr>
          <p:cNvPr id="4" name="Audio 3">
            <a:hlinkClick r:id="" action="ppaction://media"/>
            <a:extLst>
              <a:ext uri="{FF2B5EF4-FFF2-40B4-BE49-F238E27FC236}">
                <a16:creationId xmlns:a16="http://schemas.microsoft.com/office/drawing/2014/main" id="{E37C557A-5523-42CA-9D5D-6ECCAF5A784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0800090"/>
      </p:ext>
    </p:extLst>
  </p:cSld>
  <p:clrMapOvr>
    <a:masterClrMapping/>
  </p:clrMapOvr>
  <mc:AlternateContent xmlns:mc="http://schemas.openxmlformats.org/markup-compatibility/2006" xmlns:p14="http://schemas.microsoft.com/office/powerpoint/2010/main">
    <mc:Choice Requires="p14">
      <p:transition spd="slow" advTm="8385">
        <p14:reveal/>
      </p:transition>
    </mc:Choice>
    <mc:Fallback xmlns="">
      <p:transition spd="slow" advTm="8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53" presetClass="entr" presetSubtype="16"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49" presetClass="entr" presetSubtype="0" decel="100000" fill="hold" grpId="0" nodeType="withEffect">
                                  <p:stCondLst>
                                    <p:cond delay="0"/>
                                  </p:stCondLst>
                                  <p:iterate type="lt">
                                    <p:tmPct val="10000"/>
                                  </p:iterate>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 calcmode="lin" valueType="num">
                                      <p:cBhvr>
                                        <p:cTn id="17" dur="500" fill="hold"/>
                                        <p:tgtEl>
                                          <p:spTgt spid="22"/>
                                        </p:tgtEl>
                                        <p:attrNameLst>
                                          <p:attrName>style.rotation</p:attrName>
                                        </p:attrNameLst>
                                      </p:cBhvr>
                                      <p:tavLst>
                                        <p:tav tm="0">
                                          <p:val>
                                            <p:fltVal val="360"/>
                                          </p:val>
                                        </p:tav>
                                        <p:tav tm="100000">
                                          <p:val>
                                            <p:fltVal val="0"/>
                                          </p:val>
                                        </p:tav>
                                      </p:tavLst>
                                    </p:anim>
                                    <p:animEffect transition="in" filter="fade">
                                      <p:cBhvr>
                                        <p:cTn id="18" dur="500"/>
                                        <p:tgtEl>
                                          <p:spTgt spid="22"/>
                                        </p:tgtEl>
                                      </p:cBhvr>
                                    </p:animEffect>
                                  </p:childTnLst>
                                </p:cTn>
                              </p:par>
                              <p:par>
                                <p:cTn id="19" presetID="47"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750"/>
                                        <p:tgtEl>
                                          <p:spTgt spid="2"/>
                                        </p:tgtEl>
                                      </p:cBhvr>
                                    </p:animEffect>
                                    <p:anim calcmode="lin" valueType="num">
                                      <p:cBhvr>
                                        <p:cTn id="22" dur="750" fill="hold"/>
                                        <p:tgtEl>
                                          <p:spTgt spid="2"/>
                                        </p:tgtEl>
                                        <p:attrNameLst>
                                          <p:attrName>ppt_x</p:attrName>
                                        </p:attrNameLst>
                                      </p:cBhvr>
                                      <p:tavLst>
                                        <p:tav tm="0">
                                          <p:val>
                                            <p:strVal val="#ppt_x"/>
                                          </p:val>
                                        </p:tav>
                                        <p:tav tm="100000">
                                          <p:val>
                                            <p:strVal val="#ppt_x"/>
                                          </p:val>
                                        </p:tav>
                                      </p:tavLst>
                                    </p:anim>
                                    <p:anim calcmode="lin" valueType="num">
                                      <p:cBhvr>
                                        <p:cTn id="23"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65" y="261998"/>
            <a:ext cx="10836869" cy="6533133"/>
          </a:xfrm>
          <a:prstGeom prst="rect">
            <a:avLst/>
          </a:prstGeom>
          <a:noFill/>
          <a:ln w="9525">
            <a:noFill/>
          </a:ln>
        </p:spPr>
      </p:pic>
      <p:sp>
        <p:nvSpPr>
          <p:cNvPr id="6" name="Text Box 12">
            <a:extLst>
              <a:ext uri="{FF2B5EF4-FFF2-40B4-BE49-F238E27FC236}">
                <a16:creationId xmlns:a16="http://schemas.microsoft.com/office/drawing/2014/main" id="{F4A8F022-2DAF-41C7-82C7-94E3C0F8BCCF}"/>
              </a:ext>
            </a:extLst>
          </p:cNvPr>
          <p:cNvSpPr txBox="1">
            <a:spLocks noChangeArrowheads="1"/>
          </p:cNvSpPr>
          <p:nvPr/>
        </p:nvSpPr>
        <p:spPr bwMode="auto">
          <a:xfrm>
            <a:off x="2080261" y="1285735"/>
            <a:ext cx="267537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88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om       </a:t>
            </a:r>
          </a:p>
        </p:txBody>
      </p:sp>
      <p:sp>
        <p:nvSpPr>
          <p:cNvPr id="10" name="Text Box 12">
            <a:extLst>
              <a:ext uri="{FF2B5EF4-FFF2-40B4-BE49-F238E27FC236}">
                <a16:creationId xmlns:a16="http://schemas.microsoft.com/office/drawing/2014/main" id="{BB65DF89-BD78-4896-B445-C2C4FB264D91}"/>
              </a:ext>
            </a:extLst>
          </p:cNvPr>
          <p:cNvSpPr txBox="1">
            <a:spLocks noChangeArrowheads="1"/>
          </p:cNvSpPr>
          <p:nvPr/>
        </p:nvSpPr>
        <p:spPr bwMode="auto">
          <a:xfrm>
            <a:off x="4586278" y="1271811"/>
            <a:ext cx="267536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88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ôm</a:t>
            </a:r>
            <a:r>
              <a:rPr lang="en-US" sz="88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4" name="Text Box 12">
            <a:extLst>
              <a:ext uri="{FF2B5EF4-FFF2-40B4-BE49-F238E27FC236}">
                <a16:creationId xmlns:a16="http://schemas.microsoft.com/office/drawing/2014/main" id="{6E007B79-9919-46E5-A3B3-20B8FA0873CE}"/>
              </a:ext>
            </a:extLst>
          </p:cNvPr>
          <p:cNvSpPr txBox="1">
            <a:spLocks noChangeArrowheads="1"/>
          </p:cNvSpPr>
          <p:nvPr/>
        </p:nvSpPr>
        <p:spPr bwMode="auto">
          <a:xfrm>
            <a:off x="7142413" y="1260576"/>
            <a:ext cx="267536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88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ơm</a:t>
            </a:r>
            <a:r>
              <a:rPr lang="en-US" sz="88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5" name="Text Box 12">
            <a:extLst>
              <a:ext uri="{FF2B5EF4-FFF2-40B4-BE49-F238E27FC236}">
                <a16:creationId xmlns:a16="http://schemas.microsoft.com/office/drawing/2014/main" id="{BEE09AE3-C3F4-4321-9408-ED9E4F4C01B7}"/>
              </a:ext>
            </a:extLst>
          </p:cNvPr>
          <p:cNvSpPr txBox="1">
            <a:spLocks noChangeArrowheads="1"/>
          </p:cNvSpPr>
          <p:nvPr/>
        </p:nvSpPr>
        <p:spPr bwMode="auto">
          <a:xfrm>
            <a:off x="1611044" y="3449031"/>
            <a:ext cx="267595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88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em</a:t>
            </a:r>
            <a:r>
              <a:rPr lang="en-US" sz="88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 Box 12">
            <a:extLst>
              <a:ext uri="{FF2B5EF4-FFF2-40B4-BE49-F238E27FC236}">
                <a16:creationId xmlns:a16="http://schemas.microsoft.com/office/drawing/2014/main" id="{F02C9B5C-6346-4C83-A6D8-675A8798F59F}"/>
              </a:ext>
            </a:extLst>
          </p:cNvPr>
          <p:cNvSpPr txBox="1">
            <a:spLocks noChangeArrowheads="1"/>
          </p:cNvSpPr>
          <p:nvPr/>
        </p:nvSpPr>
        <p:spPr bwMode="auto">
          <a:xfrm>
            <a:off x="4000500" y="3418551"/>
            <a:ext cx="235914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88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êm</a:t>
            </a:r>
            <a:r>
              <a:rPr lang="en-US" sz="88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Text Box 12">
            <a:extLst>
              <a:ext uri="{FF2B5EF4-FFF2-40B4-BE49-F238E27FC236}">
                <a16:creationId xmlns:a16="http://schemas.microsoft.com/office/drawing/2014/main" id="{6A96ACDE-F64C-43EF-AA3D-6E993A1F8B5C}"/>
              </a:ext>
            </a:extLst>
          </p:cNvPr>
          <p:cNvSpPr txBox="1">
            <a:spLocks noChangeArrowheads="1"/>
          </p:cNvSpPr>
          <p:nvPr/>
        </p:nvSpPr>
        <p:spPr bwMode="auto">
          <a:xfrm>
            <a:off x="6476414" y="3391881"/>
            <a:ext cx="171583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88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im</a:t>
            </a:r>
            <a:r>
              <a:rPr lang="en-US" sz="88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 Box 12">
            <a:extLst>
              <a:ext uri="{FF2B5EF4-FFF2-40B4-BE49-F238E27FC236}">
                <a16:creationId xmlns:a16="http://schemas.microsoft.com/office/drawing/2014/main" id="{BC8B3CC2-6F79-450D-A652-76BD457A4972}"/>
              </a:ext>
            </a:extLst>
          </p:cNvPr>
          <p:cNvSpPr txBox="1">
            <a:spLocks noChangeArrowheads="1"/>
          </p:cNvSpPr>
          <p:nvPr/>
        </p:nvSpPr>
        <p:spPr bwMode="auto">
          <a:xfrm>
            <a:off x="8571163" y="3384261"/>
            <a:ext cx="210445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88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um       </a:t>
            </a:r>
          </a:p>
        </p:txBody>
      </p:sp>
      <p:pic>
        <p:nvPicPr>
          <p:cNvPr id="2" name="Audio 1">
            <a:hlinkClick r:id="" action="ppaction://media"/>
            <a:extLst>
              <a:ext uri="{FF2B5EF4-FFF2-40B4-BE49-F238E27FC236}">
                <a16:creationId xmlns:a16="http://schemas.microsoft.com/office/drawing/2014/main" id="{6710E485-7071-4E0F-B3F1-FB864FBADC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9496989"/>
      </p:ext>
    </p:extLst>
  </p:cSld>
  <p:clrMapOvr>
    <a:masterClrMapping/>
  </p:clrMapOvr>
  <mc:AlternateContent xmlns:mc="http://schemas.openxmlformats.org/markup-compatibility/2006" xmlns:p14="http://schemas.microsoft.com/office/powerpoint/2010/main">
    <mc:Choice Requires="p14">
      <p:transition spd="slow" p14:dur="2000" advTm="94502"/>
    </mc:Choice>
    <mc:Fallback xmlns="">
      <p:transition spd="slow" advTm="94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1592" y="41488"/>
            <a:ext cx="10836869" cy="6533133"/>
          </a:xfrm>
          <a:prstGeom prst="rect">
            <a:avLst/>
          </a:prstGeom>
          <a:noFill/>
          <a:ln w="9525">
            <a:noFill/>
          </a:ln>
        </p:spPr>
      </p:pic>
      <p:sp>
        <p:nvSpPr>
          <p:cNvPr id="6" name="Text Box 12">
            <a:extLst>
              <a:ext uri="{FF2B5EF4-FFF2-40B4-BE49-F238E27FC236}">
                <a16:creationId xmlns:a16="http://schemas.microsoft.com/office/drawing/2014/main" id="{F4A8F022-2DAF-41C7-82C7-94E3C0F8BCCF}"/>
              </a:ext>
            </a:extLst>
          </p:cNvPr>
          <p:cNvSpPr txBox="1">
            <a:spLocks noChangeArrowheads="1"/>
          </p:cNvSpPr>
          <p:nvPr/>
        </p:nvSpPr>
        <p:spPr bwMode="auto">
          <a:xfrm>
            <a:off x="1798321" y="1850470"/>
            <a:ext cx="429767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khóm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tre</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0" name="Text Box 12">
            <a:extLst>
              <a:ext uri="{FF2B5EF4-FFF2-40B4-BE49-F238E27FC236}">
                <a16:creationId xmlns:a16="http://schemas.microsoft.com/office/drawing/2014/main" id="{BB65DF89-BD78-4896-B445-C2C4FB264D91}"/>
              </a:ext>
            </a:extLst>
          </p:cNvPr>
          <p:cNvSpPr txBox="1">
            <a:spLocks noChangeArrowheads="1"/>
          </p:cNvSpPr>
          <p:nvPr/>
        </p:nvSpPr>
        <p:spPr bwMode="auto">
          <a:xfrm>
            <a:off x="6346498" y="1850469"/>
            <a:ext cx="362046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thợ</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gốm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4" name="Text Box 12">
            <a:extLst>
              <a:ext uri="{FF2B5EF4-FFF2-40B4-BE49-F238E27FC236}">
                <a16:creationId xmlns:a16="http://schemas.microsoft.com/office/drawing/2014/main" id="{6E007B79-9919-46E5-A3B3-20B8FA0873CE}"/>
              </a:ext>
            </a:extLst>
          </p:cNvPr>
          <p:cNvSpPr txBox="1">
            <a:spLocks noChangeArrowheads="1"/>
          </p:cNvSpPr>
          <p:nvPr/>
        </p:nvSpPr>
        <p:spPr bwMode="auto">
          <a:xfrm>
            <a:off x="6096000" y="3719019"/>
            <a:ext cx="416135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tôm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hùm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5" name="Text Box 12">
            <a:extLst>
              <a:ext uri="{FF2B5EF4-FFF2-40B4-BE49-F238E27FC236}">
                <a16:creationId xmlns:a16="http://schemas.microsoft.com/office/drawing/2014/main" id="{BEE09AE3-C3F4-4321-9408-ED9E4F4C01B7}"/>
              </a:ext>
            </a:extLst>
          </p:cNvPr>
          <p:cNvSpPr txBox="1">
            <a:spLocks noChangeArrowheads="1"/>
          </p:cNvSpPr>
          <p:nvPr/>
        </p:nvSpPr>
        <p:spPr bwMode="auto">
          <a:xfrm>
            <a:off x="2014821" y="3722874"/>
            <a:ext cx="267595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gỗ</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lim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cxnSp>
        <p:nvCxnSpPr>
          <p:cNvPr id="5" name="Straight Connector 4">
            <a:extLst>
              <a:ext uri="{FF2B5EF4-FFF2-40B4-BE49-F238E27FC236}">
                <a16:creationId xmlns:a16="http://schemas.microsoft.com/office/drawing/2014/main" id="{253ADA9D-81D3-48A4-A04A-A3D9C57ADC53}"/>
              </a:ext>
            </a:extLst>
          </p:cNvPr>
          <p:cNvCxnSpPr/>
          <p:nvPr/>
        </p:nvCxnSpPr>
        <p:spPr>
          <a:xfrm>
            <a:off x="3200400" y="277749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DA4264C-8309-4A47-9974-6A6D48792B3A}"/>
              </a:ext>
            </a:extLst>
          </p:cNvPr>
          <p:cNvCxnSpPr/>
          <p:nvPr/>
        </p:nvCxnSpPr>
        <p:spPr>
          <a:xfrm>
            <a:off x="8496300" y="283845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5849C2-9B41-4D8B-88E1-5D01CDE374CC}"/>
              </a:ext>
            </a:extLst>
          </p:cNvPr>
          <p:cNvCxnSpPr/>
          <p:nvPr/>
        </p:nvCxnSpPr>
        <p:spPr>
          <a:xfrm>
            <a:off x="8648700" y="467106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978F906-1600-46E7-956C-064F198431BC}"/>
              </a:ext>
            </a:extLst>
          </p:cNvPr>
          <p:cNvCxnSpPr/>
          <p:nvPr/>
        </p:nvCxnSpPr>
        <p:spPr>
          <a:xfrm>
            <a:off x="6697980" y="467487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BCF9B8-7DCC-4EA1-BF92-5A7D5F691605}"/>
              </a:ext>
            </a:extLst>
          </p:cNvPr>
          <p:cNvCxnSpPr/>
          <p:nvPr/>
        </p:nvCxnSpPr>
        <p:spPr>
          <a:xfrm>
            <a:off x="3318510" y="467868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C232F5F4-B4CF-434F-B63C-18C3BE394B7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894275804"/>
      </p:ext>
    </p:extLst>
  </p:cSld>
  <p:clrMapOvr>
    <a:masterClrMapping/>
  </p:clrMapOvr>
  <mc:AlternateContent xmlns:mc="http://schemas.openxmlformats.org/markup-compatibility/2006" xmlns:p14="http://schemas.microsoft.com/office/powerpoint/2010/main">
    <mc:Choice Requires="p14">
      <p:transition spd="slow" p14:dur="2000" advTm="101577"/>
    </mc:Choice>
    <mc:Fallback xmlns="">
      <p:transition spd="slow" advTm="10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7565" y="105283"/>
            <a:ext cx="10836869" cy="6533133"/>
          </a:xfrm>
          <a:prstGeom prst="rect">
            <a:avLst/>
          </a:prstGeom>
          <a:noFill/>
          <a:ln w="9525">
            <a:noFill/>
          </a:ln>
        </p:spPr>
      </p:pic>
      <p:sp>
        <p:nvSpPr>
          <p:cNvPr id="12" name="Text Box 12">
            <a:extLst>
              <a:ext uri="{FF2B5EF4-FFF2-40B4-BE49-F238E27FC236}">
                <a16:creationId xmlns:a16="http://schemas.microsoft.com/office/drawing/2014/main" id="{BB7300C3-0E7A-4A87-8E1C-C483573517E4}"/>
              </a:ext>
            </a:extLst>
          </p:cNvPr>
          <p:cNvSpPr txBox="1">
            <a:spLocks noChangeArrowheads="1"/>
          </p:cNvSpPr>
          <p:nvPr/>
        </p:nvSpPr>
        <p:spPr bwMode="auto">
          <a:xfrm>
            <a:off x="1965960" y="2069811"/>
            <a:ext cx="439368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ngõ</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hẻm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3" name="Text Box 12">
            <a:extLst>
              <a:ext uri="{FF2B5EF4-FFF2-40B4-BE49-F238E27FC236}">
                <a16:creationId xmlns:a16="http://schemas.microsoft.com/office/drawing/2014/main" id="{DAF3A221-4182-4AEC-8D88-DC94EA877F7F}"/>
              </a:ext>
            </a:extLst>
          </p:cNvPr>
          <p:cNvSpPr txBox="1">
            <a:spLocks noChangeArrowheads="1"/>
          </p:cNvSpPr>
          <p:nvPr/>
        </p:nvSpPr>
        <p:spPr bwMode="auto">
          <a:xfrm>
            <a:off x="6236384" y="3447928"/>
            <a:ext cx="439368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ghế</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đệm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9" name="Text Box 12">
            <a:extLst>
              <a:ext uri="{FF2B5EF4-FFF2-40B4-BE49-F238E27FC236}">
                <a16:creationId xmlns:a16="http://schemas.microsoft.com/office/drawing/2014/main" id="{6C3B3C6B-96A7-4654-807C-826122F862FA}"/>
              </a:ext>
            </a:extLst>
          </p:cNvPr>
          <p:cNvSpPr txBox="1">
            <a:spLocks noChangeArrowheads="1"/>
          </p:cNvSpPr>
          <p:nvPr/>
        </p:nvSpPr>
        <p:spPr bwMode="auto">
          <a:xfrm>
            <a:off x="6562157" y="2081241"/>
            <a:ext cx="411346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nấm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rơm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Text Box 12">
            <a:extLst>
              <a:ext uri="{FF2B5EF4-FFF2-40B4-BE49-F238E27FC236}">
                <a16:creationId xmlns:a16="http://schemas.microsoft.com/office/drawing/2014/main" id="{DF7DD000-5352-43B4-8AB2-0D424A48D4AF}"/>
              </a:ext>
            </a:extLst>
          </p:cNvPr>
          <p:cNvSpPr txBox="1">
            <a:spLocks noChangeArrowheads="1"/>
          </p:cNvSpPr>
          <p:nvPr/>
        </p:nvSpPr>
        <p:spPr bwMode="auto">
          <a:xfrm>
            <a:off x="1763443" y="3452841"/>
            <a:ext cx="45961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trốn</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tìm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cxnSp>
        <p:nvCxnSpPr>
          <p:cNvPr id="8" name="Straight Connector 7">
            <a:extLst>
              <a:ext uri="{FF2B5EF4-FFF2-40B4-BE49-F238E27FC236}">
                <a16:creationId xmlns:a16="http://schemas.microsoft.com/office/drawing/2014/main" id="{C9D8B055-FDBB-4484-A60C-C8AC7420C764}"/>
              </a:ext>
            </a:extLst>
          </p:cNvPr>
          <p:cNvCxnSpPr/>
          <p:nvPr/>
        </p:nvCxnSpPr>
        <p:spPr>
          <a:xfrm>
            <a:off x="4446270" y="301752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BF6F152-00F8-46E2-B69F-CCADB2E5512A}"/>
              </a:ext>
            </a:extLst>
          </p:cNvPr>
          <p:cNvCxnSpPr/>
          <p:nvPr/>
        </p:nvCxnSpPr>
        <p:spPr>
          <a:xfrm>
            <a:off x="8976360" y="305562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7DAAB-5182-4BE8-A174-6CEB99D7FB5B}"/>
              </a:ext>
            </a:extLst>
          </p:cNvPr>
          <p:cNvCxnSpPr/>
          <p:nvPr/>
        </p:nvCxnSpPr>
        <p:spPr>
          <a:xfrm>
            <a:off x="4404360" y="443865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32913C5-1963-47AF-A458-D4FA546CD840}"/>
              </a:ext>
            </a:extLst>
          </p:cNvPr>
          <p:cNvCxnSpPr/>
          <p:nvPr/>
        </p:nvCxnSpPr>
        <p:spPr>
          <a:xfrm>
            <a:off x="8717280" y="446532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889B4783-5A47-494A-A2CD-76350166672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97660462"/>
      </p:ext>
    </p:extLst>
  </p:cSld>
  <p:clrMapOvr>
    <a:masterClrMapping/>
  </p:clrMapOvr>
  <mc:AlternateContent xmlns:mc="http://schemas.openxmlformats.org/markup-compatibility/2006" xmlns:p14="http://schemas.microsoft.com/office/powerpoint/2010/main">
    <mc:Choice Requires="p14">
      <p:transition spd="slow" p14:dur="2000" advTm="77982"/>
    </mc:Choice>
    <mc:Fallback xmlns="">
      <p:transition spd="slow" advTm="7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7565" y="216278"/>
            <a:ext cx="10836869" cy="6533133"/>
          </a:xfrm>
          <a:prstGeom prst="rect">
            <a:avLst/>
          </a:prstGeom>
          <a:noFill/>
          <a:ln w="9525">
            <a:noFill/>
          </a:ln>
        </p:spPr>
      </p:pic>
      <p:sp>
        <p:nvSpPr>
          <p:cNvPr id="6" name="Text Box 12">
            <a:extLst>
              <a:ext uri="{FF2B5EF4-FFF2-40B4-BE49-F238E27FC236}">
                <a16:creationId xmlns:a16="http://schemas.microsoft.com/office/drawing/2014/main" id="{F4A8F022-2DAF-41C7-82C7-94E3C0F8BCCF}"/>
              </a:ext>
            </a:extLst>
          </p:cNvPr>
          <p:cNvSpPr txBox="1">
            <a:spLocks noChangeArrowheads="1"/>
          </p:cNvSpPr>
          <p:nvPr/>
        </p:nvSpPr>
        <p:spPr bwMode="auto">
          <a:xfrm>
            <a:off x="1554480" y="1834375"/>
            <a:ext cx="933831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051" eaLnBrk="1" hangingPunct="1">
              <a:spcBef>
                <a:spcPct val="50000"/>
              </a:spcBef>
              <a:defRPr/>
            </a:pP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Bên</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thềm</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nhà</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bà</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trùm</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khăn</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tím</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a:t>
            </a:r>
          </a:p>
          <a:p>
            <a:pPr defTabSz="457051" eaLnBrk="1" hangingPunct="1">
              <a:spcBef>
                <a:spcPct val="50000"/>
              </a:spcBef>
              <a:defRPr/>
            </a:pP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Bà</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nhìn</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bé</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Thơm</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tủm</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tỉm</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5" name="Straight Connector 4">
            <a:extLst>
              <a:ext uri="{FF2B5EF4-FFF2-40B4-BE49-F238E27FC236}">
                <a16:creationId xmlns:a16="http://schemas.microsoft.com/office/drawing/2014/main" id="{C3DD6229-5871-4EB2-935D-2770DA1E18CB}"/>
              </a:ext>
            </a:extLst>
          </p:cNvPr>
          <p:cNvCxnSpPr/>
          <p:nvPr/>
        </p:nvCxnSpPr>
        <p:spPr>
          <a:xfrm>
            <a:off x="3430905" y="248412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4D2F95-50A4-40B2-BD4B-FB1924ED3465}"/>
              </a:ext>
            </a:extLst>
          </p:cNvPr>
          <p:cNvCxnSpPr/>
          <p:nvPr/>
        </p:nvCxnSpPr>
        <p:spPr>
          <a:xfrm>
            <a:off x="6899910" y="252984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2736647-269B-4FC0-8693-A4C8FFF8FB70}"/>
              </a:ext>
            </a:extLst>
          </p:cNvPr>
          <p:cNvCxnSpPr>
            <a:cxnSpLocks/>
          </p:cNvCxnSpPr>
          <p:nvPr/>
        </p:nvCxnSpPr>
        <p:spPr>
          <a:xfrm>
            <a:off x="9772650" y="2518410"/>
            <a:ext cx="81153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EA353E-EB99-4DFA-AB42-82A4513E089A}"/>
              </a:ext>
            </a:extLst>
          </p:cNvPr>
          <p:cNvCxnSpPr>
            <a:cxnSpLocks/>
          </p:cNvCxnSpPr>
          <p:nvPr/>
        </p:nvCxnSpPr>
        <p:spPr>
          <a:xfrm>
            <a:off x="7023735" y="3543783"/>
            <a:ext cx="99822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310EA0-1A9C-4F32-82BF-F38C15FE438F}"/>
              </a:ext>
            </a:extLst>
          </p:cNvPr>
          <p:cNvCxnSpPr>
            <a:cxnSpLocks/>
          </p:cNvCxnSpPr>
          <p:nvPr/>
        </p:nvCxnSpPr>
        <p:spPr>
          <a:xfrm>
            <a:off x="8145780" y="3543783"/>
            <a:ext cx="98679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D95407-8F53-4873-8B74-1484B3CCFE48}"/>
              </a:ext>
            </a:extLst>
          </p:cNvPr>
          <p:cNvCxnSpPr>
            <a:cxnSpLocks/>
          </p:cNvCxnSpPr>
          <p:nvPr/>
        </p:nvCxnSpPr>
        <p:spPr>
          <a:xfrm>
            <a:off x="5177339" y="3539469"/>
            <a:ext cx="140589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230641C0-A9A9-4785-AC95-74BCB3C986E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186022298"/>
      </p:ext>
    </p:extLst>
  </p:cSld>
  <p:clrMapOvr>
    <a:masterClrMapping/>
  </p:clrMapOvr>
  <mc:AlternateContent xmlns:mc="http://schemas.openxmlformats.org/markup-compatibility/2006" xmlns:p14="http://schemas.microsoft.com/office/powerpoint/2010/main">
    <mc:Choice Requires="p14">
      <p:transition spd="slow" p14:dur="2000" advTm="134244"/>
    </mc:Choice>
    <mc:Fallback xmlns="">
      <p:transition spd="slow" advTm="134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ags/tag10.xml><?xml version="1.0" encoding="utf-8"?>
<p:tagLst xmlns:a="http://schemas.openxmlformats.org/drawingml/2006/main" xmlns:r="http://schemas.openxmlformats.org/officeDocument/2006/relationships" xmlns:p="http://schemas.openxmlformats.org/presentationml/2006/main">
  <p:tag name="TIMING" val="|1.2"/>
</p:tagLst>
</file>

<file path=ppt/tags/tag11.xml><?xml version="1.0" encoding="utf-8"?>
<p:tagLst xmlns:a="http://schemas.openxmlformats.org/drawingml/2006/main" xmlns:r="http://schemas.openxmlformats.org/officeDocument/2006/relationships" xmlns:p="http://schemas.openxmlformats.org/presentationml/2006/main">
  <p:tag name="TIMING" val="|5.2|7.1"/>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TIMING" val="|75.6|6|5.6|3.8|4.1"/>
</p:tagLst>
</file>

<file path=ppt/tags/tag7.xml><?xml version="1.0" encoding="utf-8"?>
<p:tagLst xmlns:a="http://schemas.openxmlformats.org/drawingml/2006/main" xmlns:r="http://schemas.openxmlformats.org/officeDocument/2006/relationships" xmlns:p="http://schemas.openxmlformats.org/presentationml/2006/main">
  <p:tag name="TIMING" val="|47.2|5.6|4.2|4.9"/>
</p:tagLst>
</file>

<file path=ppt/tags/tag8.xml><?xml version="1.0" encoding="utf-8"?>
<p:tagLst xmlns:a="http://schemas.openxmlformats.org/drawingml/2006/main" xmlns:r="http://schemas.openxmlformats.org/officeDocument/2006/relationships" xmlns:p="http://schemas.openxmlformats.org/presentationml/2006/main">
  <p:tag name="TIMING" val="|59.5|2.9|2.6|2.2|2.4|2"/>
</p:tagLst>
</file>

<file path=ppt/tags/tag9.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1776</TotalTime>
  <Words>240</Words>
  <Application>Microsoft Office PowerPoint</Application>
  <PresentationFormat>Widescreen</PresentationFormat>
  <Paragraphs>40</Paragraphs>
  <Slides>14</Slides>
  <Notes>8</Notes>
  <HiddenSlides>0</HiddenSlides>
  <MMClips>15</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14</vt:i4>
      </vt:variant>
    </vt:vector>
  </HeadingPairs>
  <TitlesOfParts>
    <vt:vector size="28" baseType="lpstr">
      <vt:lpstr>A3.BoosterNextFYBlackRegular-San</vt:lpstr>
      <vt:lpstr>Arial</vt:lpstr>
      <vt:lpstr>Arial-Rounded</vt:lpstr>
      <vt:lpstr>Calibri</vt:lpstr>
      <vt:lpstr>Calibri Light</vt:lpstr>
      <vt:lpstr>DFPOP1-W9</vt:lpstr>
      <vt:lpstr>SVN-Poky's</vt:lpstr>
      <vt:lpstr>SVN-Whimsy</vt:lpstr>
      <vt:lpstr>UTM Avo</vt:lpstr>
      <vt:lpstr>Office Theme</vt:lpstr>
      <vt:lpstr>1_Office Theme</vt:lpstr>
      <vt:lpstr>2_Office 主题</vt:lpstr>
      <vt:lpstr>默认设计模板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Ms Quyen</cp:lastModifiedBy>
  <cp:revision>133</cp:revision>
  <dcterms:created xsi:type="dcterms:W3CDTF">2021-09-20T07:24:22Z</dcterms:created>
  <dcterms:modified xsi:type="dcterms:W3CDTF">2022-10-28T07:32:52Z</dcterms:modified>
</cp:coreProperties>
</file>