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3" r:id="rId4"/>
    <p:sldMasterId id="2147483720" r:id="rId5"/>
  </p:sldMasterIdLst>
  <p:notesMasterIdLst>
    <p:notesMasterId r:id="rId16"/>
  </p:notesMasterIdLst>
  <p:sldIdLst>
    <p:sldId id="295" r:id="rId6"/>
    <p:sldId id="294" r:id="rId7"/>
    <p:sldId id="293" r:id="rId8"/>
    <p:sldId id="281" r:id="rId9"/>
    <p:sldId id="263" r:id="rId10"/>
    <p:sldId id="264" r:id="rId11"/>
    <p:sldId id="267" r:id="rId12"/>
    <p:sldId id="272" r:id="rId13"/>
    <p:sldId id="292"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65" d="100"/>
          <a:sy n="65" d="100"/>
        </p:scale>
        <p:origin x="858" y="66"/>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 u, ư, ch,kh.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 u,ư,ch,kh. Cô mời chúng mình cùng luyện đọc lại theo cô : u, ư, ch, kh. Các con cùng đọc lại nào. Các con đã luyện đọc các âm rất tốt, hãy suy nghĩ và tìm cho cô các tiếng có chứa âm: u,ư,ch,kh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4</a:t>
            </a:fld>
            <a:endParaRPr lang="en-US"/>
          </a:p>
        </p:txBody>
      </p:sp>
    </p:spTree>
    <p:extLst>
      <p:ext uri="{BB962C8B-B14F-4D97-AF65-F5344CB8AC3E}">
        <p14:creationId xmlns:p14="http://schemas.microsoft.com/office/powerpoint/2010/main" val="4064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âm: u,ư,ch,kh. Các con sẽ quan sát, nhẩm thật nhanh và đọc to cho cô các từ nào. Các con đã đọc rất to và rõ ràng các từ ĐU ĐỦ, HỔ DỮ, CHẢ CÁ, LÁ KHÔ. Hãy tìm cho cô các tiếng có âm: u,ư,ch,kh trong các từ trên. Đúng rồi đấy các con ạ, đó là: tiếng đu, tiếng đủ có chứa âm u, tiếng dữ có chứa âm ư, tiếng chả có chứa âm ch và tiếng khô có chứa âm kh.</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180837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Nào</a:t>
            </a:r>
            <a:r>
              <a:rPr lang="vi-VN" baseline="0" dirty="0"/>
              <a:t> bây giờ các con hãy luyện đọc câu cho cô nào? Trong câu các con vừa luyện đọc tiếng nào có chứa các âm hôm nay chúng ta ôn tập. Các con phát hiện rất tốt, đó chính là tiếng khe, tiếng khẽ có chứa âm kh mà hôm nay chúng ta ôn tập. Bây giờ các con sẽ đọc lại to cùng</a:t>
            </a:r>
            <a:r>
              <a:rPr lang="en-US" baseline="0" dirty="0"/>
              <a:t> c</a:t>
            </a:r>
            <a:r>
              <a:rPr lang="vi-VN" baseline="0" dirty="0"/>
              <a:t>ô câu trên nhé: Bé đi khe khẽ.</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6</a:t>
            </a:fld>
            <a:endParaRPr lang="en-US"/>
          </a:p>
        </p:txBody>
      </p:sp>
    </p:spTree>
    <p:extLst>
      <p:ext uri="{BB962C8B-B14F-4D97-AF65-F5344CB8AC3E}">
        <p14:creationId xmlns:p14="http://schemas.microsoft.com/office/powerpoint/2010/main" val="95676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318427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Khi</a:t>
            </a:r>
            <a:r>
              <a:rPr lang="vi-VN" baseline="0" dirty="0"/>
              <a:t> viết các con cần lưu ý cách cầm bút, tư thế ngồi viết và nhớ viết thật nắn nót nhé, các con sẽ viết bài trong thời gian 15 phút sau đó sẽ nhờ bố mẹ chụp lại hình ảnh bài viết và gửi cho cô chủ nhiệm nhé! Cô chúc các con sẽ có những bài viết thật đẹp.</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343571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9568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7978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4198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212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9457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6716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14125097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6485052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154545982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6816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2126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813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76340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2022/10/30</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cstate="email">
            <a:extLst>
              <a:ext uri="{28A0092B-C50C-407E-A947-70E740481C1C}">
                <a14:useLocalDpi xmlns:a14="http://schemas.microsoft.com/office/drawing/2010/main"/>
              </a:ext>
            </a:extLst>
          </a:blip>
          <a:srcRect b="-4"/>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1.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10/30/2022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10/30/2022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2022/10/30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9697646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2022/10/30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2.xml"/><Relationship Id="rId7" Type="http://schemas.openxmlformats.org/officeDocument/2006/relationships/image" Target="../media/image1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notesSlide" Target="../notesSlides/notesSlide1.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2.m4a"/><Relationship Id="rId7" Type="http://schemas.openxmlformats.org/officeDocument/2006/relationships/image" Target="../media/image2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3.m4a"/><Relationship Id="rId7" Type="http://schemas.openxmlformats.org/officeDocument/2006/relationships/image" Target="../media/image24.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3.jpeg"/><Relationship Id="rId5" Type="http://schemas.openxmlformats.org/officeDocument/2006/relationships/notesSlide" Target="../notesSlides/notesSlide3.xml"/><Relationship Id="rId4"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21.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3.jpeg"/><Relationship Id="rId5" Type="http://schemas.openxmlformats.org/officeDocument/2006/relationships/notesSlide" Target="../notesSlides/notesSlide4.xml"/><Relationship Id="rId4"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21.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notesSlide" Target="../notesSlides/notesSlide5.xml"/><Relationship Id="rId4"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6.m4a"/><Relationship Id="rId7" Type="http://schemas.openxmlformats.org/officeDocument/2006/relationships/image" Target="../media/image2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7.m4a"/><Relationship Id="rId7" Type="http://schemas.openxmlformats.org/officeDocument/2006/relationships/image" Target="../media/image26.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5.jpeg"/><Relationship Id="rId5" Type="http://schemas.openxmlformats.org/officeDocument/2006/relationships/notesSlide" Target="../notesSlides/notesSlide7.xml"/><Relationship Id="rId4"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1.png"/><Relationship Id="rId5" Type="http://schemas.openxmlformats.org/officeDocument/2006/relationships/image" Target="../media/image27.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80A4183-1E55-05D0-858C-BAB1A8D213FE}"/>
              </a:ext>
            </a:extLst>
          </p:cNvPr>
          <p:cNvSpPr>
            <a:spLocks noChangeArrowheads="1"/>
          </p:cNvSpPr>
          <p:nvPr/>
        </p:nvSpPr>
        <p:spPr bwMode="auto">
          <a:xfrm>
            <a:off x="8406194" y="325506"/>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 name="Freeform 56">
            <a:extLst>
              <a:ext uri="{FF2B5EF4-FFF2-40B4-BE49-F238E27FC236}">
                <a16:creationId xmlns:a16="http://schemas.microsoft.com/office/drawing/2014/main" id="{2E512045-9CA9-E8E9-A95E-5C24F98B4D30}"/>
              </a:ext>
            </a:extLst>
          </p:cNvPr>
          <p:cNvSpPr>
            <a:spLocks/>
          </p:cNvSpPr>
          <p:nvPr/>
        </p:nvSpPr>
        <p:spPr bwMode="auto">
          <a:xfrm>
            <a:off x="2799365" y="288633"/>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 name="Freeform 57">
            <a:extLst>
              <a:ext uri="{FF2B5EF4-FFF2-40B4-BE49-F238E27FC236}">
                <a16:creationId xmlns:a16="http://schemas.microsoft.com/office/drawing/2014/main" id="{D7A82CE7-5774-CBA4-B16E-0A3C656BE2D0}"/>
              </a:ext>
            </a:extLst>
          </p:cNvPr>
          <p:cNvSpPr>
            <a:spLocks/>
          </p:cNvSpPr>
          <p:nvPr/>
        </p:nvSpPr>
        <p:spPr bwMode="auto">
          <a:xfrm>
            <a:off x="3890020" y="751244"/>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 name="Freeform 58">
            <a:extLst>
              <a:ext uri="{FF2B5EF4-FFF2-40B4-BE49-F238E27FC236}">
                <a16:creationId xmlns:a16="http://schemas.microsoft.com/office/drawing/2014/main" id="{82335133-3437-A18A-5A02-B984EAC55120}"/>
              </a:ext>
            </a:extLst>
          </p:cNvPr>
          <p:cNvSpPr>
            <a:spLocks/>
          </p:cNvSpPr>
          <p:nvPr/>
        </p:nvSpPr>
        <p:spPr bwMode="auto">
          <a:xfrm>
            <a:off x="9496799" y="840898"/>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 name="Freeform 59">
            <a:extLst>
              <a:ext uri="{FF2B5EF4-FFF2-40B4-BE49-F238E27FC236}">
                <a16:creationId xmlns:a16="http://schemas.microsoft.com/office/drawing/2014/main" id="{1CADC6DE-1DE2-59D0-F651-5818A49BC61C}"/>
              </a:ext>
            </a:extLst>
          </p:cNvPr>
          <p:cNvSpPr>
            <a:spLocks/>
          </p:cNvSpPr>
          <p:nvPr/>
        </p:nvSpPr>
        <p:spPr bwMode="auto">
          <a:xfrm>
            <a:off x="6926636" y="176314"/>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 name="Freeform 60">
            <a:extLst>
              <a:ext uri="{FF2B5EF4-FFF2-40B4-BE49-F238E27FC236}">
                <a16:creationId xmlns:a16="http://schemas.microsoft.com/office/drawing/2014/main" id="{C74D9510-D1F3-FB86-9297-3297EBA02C30}"/>
              </a:ext>
            </a:extLst>
          </p:cNvPr>
          <p:cNvSpPr>
            <a:spLocks/>
          </p:cNvSpPr>
          <p:nvPr/>
        </p:nvSpPr>
        <p:spPr bwMode="auto">
          <a:xfrm>
            <a:off x="8007724" y="1218723"/>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 name="Freeform 61">
            <a:extLst>
              <a:ext uri="{FF2B5EF4-FFF2-40B4-BE49-F238E27FC236}">
                <a16:creationId xmlns:a16="http://schemas.microsoft.com/office/drawing/2014/main" id="{4AD2C56E-DCF5-02E7-275F-189B85660216}"/>
              </a:ext>
            </a:extLst>
          </p:cNvPr>
          <p:cNvSpPr>
            <a:spLocks/>
          </p:cNvSpPr>
          <p:nvPr/>
        </p:nvSpPr>
        <p:spPr bwMode="auto">
          <a:xfrm>
            <a:off x="3796900" y="196584"/>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11" name="Freeform 104">
            <a:extLst>
              <a:ext uri="{FF2B5EF4-FFF2-40B4-BE49-F238E27FC236}">
                <a16:creationId xmlns:a16="http://schemas.microsoft.com/office/drawing/2014/main" id="{39AE0D4C-F709-4845-A87F-3F97D80612C5}"/>
              </a:ext>
            </a:extLst>
          </p:cNvPr>
          <p:cNvSpPr>
            <a:spLocks/>
          </p:cNvSpPr>
          <p:nvPr/>
        </p:nvSpPr>
        <p:spPr bwMode="auto">
          <a:xfrm>
            <a:off x="10474699" y="1390173"/>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12" name="4">
            <a:extLst>
              <a:ext uri="{FF2B5EF4-FFF2-40B4-BE49-F238E27FC236}">
                <a16:creationId xmlns:a16="http://schemas.microsoft.com/office/drawing/2014/main" id="{60F8B649-1DBA-F8E7-FEF0-AC64E90F0D6E}"/>
              </a:ext>
            </a:extLst>
          </p:cNvPr>
          <p:cNvGrpSpPr/>
          <p:nvPr/>
        </p:nvGrpSpPr>
        <p:grpSpPr>
          <a:xfrm>
            <a:off x="6706301" y="5214848"/>
            <a:ext cx="913105" cy="1397631"/>
            <a:chOff x="8373330" y="5177082"/>
            <a:chExt cx="913105" cy="1397631"/>
          </a:xfrm>
        </p:grpSpPr>
        <p:sp>
          <p:nvSpPr>
            <p:cNvPr id="109" name="Freeform 21">
              <a:extLst>
                <a:ext uri="{FF2B5EF4-FFF2-40B4-BE49-F238E27FC236}">
                  <a16:creationId xmlns:a16="http://schemas.microsoft.com/office/drawing/2014/main" id="{B2B221EB-DF26-159A-759C-419ED6CB5B87}"/>
                </a:ext>
              </a:extLst>
            </p:cNvPr>
            <p:cNvSpPr>
              <a:spLocks/>
            </p:cNvSpPr>
            <p:nvPr/>
          </p:nvSpPr>
          <p:spPr bwMode="auto">
            <a:xfrm>
              <a:off x="8373330" y="5177082"/>
              <a:ext cx="913105" cy="935082"/>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10" name="Freeform 22">
              <a:extLst>
                <a:ext uri="{FF2B5EF4-FFF2-40B4-BE49-F238E27FC236}">
                  <a16:creationId xmlns:a16="http://schemas.microsoft.com/office/drawing/2014/main" id="{DECD4362-359F-3F42-6622-B28CF33B7CBD}"/>
                </a:ext>
              </a:extLst>
            </p:cNvPr>
            <p:cNvSpPr>
              <a:spLocks/>
            </p:cNvSpPr>
            <p:nvPr/>
          </p:nvSpPr>
          <p:spPr bwMode="auto">
            <a:xfrm>
              <a:off x="8641413" y="5649615"/>
              <a:ext cx="394813" cy="925098"/>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13" name="6">
            <a:extLst>
              <a:ext uri="{FF2B5EF4-FFF2-40B4-BE49-F238E27FC236}">
                <a16:creationId xmlns:a16="http://schemas.microsoft.com/office/drawing/2014/main" id="{358AA7B6-5239-5883-EF3A-AE49F315CA24}"/>
              </a:ext>
            </a:extLst>
          </p:cNvPr>
          <p:cNvGrpSpPr/>
          <p:nvPr/>
        </p:nvGrpSpPr>
        <p:grpSpPr>
          <a:xfrm rot="20732140">
            <a:off x="9280300" y="5323989"/>
            <a:ext cx="1926945" cy="1357698"/>
            <a:chOff x="1814244" y="3829411"/>
            <a:chExt cx="1926945" cy="1357698"/>
          </a:xfrm>
        </p:grpSpPr>
        <p:sp>
          <p:nvSpPr>
            <p:cNvPr id="104" name="Freeform 23">
              <a:extLst>
                <a:ext uri="{FF2B5EF4-FFF2-40B4-BE49-F238E27FC236}">
                  <a16:creationId xmlns:a16="http://schemas.microsoft.com/office/drawing/2014/main" id="{BBF4F1A8-2348-EE99-C0D7-03B8C2BE929E}"/>
                </a:ext>
              </a:extLst>
            </p:cNvPr>
            <p:cNvSpPr>
              <a:spLocks/>
            </p:cNvSpPr>
            <p:nvPr/>
          </p:nvSpPr>
          <p:spPr bwMode="auto">
            <a:xfrm>
              <a:off x="1814244" y="3829411"/>
              <a:ext cx="1926945" cy="1357698"/>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5" name="Freeform 24">
              <a:extLst>
                <a:ext uri="{FF2B5EF4-FFF2-40B4-BE49-F238E27FC236}">
                  <a16:creationId xmlns:a16="http://schemas.microsoft.com/office/drawing/2014/main" id="{9FEB7815-F735-EF16-5E77-8D33E9F1DE06}"/>
                </a:ext>
              </a:extLst>
            </p:cNvPr>
            <p:cNvSpPr>
              <a:spLocks/>
            </p:cNvSpPr>
            <p:nvPr/>
          </p:nvSpPr>
          <p:spPr bwMode="auto">
            <a:xfrm>
              <a:off x="1950723" y="4005782"/>
              <a:ext cx="1632867" cy="1146390"/>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6" name="Freeform 25">
              <a:extLst>
                <a:ext uri="{FF2B5EF4-FFF2-40B4-BE49-F238E27FC236}">
                  <a16:creationId xmlns:a16="http://schemas.microsoft.com/office/drawing/2014/main" id="{BBDCE0AE-1724-BD5D-9441-3B0053CE567F}"/>
                </a:ext>
              </a:extLst>
            </p:cNvPr>
            <p:cNvSpPr>
              <a:spLocks/>
            </p:cNvSpPr>
            <p:nvPr/>
          </p:nvSpPr>
          <p:spPr bwMode="auto">
            <a:xfrm>
              <a:off x="2134318" y="4217090"/>
              <a:ext cx="1238054" cy="890158"/>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7" name="Freeform 26">
              <a:extLst>
                <a:ext uri="{FF2B5EF4-FFF2-40B4-BE49-F238E27FC236}">
                  <a16:creationId xmlns:a16="http://schemas.microsoft.com/office/drawing/2014/main" id="{3E922DAE-1BA8-CABB-0E7B-960476EA7693}"/>
                </a:ext>
              </a:extLst>
            </p:cNvPr>
            <p:cNvSpPr>
              <a:spLocks/>
            </p:cNvSpPr>
            <p:nvPr/>
          </p:nvSpPr>
          <p:spPr bwMode="auto">
            <a:xfrm>
              <a:off x="2340661" y="4450035"/>
              <a:ext cx="807498" cy="607304"/>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8" name="Freeform 27">
              <a:extLst>
                <a:ext uri="{FF2B5EF4-FFF2-40B4-BE49-F238E27FC236}">
                  <a16:creationId xmlns:a16="http://schemas.microsoft.com/office/drawing/2014/main" id="{803B0A9F-A70B-D28B-1015-9A419E9706C1}"/>
                </a:ext>
              </a:extLst>
            </p:cNvPr>
            <p:cNvSpPr>
              <a:spLocks/>
            </p:cNvSpPr>
            <p:nvPr/>
          </p:nvSpPr>
          <p:spPr bwMode="auto">
            <a:xfrm>
              <a:off x="2529131" y="4666328"/>
              <a:ext cx="409435" cy="341089"/>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4" name="Freeform 29">
            <a:extLst>
              <a:ext uri="{FF2B5EF4-FFF2-40B4-BE49-F238E27FC236}">
                <a16:creationId xmlns:a16="http://schemas.microsoft.com/office/drawing/2014/main" id="{AD625E42-55DB-3670-B3CE-A8E88AE3C8D3}"/>
              </a:ext>
            </a:extLst>
          </p:cNvPr>
          <p:cNvSpPr>
            <a:spLocks/>
          </p:cNvSpPr>
          <p:nvPr/>
        </p:nvSpPr>
        <p:spPr bwMode="auto">
          <a:xfrm>
            <a:off x="50333" y="3980533"/>
            <a:ext cx="3082137" cy="2638860"/>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 name="Freeform 30">
            <a:extLst>
              <a:ext uri="{FF2B5EF4-FFF2-40B4-BE49-F238E27FC236}">
                <a16:creationId xmlns:a16="http://schemas.microsoft.com/office/drawing/2014/main" id="{EBD94D6C-F672-50D7-0C0C-9072F138B320}"/>
              </a:ext>
            </a:extLst>
          </p:cNvPr>
          <p:cNvSpPr>
            <a:spLocks noEditPoints="1"/>
          </p:cNvSpPr>
          <p:nvPr/>
        </p:nvSpPr>
        <p:spPr bwMode="auto">
          <a:xfrm>
            <a:off x="50333" y="6176762"/>
            <a:ext cx="0" cy="89848"/>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Freeform 31">
            <a:extLst>
              <a:ext uri="{FF2B5EF4-FFF2-40B4-BE49-F238E27FC236}">
                <a16:creationId xmlns:a16="http://schemas.microsoft.com/office/drawing/2014/main" id="{03C25AE2-0AB0-C2E9-DD89-3A76258B4EE0}"/>
              </a:ext>
            </a:extLst>
          </p:cNvPr>
          <p:cNvSpPr>
            <a:spLocks/>
          </p:cNvSpPr>
          <p:nvPr/>
        </p:nvSpPr>
        <p:spPr bwMode="auto">
          <a:xfrm>
            <a:off x="50333" y="3983866"/>
            <a:ext cx="1493139" cy="2635532"/>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 name="Freeform 32">
            <a:extLst>
              <a:ext uri="{FF2B5EF4-FFF2-40B4-BE49-F238E27FC236}">
                <a16:creationId xmlns:a16="http://schemas.microsoft.com/office/drawing/2014/main" id="{A19C7C13-9A07-FB1D-AB2B-581CBE0DDE31}"/>
              </a:ext>
            </a:extLst>
          </p:cNvPr>
          <p:cNvSpPr>
            <a:spLocks/>
          </p:cNvSpPr>
          <p:nvPr/>
        </p:nvSpPr>
        <p:spPr bwMode="auto">
          <a:xfrm>
            <a:off x="2003274" y="4556231"/>
            <a:ext cx="2411118" cy="2063169"/>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Freeform 33">
            <a:extLst>
              <a:ext uri="{FF2B5EF4-FFF2-40B4-BE49-F238E27FC236}">
                <a16:creationId xmlns:a16="http://schemas.microsoft.com/office/drawing/2014/main" id="{A5D0B770-8FA7-F638-3B3D-31E9B39A5E2C}"/>
              </a:ext>
            </a:extLst>
          </p:cNvPr>
          <p:cNvSpPr>
            <a:spLocks noEditPoints="1"/>
          </p:cNvSpPr>
          <p:nvPr/>
        </p:nvSpPr>
        <p:spPr bwMode="auto">
          <a:xfrm>
            <a:off x="2003274" y="6176762"/>
            <a:ext cx="4875" cy="98167"/>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Freeform 34">
            <a:extLst>
              <a:ext uri="{FF2B5EF4-FFF2-40B4-BE49-F238E27FC236}">
                <a16:creationId xmlns:a16="http://schemas.microsoft.com/office/drawing/2014/main" id="{3DF3FA3A-9C0D-5909-72FB-02E6D4D676AC}"/>
              </a:ext>
            </a:extLst>
          </p:cNvPr>
          <p:cNvSpPr>
            <a:spLocks/>
          </p:cNvSpPr>
          <p:nvPr/>
        </p:nvSpPr>
        <p:spPr bwMode="auto">
          <a:xfrm>
            <a:off x="2003274" y="4559556"/>
            <a:ext cx="1168190" cy="2059841"/>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0" name="Freeform 35">
            <a:extLst>
              <a:ext uri="{FF2B5EF4-FFF2-40B4-BE49-F238E27FC236}">
                <a16:creationId xmlns:a16="http://schemas.microsoft.com/office/drawing/2014/main" id="{29406661-7966-D97F-8C02-E3D44252716E}"/>
              </a:ext>
            </a:extLst>
          </p:cNvPr>
          <p:cNvSpPr>
            <a:spLocks/>
          </p:cNvSpPr>
          <p:nvPr/>
        </p:nvSpPr>
        <p:spPr bwMode="auto">
          <a:xfrm>
            <a:off x="10750888" y="5412845"/>
            <a:ext cx="1390780" cy="1191314"/>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Freeform 37">
            <a:extLst>
              <a:ext uri="{FF2B5EF4-FFF2-40B4-BE49-F238E27FC236}">
                <a16:creationId xmlns:a16="http://schemas.microsoft.com/office/drawing/2014/main" id="{2DD3ED5E-467F-CD34-E11A-0333B442AF2B}"/>
              </a:ext>
            </a:extLst>
          </p:cNvPr>
          <p:cNvSpPr>
            <a:spLocks/>
          </p:cNvSpPr>
          <p:nvPr/>
        </p:nvSpPr>
        <p:spPr bwMode="auto">
          <a:xfrm>
            <a:off x="10750888" y="5412845"/>
            <a:ext cx="675893" cy="1191314"/>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Freeform 45">
            <a:extLst>
              <a:ext uri="{FF2B5EF4-FFF2-40B4-BE49-F238E27FC236}">
                <a16:creationId xmlns:a16="http://schemas.microsoft.com/office/drawing/2014/main" id="{86FA96CA-2D70-B042-DDBD-7DB2FCCED664}"/>
              </a:ext>
            </a:extLst>
          </p:cNvPr>
          <p:cNvSpPr>
            <a:spLocks/>
          </p:cNvSpPr>
          <p:nvPr/>
        </p:nvSpPr>
        <p:spPr bwMode="auto">
          <a:xfrm>
            <a:off x="3883101" y="5709222"/>
            <a:ext cx="997592" cy="494163"/>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Freeform 46">
            <a:extLst>
              <a:ext uri="{FF2B5EF4-FFF2-40B4-BE49-F238E27FC236}">
                <a16:creationId xmlns:a16="http://schemas.microsoft.com/office/drawing/2014/main" id="{AE4E2CA2-CCB8-4904-53BB-B3F6C0B7C1AF}"/>
              </a:ext>
            </a:extLst>
          </p:cNvPr>
          <p:cNvSpPr>
            <a:spLocks/>
          </p:cNvSpPr>
          <p:nvPr/>
        </p:nvSpPr>
        <p:spPr bwMode="auto">
          <a:xfrm>
            <a:off x="3975711" y="6018698"/>
            <a:ext cx="139728"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Freeform 47">
            <a:extLst>
              <a:ext uri="{FF2B5EF4-FFF2-40B4-BE49-F238E27FC236}">
                <a16:creationId xmlns:a16="http://schemas.microsoft.com/office/drawing/2014/main" id="{52FD151D-1657-83E6-3CD6-EF3DBFE614F5}"/>
              </a:ext>
            </a:extLst>
          </p:cNvPr>
          <p:cNvSpPr>
            <a:spLocks/>
          </p:cNvSpPr>
          <p:nvPr/>
        </p:nvSpPr>
        <p:spPr bwMode="auto">
          <a:xfrm>
            <a:off x="4216173" y="6402266"/>
            <a:ext cx="123480" cy="139763"/>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Freeform 48">
            <a:extLst>
              <a:ext uri="{FF2B5EF4-FFF2-40B4-BE49-F238E27FC236}">
                <a16:creationId xmlns:a16="http://schemas.microsoft.com/office/drawing/2014/main" id="{0316D24E-A74B-A8D3-6FE6-272C4AC708CC}"/>
              </a:ext>
            </a:extLst>
          </p:cNvPr>
          <p:cNvSpPr>
            <a:spLocks/>
          </p:cNvSpPr>
          <p:nvPr/>
        </p:nvSpPr>
        <p:spPr bwMode="auto">
          <a:xfrm>
            <a:off x="4238920" y="6240873"/>
            <a:ext cx="157601" cy="124789"/>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Freeform 49">
            <a:extLst>
              <a:ext uri="{FF2B5EF4-FFF2-40B4-BE49-F238E27FC236}">
                <a16:creationId xmlns:a16="http://schemas.microsoft.com/office/drawing/2014/main" id="{4A699CCF-976F-5C8D-CAFB-9D1CA05AFBC4}"/>
              </a:ext>
            </a:extLst>
          </p:cNvPr>
          <p:cNvSpPr>
            <a:spLocks/>
          </p:cNvSpPr>
          <p:nvPr/>
        </p:nvSpPr>
        <p:spPr bwMode="auto">
          <a:xfrm>
            <a:off x="4453386" y="6375644"/>
            <a:ext cx="118607" cy="134772"/>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Freeform 50">
            <a:extLst>
              <a:ext uri="{FF2B5EF4-FFF2-40B4-BE49-F238E27FC236}">
                <a16:creationId xmlns:a16="http://schemas.microsoft.com/office/drawing/2014/main" id="{80D7C3E4-50A3-87CF-125B-2C34ECF1F50E}"/>
              </a:ext>
            </a:extLst>
          </p:cNvPr>
          <p:cNvSpPr>
            <a:spLocks/>
          </p:cNvSpPr>
          <p:nvPr/>
        </p:nvSpPr>
        <p:spPr bwMode="auto">
          <a:xfrm>
            <a:off x="4625608" y="6407258"/>
            <a:ext cx="157601" cy="121461"/>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Freeform 51">
            <a:extLst>
              <a:ext uri="{FF2B5EF4-FFF2-40B4-BE49-F238E27FC236}">
                <a16:creationId xmlns:a16="http://schemas.microsoft.com/office/drawing/2014/main" id="{CA3168D2-7765-A00E-DDD1-F1DDD4A4FC60}"/>
              </a:ext>
            </a:extLst>
          </p:cNvPr>
          <p:cNvSpPr>
            <a:spLocks noEditPoints="1"/>
          </p:cNvSpPr>
          <p:nvPr/>
        </p:nvSpPr>
        <p:spPr bwMode="auto">
          <a:xfrm>
            <a:off x="3883101" y="5928850"/>
            <a:ext cx="276206" cy="224620"/>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9" name="Freeform 52">
            <a:extLst>
              <a:ext uri="{FF2B5EF4-FFF2-40B4-BE49-F238E27FC236}">
                <a16:creationId xmlns:a16="http://schemas.microsoft.com/office/drawing/2014/main" id="{C1902385-6EBE-EEA9-CA86-C0D29FD6B2E5}"/>
              </a:ext>
            </a:extLst>
          </p:cNvPr>
          <p:cNvSpPr>
            <a:spLocks noEditPoints="1"/>
          </p:cNvSpPr>
          <p:nvPr/>
        </p:nvSpPr>
        <p:spPr bwMode="auto">
          <a:xfrm>
            <a:off x="3883101" y="5714213"/>
            <a:ext cx="469551" cy="489171"/>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0" name="Freeform 53">
            <a:extLst>
              <a:ext uri="{FF2B5EF4-FFF2-40B4-BE49-F238E27FC236}">
                <a16:creationId xmlns:a16="http://schemas.microsoft.com/office/drawing/2014/main" id="{43C13F06-0B98-846F-78ED-FCC5D0173FC2}"/>
              </a:ext>
            </a:extLst>
          </p:cNvPr>
          <p:cNvSpPr>
            <a:spLocks/>
          </p:cNvSpPr>
          <p:nvPr/>
        </p:nvSpPr>
        <p:spPr bwMode="auto">
          <a:xfrm>
            <a:off x="3975711" y="6018698"/>
            <a:ext cx="139728"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1" name="Freeform 54">
            <a:extLst>
              <a:ext uri="{FF2B5EF4-FFF2-40B4-BE49-F238E27FC236}">
                <a16:creationId xmlns:a16="http://schemas.microsoft.com/office/drawing/2014/main" id="{E8042908-EA22-269A-D619-17EA9F95FD37}"/>
              </a:ext>
            </a:extLst>
          </p:cNvPr>
          <p:cNvSpPr>
            <a:spLocks/>
          </p:cNvSpPr>
          <p:nvPr/>
        </p:nvSpPr>
        <p:spPr bwMode="auto">
          <a:xfrm>
            <a:off x="4216173" y="6407258"/>
            <a:ext cx="123480" cy="121461"/>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2" name="Freeform 55">
            <a:extLst>
              <a:ext uri="{FF2B5EF4-FFF2-40B4-BE49-F238E27FC236}">
                <a16:creationId xmlns:a16="http://schemas.microsoft.com/office/drawing/2014/main" id="{A275EDA2-197E-C76C-D641-59DB6D3E460C}"/>
              </a:ext>
            </a:extLst>
          </p:cNvPr>
          <p:cNvSpPr>
            <a:spLocks/>
          </p:cNvSpPr>
          <p:nvPr/>
        </p:nvSpPr>
        <p:spPr bwMode="auto">
          <a:xfrm>
            <a:off x="4238920" y="6240873"/>
            <a:ext cx="113732" cy="124789"/>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3" name="Freeform 62">
            <a:extLst>
              <a:ext uri="{FF2B5EF4-FFF2-40B4-BE49-F238E27FC236}">
                <a16:creationId xmlns:a16="http://schemas.microsoft.com/office/drawing/2014/main" id="{BEDAD089-63F5-F4E3-D7A9-5768C9E03C6A}"/>
              </a:ext>
            </a:extLst>
          </p:cNvPr>
          <p:cNvSpPr>
            <a:spLocks/>
          </p:cNvSpPr>
          <p:nvPr/>
        </p:nvSpPr>
        <p:spPr bwMode="auto">
          <a:xfrm>
            <a:off x="2843266" y="5695911"/>
            <a:ext cx="162474" cy="732092"/>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4" name="Freeform 63">
            <a:extLst>
              <a:ext uri="{FF2B5EF4-FFF2-40B4-BE49-F238E27FC236}">
                <a16:creationId xmlns:a16="http://schemas.microsoft.com/office/drawing/2014/main" id="{7EEE5FFA-8B13-BBAF-3888-08E0D44D12FD}"/>
              </a:ext>
            </a:extLst>
          </p:cNvPr>
          <p:cNvSpPr>
            <a:spLocks/>
          </p:cNvSpPr>
          <p:nvPr/>
        </p:nvSpPr>
        <p:spPr bwMode="auto">
          <a:xfrm>
            <a:off x="2570309" y="5384772"/>
            <a:ext cx="544289" cy="589002"/>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5" name="Freeform 64">
            <a:extLst>
              <a:ext uri="{FF2B5EF4-FFF2-40B4-BE49-F238E27FC236}">
                <a16:creationId xmlns:a16="http://schemas.microsoft.com/office/drawing/2014/main" id="{DE8982C4-3C20-6654-E9B6-861CE24B51B5}"/>
              </a:ext>
            </a:extLst>
          </p:cNvPr>
          <p:cNvSpPr>
            <a:spLocks/>
          </p:cNvSpPr>
          <p:nvPr/>
        </p:nvSpPr>
        <p:spPr bwMode="auto">
          <a:xfrm>
            <a:off x="2662919" y="5534518"/>
            <a:ext cx="328198" cy="3094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6" name="Freeform 65">
            <a:extLst>
              <a:ext uri="{FF2B5EF4-FFF2-40B4-BE49-F238E27FC236}">
                <a16:creationId xmlns:a16="http://schemas.microsoft.com/office/drawing/2014/main" id="{A85CD321-1E31-686A-811C-12973E32EE8E}"/>
              </a:ext>
            </a:extLst>
          </p:cNvPr>
          <p:cNvSpPr>
            <a:spLocks/>
          </p:cNvSpPr>
          <p:nvPr/>
        </p:nvSpPr>
        <p:spPr bwMode="auto">
          <a:xfrm>
            <a:off x="2934252" y="5920530"/>
            <a:ext cx="242087" cy="197998"/>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7" name="Freeform 66">
            <a:extLst>
              <a:ext uri="{FF2B5EF4-FFF2-40B4-BE49-F238E27FC236}">
                <a16:creationId xmlns:a16="http://schemas.microsoft.com/office/drawing/2014/main" id="{DFF06E2F-9673-C64D-3948-D52BEE066631}"/>
              </a:ext>
            </a:extLst>
          </p:cNvPr>
          <p:cNvSpPr>
            <a:spLocks/>
          </p:cNvSpPr>
          <p:nvPr/>
        </p:nvSpPr>
        <p:spPr bwMode="auto">
          <a:xfrm>
            <a:off x="2100758" y="5785759"/>
            <a:ext cx="162474" cy="73209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8" name="Freeform 67">
            <a:extLst>
              <a:ext uri="{FF2B5EF4-FFF2-40B4-BE49-F238E27FC236}">
                <a16:creationId xmlns:a16="http://schemas.microsoft.com/office/drawing/2014/main" id="{EC69A12D-3599-D293-1680-770189DB93E9}"/>
              </a:ext>
            </a:extLst>
          </p:cNvPr>
          <p:cNvSpPr>
            <a:spLocks/>
          </p:cNvSpPr>
          <p:nvPr/>
        </p:nvSpPr>
        <p:spPr bwMode="auto">
          <a:xfrm>
            <a:off x="1990276" y="5474619"/>
            <a:ext cx="544289" cy="589002"/>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39" name="Freeform 68">
            <a:extLst>
              <a:ext uri="{FF2B5EF4-FFF2-40B4-BE49-F238E27FC236}">
                <a16:creationId xmlns:a16="http://schemas.microsoft.com/office/drawing/2014/main" id="{AF9F7A61-33B0-1D7A-D583-05629917169C}"/>
              </a:ext>
            </a:extLst>
          </p:cNvPr>
          <p:cNvSpPr>
            <a:spLocks/>
          </p:cNvSpPr>
          <p:nvPr/>
        </p:nvSpPr>
        <p:spPr bwMode="auto">
          <a:xfrm>
            <a:off x="2113756" y="5624366"/>
            <a:ext cx="329823" cy="3094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0" name="Freeform 69">
            <a:extLst>
              <a:ext uri="{FF2B5EF4-FFF2-40B4-BE49-F238E27FC236}">
                <a16:creationId xmlns:a16="http://schemas.microsoft.com/office/drawing/2014/main" id="{084C5F93-114F-59B5-53D8-77C0A3558DAB}"/>
              </a:ext>
            </a:extLst>
          </p:cNvPr>
          <p:cNvSpPr>
            <a:spLocks/>
          </p:cNvSpPr>
          <p:nvPr/>
        </p:nvSpPr>
        <p:spPr bwMode="auto">
          <a:xfrm>
            <a:off x="1928536" y="6010378"/>
            <a:ext cx="242087" cy="197998"/>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1" name="Rectangle 40">
            <a:extLst>
              <a:ext uri="{FF2B5EF4-FFF2-40B4-BE49-F238E27FC236}">
                <a16:creationId xmlns:a16="http://schemas.microsoft.com/office/drawing/2014/main" id="{2601A7B2-B802-3888-E09A-ECA33877ED03}"/>
              </a:ext>
            </a:extLst>
          </p:cNvPr>
          <p:cNvSpPr>
            <a:spLocks noChangeArrowheads="1"/>
          </p:cNvSpPr>
          <p:nvPr/>
        </p:nvSpPr>
        <p:spPr bwMode="auto">
          <a:xfrm>
            <a:off x="5784050" y="5129424"/>
            <a:ext cx="263208" cy="845234"/>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2" name="Rectangle 41">
            <a:extLst>
              <a:ext uri="{FF2B5EF4-FFF2-40B4-BE49-F238E27FC236}">
                <a16:creationId xmlns:a16="http://schemas.microsoft.com/office/drawing/2014/main" id="{9C230C47-472A-0E06-C7F7-C02C01D1007C}"/>
              </a:ext>
            </a:extLst>
          </p:cNvPr>
          <p:cNvSpPr>
            <a:spLocks noChangeArrowheads="1"/>
          </p:cNvSpPr>
          <p:nvPr/>
        </p:nvSpPr>
        <p:spPr bwMode="auto">
          <a:xfrm>
            <a:off x="5784050" y="5004635"/>
            <a:ext cx="263208" cy="143091"/>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3" name="Freeform 72">
            <a:extLst>
              <a:ext uri="{FF2B5EF4-FFF2-40B4-BE49-F238E27FC236}">
                <a16:creationId xmlns:a16="http://schemas.microsoft.com/office/drawing/2014/main" id="{B65C28D6-7C81-E522-A6F1-FA0EB7A5C1C7}"/>
              </a:ext>
            </a:extLst>
          </p:cNvPr>
          <p:cNvSpPr>
            <a:spLocks/>
          </p:cNvSpPr>
          <p:nvPr/>
        </p:nvSpPr>
        <p:spPr bwMode="auto">
          <a:xfrm>
            <a:off x="4844949" y="5171020"/>
            <a:ext cx="1286796" cy="1415934"/>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4" name="Freeform 73">
            <a:extLst>
              <a:ext uri="{FF2B5EF4-FFF2-40B4-BE49-F238E27FC236}">
                <a16:creationId xmlns:a16="http://schemas.microsoft.com/office/drawing/2014/main" id="{96EB45B7-737E-CF19-925A-4B3019C5855C}"/>
              </a:ext>
            </a:extLst>
          </p:cNvPr>
          <p:cNvSpPr>
            <a:spLocks/>
          </p:cNvSpPr>
          <p:nvPr/>
        </p:nvSpPr>
        <p:spPr bwMode="auto">
          <a:xfrm>
            <a:off x="4765336" y="5076181"/>
            <a:ext cx="1441147" cy="853554"/>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5" name="Freeform 74">
            <a:extLst>
              <a:ext uri="{FF2B5EF4-FFF2-40B4-BE49-F238E27FC236}">
                <a16:creationId xmlns:a16="http://schemas.microsoft.com/office/drawing/2014/main" id="{9BCCAD6A-99FD-A49D-A845-2E5C682AFEF3}"/>
              </a:ext>
            </a:extLst>
          </p:cNvPr>
          <p:cNvSpPr>
            <a:spLocks/>
          </p:cNvSpPr>
          <p:nvPr/>
        </p:nvSpPr>
        <p:spPr bwMode="auto">
          <a:xfrm>
            <a:off x="5002549" y="5939717"/>
            <a:ext cx="157601" cy="367711"/>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6" name="Freeform 75">
            <a:extLst>
              <a:ext uri="{FF2B5EF4-FFF2-40B4-BE49-F238E27FC236}">
                <a16:creationId xmlns:a16="http://schemas.microsoft.com/office/drawing/2014/main" id="{3142B76A-DD0D-68BD-F543-D448F4B0A646}"/>
              </a:ext>
            </a:extLst>
          </p:cNvPr>
          <p:cNvSpPr>
            <a:spLocks/>
          </p:cNvSpPr>
          <p:nvPr/>
        </p:nvSpPr>
        <p:spPr bwMode="auto">
          <a:xfrm>
            <a:off x="4958681" y="5894793"/>
            <a:ext cx="245337" cy="457558"/>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7" name="Freeform 76">
            <a:extLst>
              <a:ext uri="{FF2B5EF4-FFF2-40B4-BE49-F238E27FC236}">
                <a16:creationId xmlns:a16="http://schemas.microsoft.com/office/drawing/2014/main" id="{CB16611E-38FA-EBF9-7743-24B73639602C}"/>
              </a:ext>
            </a:extLst>
          </p:cNvPr>
          <p:cNvSpPr>
            <a:spLocks/>
          </p:cNvSpPr>
          <p:nvPr/>
        </p:nvSpPr>
        <p:spPr bwMode="auto">
          <a:xfrm>
            <a:off x="5832793" y="5939717"/>
            <a:ext cx="162474" cy="367711"/>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8" name="Freeform 77">
            <a:extLst>
              <a:ext uri="{FF2B5EF4-FFF2-40B4-BE49-F238E27FC236}">
                <a16:creationId xmlns:a16="http://schemas.microsoft.com/office/drawing/2014/main" id="{33104C40-6BAA-AF1A-5B14-1033D92A9ABD}"/>
              </a:ext>
            </a:extLst>
          </p:cNvPr>
          <p:cNvSpPr>
            <a:spLocks/>
          </p:cNvSpPr>
          <p:nvPr/>
        </p:nvSpPr>
        <p:spPr bwMode="auto">
          <a:xfrm>
            <a:off x="5788924" y="5894793"/>
            <a:ext cx="245337" cy="457558"/>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9" name="Oval 48">
            <a:extLst>
              <a:ext uri="{FF2B5EF4-FFF2-40B4-BE49-F238E27FC236}">
                <a16:creationId xmlns:a16="http://schemas.microsoft.com/office/drawing/2014/main" id="{E376FC90-9295-20AD-068D-5FF8B2F1F294}"/>
              </a:ext>
            </a:extLst>
          </p:cNvPr>
          <p:cNvSpPr>
            <a:spLocks noChangeArrowheads="1"/>
          </p:cNvSpPr>
          <p:nvPr/>
        </p:nvSpPr>
        <p:spPr bwMode="auto">
          <a:xfrm>
            <a:off x="5319374" y="5543721"/>
            <a:ext cx="337946" cy="3460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0" name="Freeform 79">
            <a:extLst>
              <a:ext uri="{FF2B5EF4-FFF2-40B4-BE49-F238E27FC236}">
                <a16:creationId xmlns:a16="http://schemas.microsoft.com/office/drawing/2014/main" id="{62C629F2-73BC-35BC-1594-8A75B05E3945}"/>
              </a:ext>
            </a:extLst>
          </p:cNvPr>
          <p:cNvSpPr>
            <a:spLocks/>
          </p:cNvSpPr>
          <p:nvPr/>
        </p:nvSpPr>
        <p:spPr bwMode="auto">
          <a:xfrm>
            <a:off x="5275505" y="5503789"/>
            <a:ext cx="425683" cy="430937"/>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1" name="Rectangle 50">
            <a:extLst>
              <a:ext uri="{FF2B5EF4-FFF2-40B4-BE49-F238E27FC236}">
                <a16:creationId xmlns:a16="http://schemas.microsoft.com/office/drawing/2014/main" id="{D99919D1-F224-453B-1DDA-BBF1CA709442}"/>
              </a:ext>
            </a:extLst>
          </p:cNvPr>
          <p:cNvSpPr>
            <a:spLocks noChangeArrowheads="1"/>
          </p:cNvSpPr>
          <p:nvPr/>
        </p:nvSpPr>
        <p:spPr bwMode="auto">
          <a:xfrm>
            <a:off x="5322623" y="6141043"/>
            <a:ext cx="329823" cy="445911"/>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2" name="Freeform 81">
            <a:extLst>
              <a:ext uri="{FF2B5EF4-FFF2-40B4-BE49-F238E27FC236}">
                <a16:creationId xmlns:a16="http://schemas.microsoft.com/office/drawing/2014/main" id="{66B6B00A-4ECA-000A-4BFF-FE69E0424164}"/>
              </a:ext>
            </a:extLst>
          </p:cNvPr>
          <p:cNvSpPr>
            <a:spLocks/>
          </p:cNvSpPr>
          <p:nvPr/>
        </p:nvSpPr>
        <p:spPr bwMode="auto">
          <a:xfrm>
            <a:off x="6294220" y="5499046"/>
            <a:ext cx="508545" cy="866864"/>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3" name="Freeform 82">
            <a:extLst>
              <a:ext uri="{FF2B5EF4-FFF2-40B4-BE49-F238E27FC236}">
                <a16:creationId xmlns:a16="http://schemas.microsoft.com/office/drawing/2014/main" id="{A97CCCAF-6AE6-5EEF-3132-74DD318D781E}"/>
              </a:ext>
            </a:extLst>
          </p:cNvPr>
          <p:cNvSpPr>
            <a:spLocks/>
          </p:cNvSpPr>
          <p:nvPr/>
        </p:nvSpPr>
        <p:spPr bwMode="auto">
          <a:xfrm>
            <a:off x="6495688" y="5871747"/>
            <a:ext cx="110483" cy="705471"/>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54" name="131">
            <a:extLst>
              <a:ext uri="{FF2B5EF4-FFF2-40B4-BE49-F238E27FC236}">
                <a16:creationId xmlns:a16="http://schemas.microsoft.com/office/drawing/2014/main" id="{6CE77D11-81EF-A9E1-7178-B02414E10B1C}"/>
              </a:ext>
            </a:extLst>
          </p:cNvPr>
          <p:cNvGrpSpPr/>
          <p:nvPr/>
        </p:nvGrpSpPr>
        <p:grpSpPr>
          <a:xfrm>
            <a:off x="409402" y="5034035"/>
            <a:ext cx="510169" cy="1374008"/>
            <a:chOff x="395288" y="5237478"/>
            <a:chExt cx="498475" cy="1310960"/>
          </a:xfrm>
        </p:grpSpPr>
        <p:sp>
          <p:nvSpPr>
            <p:cNvPr id="102" name="Freeform 83">
              <a:extLst>
                <a:ext uri="{FF2B5EF4-FFF2-40B4-BE49-F238E27FC236}">
                  <a16:creationId xmlns:a16="http://schemas.microsoft.com/office/drawing/2014/main" id="{DA06FAAC-9803-AB22-B8DC-023F39D11744}"/>
                </a:ext>
              </a:extLst>
            </p:cNvPr>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3" name="Freeform 84">
              <a:extLst>
                <a:ext uri="{FF2B5EF4-FFF2-40B4-BE49-F238E27FC236}">
                  <a16:creationId xmlns:a16="http://schemas.microsoft.com/office/drawing/2014/main" id="{A1740FC8-E096-AA46-0916-87C14ABFB3D0}"/>
                </a:ext>
              </a:extLst>
            </p:cNvPr>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55" name="Freeform 85">
            <a:extLst>
              <a:ext uri="{FF2B5EF4-FFF2-40B4-BE49-F238E27FC236}">
                <a16:creationId xmlns:a16="http://schemas.microsoft.com/office/drawing/2014/main" id="{42554BDB-BB10-D517-31DA-1BBEB915C27A}"/>
              </a:ext>
            </a:extLst>
          </p:cNvPr>
          <p:cNvSpPr>
            <a:spLocks/>
          </p:cNvSpPr>
          <p:nvPr/>
        </p:nvSpPr>
        <p:spPr bwMode="auto">
          <a:xfrm>
            <a:off x="674234" y="5030373"/>
            <a:ext cx="913105" cy="935082"/>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6" name="Freeform 86">
            <a:extLst>
              <a:ext uri="{FF2B5EF4-FFF2-40B4-BE49-F238E27FC236}">
                <a16:creationId xmlns:a16="http://schemas.microsoft.com/office/drawing/2014/main" id="{1D75C6A2-24EB-DCF7-1594-49CD7B7AEA6F}"/>
              </a:ext>
            </a:extLst>
          </p:cNvPr>
          <p:cNvSpPr>
            <a:spLocks/>
          </p:cNvSpPr>
          <p:nvPr/>
        </p:nvSpPr>
        <p:spPr bwMode="auto">
          <a:xfrm>
            <a:off x="940692" y="5502905"/>
            <a:ext cx="396437" cy="925098"/>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nvGrpSpPr>
          <p:cNvPr id="57" name="3">
            <a:extLst>
              <a:ext uri="{FF2B5EF4-FFF2-40B4-BE49-F238E27FC236}">
                <a16:creationId xmlns:a16="http://schemas.microsoft.com/office/drawing/2014/main" id="{2DC6B7A6-4C65-AF6C-1FF6-0AC8AF4E9742}"/>
              </a:ext>
            </a:extLst>
          </p:cNvPr>
          <p:cNvGrpSpPr/>
          <p:nvPr/>
        </p:nvGrpSpPr>
        <p:grpSpPr>
          <a:xfrm>
            <a:off x="7505252" y="5930302"/>
            <a:ext cx="1998433" cy="642245"/>
            <a:chOff x="9097965" y="5892536"/>
            <a:chExt cx="1998433" cy="642245"/>
          </a:xfrm>
        </p:grpSpPr>
        <p:sp>
          <p:nvSpPr>
            <p:cNvPr id="84" name="Freeform 36">
              <a:extLst>
                <a:ext uri="{FF2B5EF4-FFF2-40B4-BE49-F238E27FC236}">
                  <a16:creationId xmlns:a16="http://schemas.microsoft.com/office/drawing/2014/main" id="{3C95250E-890A-5D16-7A52-0B87AA79855D}"/>
                </a:ext>
              </a:extLst>
            </p:cNvPr>
            <p:cNvSpPr>
              <a:spLocks noEditPoints="1"/>
            </p:cNvSpPr>
            <p:nvPr/>
          </p:nvSpPr>
          <p:spPr bwMode="auto">
            <a:xfrm>
              <a:off x="10758452" y="6458244"/>
              <a:ext cx="3249" cy="76537"/>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5" name="Freeform 38">
              <a:extLst>
                <a:ext uri="{FF2B5EF4-FFF2-40B4-BE49-F238E27FC236}">
                  <a16:creationId xmlns:a16="http://schemas.microsoft.com/office/drawing/2014/main" id="{733E0775-EE5B-562A-15AC-B5D0E1C7F3C1}"/>
                </a:ext>
              </a:extLst>
            </p:cNvPr>
            <p:cNvSpPr>
              <a:spLocks/>
            </p:cNvSpPr>
            <p:nvPr/>
          </p:nvSpPr>
          <p:spPr bwMode="auto">
            <a:xfrm>
              <a:off x="9097965" y="5999022"/>
              <a:ext cx="1119448" cy="435928"/>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6" name="Freeform 39">
              <a:extLst>
                <a:ext uri="{FF2B5EF4-FFF2-40B4-BE49-F238E27FC236}">
                  <a16:creationId xmlns:a16="http://schemas.microsoft.com/office/drawing/2014/main" id="{25729F48-D90C-B6E1-EB7E-13AEE1F5B27B}"/>
                </a:ext>
              </a:extLst>
            </p:cNvPr>
            <p:cNvSpPr>
              <a:spLocks/>
            </p:cNvSpPr>
            <p:nvPr/>
          </p:nvSpPr>
          <p:spPr bwMode="auto">
            <a:xfrm>
              <a:off x="9660126" y="6035627"/>
              <a:ext cx="557287" cy="399323"/>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7" name="Freeform 40">
              <a:extLst>
                <a:ext uri="{FF2B5EF4-FFF2-40B4-BE49-F238E27FC236}">
                  <a16:creationId xmlns:a16="http://schemas.microsoft.com/office/drawing/2014/main" id="{8BB51BF2-A131-679A-0ED5-D3887A677F23}"/>
                </a:ext>
              </a:extLst>
            </p:cNvPr>
            <p:cNvSpPr>
              <a:spLocks/>
            </p:cNvSpPr>
            <p:nvPr/>
          </p:nvSpPr>
          <p:spPr bwMode="auto">
            <a:xfrm>
              <a:off x="9286435" y="6246935"/>
              <a:ext cx="123480" cy="98167"/>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8" name="Freeform 41">
              <a:extLst>
                <a:ext uri="{FF2B5EF4-FFF2-40B4-BE49-F238E27FC236}">
                  <a16:creationId xmlns:a16="http://schemas.microsoft.com/office/drawing/2014/main" id="{8A45E90E-E6FE-60A7-488B-F67740EAE809}"/>
                </a:ext>
              </a:extLst>
            </p:cNvPr>
            <p:cNvSpPr>
              <a:spLocks/>
            </p:cNvSpPr>
            <p:nvPr/>
          </p:nvSpPr>
          <p:spPr bwMode="auto">
            <a:xfrm>
              <a:off x="9479780" y="6093861"/>
              <a:ext cx="141353"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9" name="Freeform 42">
              <a:extLst>
                <a:ext uri="{FF2B5EF4-FFF2-40B4-BE49-F238E27FC236}">
                  <a16:creationId xmlns:a16="http://schemas.microsoft.com/office/drawing/2014/main" id="{FF7280DA-699F-697F-4AC6-D77205DB0DD3}"/>
                </a:ext>
              </a:extLst>
            </p:cNvPr>
            <p:cNvSpPr>
              <a:spLocks/>
            </p:cNvSpPr>
            <p:nvPr/>
          </p:nvSpPr>
          <p:spPr bwMode="auto">
            <a:xfrm>
              <a:off x="9533396" y="6260246"/>
              <a:ext cx="139728"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0" name="Freeform 43">
              <a:extLst>
                <a:ext uri="{FF2B5EF4-FFF2-40B4-BE49-F238E27FC236}">
                  <a16:creationId xmlns:a16="http://schemas.microsoft.com/office/drawing/2014/main" id="{196628A1-997E-D03D-2AEB-1B30CB43D39B}"/>
                </a:ext>
              </a:extLst>
            </p:cNvPr>
            <p:cNvSpPr>
              <a:spLocks/>
            </p:cNvSpPr>
            <p:nvPr/>
          </p:nvSpPr>
          <p:spPr bwMode="auto">
            <a:xfrm>
              <a:off x="9726741" y="6143776"/>
              <a:ext cx="121856" cy="98167"/>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1" name="Freeform 44">
              <a:extLst>
                <a:ext uri="{FF2B5EF4-FFF2-40B4-BE49-F238E27FC236}">
                  <a16:creationId xmlns:a16="http://schemas.microsoft.com/office/drawing/2014/main" id="{161B6DD5-AB28-6BC0-F9D5-EE9751ABAB70}"/>
                </a:ext>
              </a:extLst>
            </p:cNvPr>
            <p:cNvSpPr>
              <a:spLocks/>
            </p:cNvSpPr>
            <p:nvPr/>
          </p:nvSpPr>
          <p:spPr bwMode="auto">
            <a:xfrm>
              <a:off x="9866469" y="6268565"/>
              <a:ext cx="123480" cy="99831"/>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2" name="Rectangle 91">
              <a:extLst>
                <a:ext uri="{FF2B5EF4-FFF2-40B4-BE49-F238E27FC236}">
                  <a16:creationId xmlns:a16="http://schemas.microsoft.com/office/drawing/2014/main" id="{C214610E-F99A-1538-B780-7E98ED435102}"/>
                </a:ext>
              </a:extLst>
            </p:cNvPr>
            <p:cNvSpPr>
              <a:spLocks noChangeArrowheads="1"/>
            </p:cNvSpPr>
            <p:nvPr/>
          </p:nvSpPr>
          <p:spPr bwMode="auto">
            <a:xfrm>
              <a:off x="10972918" y="5892536"/>
              <a:ext cx="123480"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3" name="Freeform 88">
              <a:extLst>
                <a:ext uri="{FF2B5EF4-FFF2-40B4-BE49-F238E27FC236}">
                  <a16:creationId xmlns:a16="http://schemas.microsoft.com/office/drawing/2014/main" id="{DAA53706-164E-166A-076B-88AB1FBDD4ED}"/>
                </a:ext>
              </a:extLst>
            </p:cNvPr>
            <p:cNvSpPr>
              <a:spLocks/>
            </p:cNvSpPr>
            <p:nvPr/>
          </p:nvSpPr>
          <p:spPr bwMode="auto">
            <a:xfrm>
              <a:off x="10972918" y="5892536"/>
              <a:ext cx="123480" cy="539086"/>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4" name="Rectangle 93">
              <a:extLst>
                <a:ext uri="{FF2B5EF4-FFF2-40B4-BE49-F238E27FC236}">
                  <a16:creationId xmlns:a16="http://schemas.microsoft.com/office/drawing/2014/main" id="{0E15FF98-822E-A1BD-E594-AD3AE856396F}"/>
                </a:ext>
              </a:extLst>
            </p:cNvPr>
            <p:cNvSpPr>
              <a:spLocks noChangeArrowheads="1"/>
            </p:cNvSpPr>
            <p:nvPr/>
          </p:nvSpPr>
          <p:spPr bwMode="auto">
            <a:xfrm>
              <a:off x="10657718" y="5892536"/>
              <a:ext cx="121856"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5" name="Freeform 90">
              <a:extLst>
                <a:ext uri="{FF2B5EF4-FFF2-40B4-BE49-F238E27FC236}">
                  <a16:creationId xmlns:a16="http://schemas.microsoft.com/office/drawing/2014/main" id="{C2A5C46F-AA4E-2082-2803-FC07F59C4413}"/>
                </a:ext>
              </a:extLst>
            </p:cNvPr>
            <p:cNvSpPr>
              <a:spLocks/>
            </p:cNvSpPr>
            <p:nvPr/>
          </p:nvSpPr>
          <p:spPr bwMode="auto">
            <a:xfrm>
              <a:off x="10657718" y="5892536"/>
              <a:ext cx="121856" cy="539086"/>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6" name="Rectangle 95">
              <a:extLst>
                <a:ext uri="{FF2B5EF4-FFF2-40B4-BE49-F238E27FC236}">
                  <a16:creationId xmlns:a16="http://schemas.microsoft.com/office/drawing/2014/main" id="{DFF7A38B-6EBF-DEB5-812F-408ED8950C8C}"/>
                </a:ext>
              </a:extLst>
            </p:cNvPr>
            <p:cNvSpPr>
              <a:spLocks noChangeArrowheads="1"/>
            </p:cNvSpPr>
            <p:nvPr/>
          </p:nvSpPr>
          <p:spPr bwMode="auto">
            <a:xfrm>
              <a:off x="10376638" y="5892536"/>
              <a:ext cx="121856"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7" name="Freeform 92">
              <a:extLst>
                <a:ext uri="{FF2B5EF4-FFF2-40B4-BE49-F238E27FC236}">
                  <a16:creationId xmlns:a16="http://schemas.microsoft.com/office/drawing/2014/main" id="{8B30ED0C-E2F7-6FDB-5104-9FDC1C5E45AE}"/>
                </a:ext>
              </a:extLst>
            </p:cNvPr>
            <p:cNvSpPr>
              <a:spLocks/>
            </p:cNvSpPr>
            <p:nvPr/>
          </p:nvSpPr>
          <p:spPr bwMode="auto">
            <a:xfrm>
              <a:off x="10376638" y="5892536"/>
              <a:ext cx="121856" cy="539086"/>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8" name="Rectangle 97">
              <a:extLst>
                <a:ext uri="{FF2B5EF4-FFF2-40B4-BE49-F238E27FC236}">
                  <a16:creationId xmlns:a16="http://schemas.microsoft.com/office/drawing/2014/main" id="{E3A51255-02BF-3679-E043-C89E8908E6AE}"/>
                </a:ext>
              </a:extLst>
            </p:cNvPr>
            <p:cNvSpPr>
              <a:spLocks noChangeArrowheads="1"/>
            </p:cNvSpPr>
            <p:nvPr/>
          </p:nvSpPr>
          <p:spPr bwMode="auto">
            <a:xfrm>
              <a:off x="10077686" y="5892536"/>
              <a:ext cx="121856"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99" name="Freeform 94">
              <a:extLst>
                <a:ext uri="{FF2B5EF4-FFF2-40B4-BE49-F238E27FC236}">
                  <a16:creationId xmlns:a16="http://schemas.microsoft.com/office/drawing/2014/main" id="{3AA09E27-3465-23D0-161A-4B43D5E3E91D}"/>
                </a:ext>
              </a:extLst>
            </p:cNvPr>
            <p:cNvSpPr>
              <a:spLocks/>
            </p:cNvSpPr>
            <p:nvPr/>
          </p:nvSpPr>
          <p:spPr bwMode="auto">
            <a:xfrm>
              <a:off x="10077686" y="5892536"/>
              <a:ext cx="121856" cy="539086"/>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0" name="Rectangle 99">
              <a:extLst>
                <a:ext uri="{FF2B5EF4-FFF2-40B4-BE49-F238E27FC236}">
                  <a16:creationId xmlns:a16="http://schemas.microsoft.com/office/drawing/2014/main" id="{07E04AF1-2F96-D1D6-F689-EB707A920A4C}"/>
                </a:ext>
              </a:extLst>
            </p:cNvPr>
            <p:cNvSpPr>
              <a:spLocks noChangeArrowheads="1"/>
            </p:cNvSpPr>
            <p:nvPr/>
          </p:nvSpPr>
          <p:spPr bwMode="auto">
            <a:xfrm>
              <a:off x="10129677" y="6088870"/>
              <a:ext cx="878986" cy="163057"/>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01" name="Freeform 96">
              <a:extLst>
                <a:ext uri="{FF2B5EF4-FFF2-40B4-BE49-F238E27FC236}">
                  <a16:creationId xmlns:a16="http://schemas.microsoft.com/office/drawing/2014/main" id="{D928C297-B68B-6411-D1A7-E76388E6C05F}"/>
                </a:ext>
              </a:extLst>
            </p:cNvPr>
            <p:cNvSpPr>
              <a:spLocks/>
            </p:cNvSpPr>
            <p:nvPr/>
          </p:nvSpPr>
          <p:spPr bwMode="auto">
            <a:xfrm>
              <a:off x="10129677" y="6088870"/>
              <a:ext cx="878986" cy="163057"/>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58" name="5">
            <a:extLst>
              <a:ext uri="{FF2B5EF4-FFF2-40B4-BE49-F238E27FC236}">
                <a16:creationId xmlns:a16="http://schemas.microsoft.com/office/drawing/2014/main" id="{562B7B9F-3E01-99D6-4E51-D921431DF4D1}"/>
              </a:ext>
            </a:extLst>
          </p:cNvPr>
          <p:cNvGrpSpPr/>
          <p:nvPr/>
        </p:nvGrpSpPr>
        <p:grpSpPr>
          <a:xfrm rot="1508151">
            <a:off x="1411054" y="3418392"/>
            <a:ext cx="1392404" cy="768697"/>
            <a:chOff x="6928934" y="5676236"/>
            <a:chExt cx="1392404" cy="768697"/>
          </a:xfrm>
        </p:grpSpPr>
        <p:sp>
          <p:nvSpPr>
            <p:cNvPr id="77" name="Freeform 97">
              <a:extLst>
                <a:ext uri="{FF2B5EF4-FFF2-40B4-BE49-F238E27FC236}">
                  <a16:creationId xmlns:a16="http://schemas.microsoft.com/office/drawing/2014/main" id="{B6A0C121-77E4-4549-66E0-A16507E00E75}"/>
                </a:ext>
              </a:extLst>
            </p:cNvPr>
            <p:cNvSpPr>
              <a:spLocks/>
            </p:cNvSpPr>
            <p:nvPr/>
          </p:nvSpPr>
          <p:spPr bwMode="auto">
            <a:xfrm>
              <a:off x="6933808" y="5676236"/>
              <a:ext cx="1387530" cy="647237"/>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8" name="Freeform 98">
              <a:extLst>
                <a:ext uri="{FF2B5EF4-FFF2-40B4-BE49-F238E27FC236}">
                  <a16:creationId xmlns:a16="http://schemas.microsoft.com/office/drawing/2014/main" id="{9F8A803E-6198-BEE8-CA44-7FE1124A3E89}"/>
                </a:ext>
              </a:extLst>
            </p:cNvPr>
            <p:cNvSpPr>
              <a:spLocks/>
            </p:cNvSpPr>
            <p:nvPr/>
          </p:nvSpPr>
          <p:spPr bwMode="auto">
            <a:xfrm>
              <a:off x="6928934" y="6040618"/>
              <a:ext cx="79613" cy="188015"/>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9" name="Freeform 99">
              <a:extLst>
                <a:ext uri="{FF2B5EF4-FFF2-40B4-BE49-F238E27FC236}">
                  <a16:creationId xmlns:a16="http://schemas.microsoft.com/office/drawing/2014/main" id="{2103FA4C-99A8-66C1-E79A-66885F65861F}"/>
                </a:ext>
              </a:extLst>
            </p:cNvPr>
            <p:cNvSpPr>
              <a:spLocks/>
            </p:cNvSpPr>
            <p:nvPr/>
          </p:nvSpPr>
          <p:spPr bwMode="auto">
            <a:xfrm>
              <a:off x="7395235" y="5774403"/>
              <a:ext cx="544289" cy="163057"/>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0" name="Oval 79">
              <a:extLst>
                <a:ext uri="{FF2B5EF4-FFF2-40B4-BE49-F238E27FC236}">
                  <a16:creationId xmlns:a16="http://schemas.microsoft.com/office/drawing/2014/main" id="{B3B0EFB0-ADCF-3D14-86B8-0CA748F6F34C}"/>
                </a:ext>
              </a:extLst>
            </p:cNvPr>
            <p:cNvSpPr>
              <a:spLocks noChangeArrowheads="1"/>
            </p:cNvSpPr>
            <p:nvPr/>
          </p:nvSpPr>
          <p:spPr bwMode="auto">
            <a:xfrm>
              <a:off x="7777050" y="6093861"/>
              <a:ext cx="342821" cy="351072"/>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1" name="Oval 80">
              <a:extLst>
                <a:ext uri="{FF2B5EF4-FFF2-40B4-BE49-F238E27FC236}">
                  <a16:creationId xmlns:a16="http://schemas.microsoft.com/office/drawing/2014/main" id="{D90F6C6D-4744-5E05-D0A3-66AF6C01208C}"/>
                </a:ext>
              </a:extLst>
            </p:cNvPr>
            <p:cNvSpPr>
              <a:spLocks noChangeArrowheads="1"/>
            </p:cNvSpPr>
            <p:nvPr/>
          </p:nvSpPr>
          <p:spPr bwMode="auto">
            <a:xfrm>
              <a:off x="7851788" y="6170398"/>
              <a:ext cx="193345" cy="197998"/>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2" name="Oval 81">
              <a:extLst>
                <a:ext uri="{FF2B5EF4-FFF2-40B4-BE49-F238E27FC236}">
                  <a16:creationId xmlns:a16="http://schemas.microsoft.com/office/drawing/2014/main" id="{C68CA77F-6BDF-E66B-725E-C67A5AF1EC42}"/>
                </a:ext>
              </a:extLst>
            </p:cNvPr>
            <p:cNvSpPr>
              <a:spLocks noChangeArrowheads="1"/>
            </p:cNvSpPr>
            <p:nvPr/>
          </p:nvSpPr>
          <p:spPr bwMode="auto">
            <a:xfrm>
              <a:off x="7201891" y="6093861"/>
              <a:ext cx="342821" cy="351072"/>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83" name="Oval 82">
              <a:extLst>
                <a:ext uri="{FF2B5EF4-FFF2-40B4-BE49-F238E27FC236}">
                  <a16:creationId xmlns:a16="http://schemas.microsoft.com/office/drawing/2014/main" id="{EC0CD1C2-2E4A-6CA1-FBB1-78AD4AD2EF33}"/>
                </a:ext>
              </a:extLst>
            </p:cNvPr>
            <p:cNvSpPr>
              <a:spLocks noChangeArrowheads="1"/>
            </p:cNvSpPr>
            <p:nvPr/>
          </p:nvSpPr>
          <p:spPr bwMode="auto">
            <a:xfrm>
              <a:off x="7276629" y="6170398"/>
              <a:ext cx="193345" cy="197998"/>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59" name="Freeform 105">
            <a:extLst>
              <a:ext uri="{FF2B5EF4-FFF2-40B4-BE49-F238E27FC236}">
                <a16:creationId xmlns:a16="http://schemas.microsoft.com/office/drawing/2014/main" id="{9E7E43FB-36FF-DCF9-09A7-73ED205EDBAE}"/>
              </a:ext>
            </a:extLst>
          </p:cNvPr>
          <p:cNvSpPr>
            <a:spLocks/>
          </p:cNvSpPr>
          <p:nvPr/>
        </p:nvSpPr>
        <p:spPr bwMode="auto">
          <a:xfrm>
            <a:off x="6710154" y="4877087"/>
            <a:ext cx="360693" cy="193006"/>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0" name="Freeform 106">
            <a:extLst>
              <a:ext uri="{FF2B5EF4-FFF2-40B4-BE49-F238E27FC236}">
                <a16:creationId xmlns:a16="http://schemas.microsoft.com/office/drawing/2014/main" id="{25B784BA-C75C-690E-4198-D74195F77A13}"/>
              </a:ext>
            </a:extLst>
          </p:cNvPr>
          <p:cNvSpPr>
            <a:spLocks/>
          </p:cNvSpPr>
          <p:nvPr/>
        </p:nvSpPr>
        <p:spPr bwMode="auto">
          <a:xfrm>
            <a:off x="6676034" y="5021842"/>
            <a:ext cx="389938" cy="211309"/>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1" name="Freeform 107">
            <a:extLst>
              <a:ext uri="{FF2B5EF4-FFF2-40B4-BE49-F238E27FC236}">
                <a16:creationId xmlns:a16="http://schemas.microsoft.com/office/drawing/2014/main" id="{151E8EDE-513B-A151-C2DF-E42C776F05E7}"/>
              </a:ext>
            </a:extLst>
          </p:cNvPr>
          <p:cNvSpPr>
            <a:spLocks/>
          </p:cNvSpPr>
          <p:nvPr/>
        </p:nvSpPr>
        <p:spPr bwMode="auto">
          <a:xfrm>
            <a:off x="6781642" y="4903709"/>
            <a:ext cx="394813" cy="221292"/>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2" name="Freeform 108">
            <a:extLst>
              <a:ext uri="{FF2B5EF4-FFF2-40B4-BE49-F238E27FC236}">
                <a16:creationId xmlns:a16="http://schemas.microsoft.com/office/drawing/2014/main" id="{69A157BC-9CD6-436A-7DFF-926CDB205F53}"/>
              </a:ext>
            </a:extLst>
          </p:cNvPr>
          <p:cNvSpPr>
            <a:spLocks/>
          </p:cNvSpPr>
          <p:nvPr/>
        </p:nvSpPr>
        <p:spPr bwMode="auto">
          <a:xfrm>
            <a:off x="6776768" y="5053455"/>
            <a:ext cx="346071" cy="201326"/>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3" name="Freeform 109">
            <a:extLst>
              <a:ext uri="{FF2B5EF4-FFF2-40B4-BE49-F238E27FC236}">
                <a16:creationId xmlns:a16="http://schemas.microsoft.com/office/drawing/2014/main" id="{4DC9521E-3513-53CF-3C8C-5623A3851F2F}"/>
              </a:ext>
            </a:extLst>
          </p:cNvPr>
          <p:cNvSpPr>
            <a:spLocks/>
          </p:cNvSpPr>
          <p:nvPr/>
        </p:nvSpPr>
        <p:spPr bwMode="auto">
          <a:xfrm>
            <a:off x="6856381" y="5337193"/>
            <a:ext cx="144603" cy="246249"/>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4" name="Freeform 110">
            <a:extLst>
              <a:ext uri="{FF2B5EF4-FFF2-40B4-BE49-F238E27FC236}">
                <a16:creationId xmlns:a16="http://schemas.microsoft.com/office/drawing/2014/main" id="{3AD25AB9-10EB-2F04-A17F-A6BA4BB73E38}"/>
              </a:ext>
            </a:extLst>
          </p:cNvPr>
          <p:cNvSpPr>
            <a:spLocks/>
          </p:cNvSpPr>
          <p:nvPr/>
        </p:nvSpPr>
        <p:spPr bwMode="auto">
          <a:xfrm>
            <a:off x="6872628" y="5382117"/>
            <a:ext cx="118607" cy="66554"/>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5" name="Freeform 111">
            <a:extLst>
              <a:ext uri="{FF2B5EF4-FFF2-40B4-BE49-F238E27FC236}">
                <a16:creationId xmlns:a16="http://schemas.microsoft.com/office/drawing/2014/main" id="{EFB1B7E5-46B0-1056-9939-AC5EA2A2A6D3}"/>
              </a:ext>
            </a:extLst>
          </p:cNvPr>
          <p:cNvSpPr>
            <a:spLocks/>
          </p:cNvSpPr>
          <p:nvPr/>
        </p:nvSpPr>
        <p:spPr bwMode="auto">
          <a:xfrm>
            <a:off x="6864504" y="5493595"/>
            <a:ext cx="113732" cy="63226"/>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6" name="Freeform 112">
            <a:extLst>
              <a:ext uri="{FF2B5EF4-FFF2-40B4-BE49-F238E27FC236}">
                <a16:creationId xmlns:a16="http://schemas.microsoft.com/office/drawing/2014/main" id="{A0C7614A-02CC-880D-883F-B6873E1333A5}"/>
              </a:ext>
            </a:extLst>
          </p:cNvPr>
          <p:cNvSpPr>
            <a:spLocks/>
          </p:cNvSpPr>
          <p:nvPr/>
        </p:nvSpPr>
        <p:spPr bwMode="auto">
          <a:xfrm>
            <a:off x="4437138" y="4685177"/>
            <a:ext cx="227464" cy="381021"/>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7" name="Freeform 113">
            <a:extLst>
              <a:ext uri="{FF2B5EF4-FFF2-40B4-BE49-F238E27FC236}">
                <a16:creationId xmlns:a16="http://schemas.microsoft.com/office/drawing/2014/main" id="{9DF95C11-1028-FAF4-F754-5FA82617BC43}"/>
              </a:ext>
            </a:extLst>
          </p:cNvPr>
          <p:cNvSpPr>
            <a:spLocks/>
          </p:cNvSpPr>
          <p:nvPr/>
        </p:nvSpPr>
        <p:spPr bwMode="auto">
          <a:xfrm>
            <a:off x="4321782" y="4780016"/>
            <a:ext cx="298953" cy="304484"/>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8" name="Freeform 114">
            <a:extLst>
              <a:ext uri="{FF2B5EF4-FFF2-40B4-BE49-F238E27FC236}">
                <a16:creationId xmlns:a16="http://schemas.microsoft.com/office/drawing/2014/main" id="{A3918A31-AEBD-EDF5-B8AD-A739DD12814D}"/>
              </a:ext>
            </a:extLst>
          </p:cNvPr>
          <p:cNvSpPr>
            <a:spLocks/>
          </p:cNvSpPr>
          <p:nvPr/>
        </p:nvSpPr>
        <p:spPr bwMode="auto">
          <a:xfrm>
            <a:off x="4497254" y="4809966"/>
            <a:ext cx="281081" cy="319458"/>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9" name="Freeform 115">
            <a:extLst>
              <a:ext uri="{FF2B5EF4-FFF2-40B4-BE49-F238E27FC236}">
                <a16:creationId xmlns:a16="http://schemas.microsoft.com/office/drawing/2014/main" id="{3A707854-B72E-A992-EED3-64CBC679B6E3}"/>
              </a:ext>
            </a:extLst>
          </p:cNvPr>
          <p:cNvSpPr>
            <a:spLocks/>
          </p:cNvSpPr>
          <p:nvPr/>
        </p:nvSpPr>
        <p:spPr bwMode="auto">
          <a:xfrm>
            <a:off x="4437138" y="4828267"/>
            <a:ext cx="227464" cy="391004"/>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0" name="Freeform 116">
            <a:extLst>
              <a:ext uri="{FF2B5EF4-FFF2-40B4-BE49-F238E27FC236}">
                <a16:creationId xmlns:a16="http://schemas.microsoft.com/office/drawing/2014/main" id="{82370955-F9A7-F4FF-239F-EFBE7D1FCBD8}"/>
              </a:ext>
            </a:extLst>
          </p:cNvPr>
          <p:cNvSpPr>
            <a:spLocks/>
          </p:cNvSpPr>
          <p:nvPr/>
        </p:nvSpPr>
        <p:spPr bwMode="auto">
          <a:xfrm>
            <a:off x="4437138" y="4864872"/>
            <a:ext cx="240462" cy="184687"/>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1" name="Freeform 117">
            <a:extLst>
              <a:ext uri="{FF2B5EF4-FFF2-40B4-BE49-F238E27FC236}">
                <a16:creationId xmlns:a16="http://schemas.microsoft.com/office/drawing/2014/main" id="{F4F29036-0697-FB45-DDDA-EDB262A37CBD}"/>
              </a:ext>
            </a:extLst>
          </p:cNvPr>
          <p:cNvSpPr>
            <a:spLocks/>
          </p:cNvSpPr>
          <p:nvPr/>
        </p:nvSpPr>
        <p:spPr bwMode="auto">
          <a:xfrm>
            <a:off x="4545996" y="4878183"/>
            <a:ext cx="97485" cy="121461"/>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72" name="Freeform 118">
            <a:extLst>
              <a:ext uri="{FF2B5EF4-FFF2-40B4-BE49-F238E27FC236}">
                <a16:creationId xmlns:a16="http://schemas.microsoft.com/office/drawing/2014/main" id="{FBE5D135-E3D5-FCC3-3564-021EEF44E03B}"/>
              </a:ext>
            </a:extLst>
          </p:cNvPr>
          <p:cNvSpPr>
            <a:spLocks/>
          </p:cNvSpPr>
          <p:nvPr/>
        </p:nvSpPr>
        <p:spPr bwMode="auto">
          <a:xfrm>
            <a:off x="4458260" y="4931426"/>
            <a:ext cx="87736" cy="108151"/>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pic>
        <p:nvPicPr>
          <p:cNvPr id="73" name="126">
            <a:extLst>
              <a:ext uri="{FF2B5EF4-FFF2-40B4-BE49-F238E27FC236}">
                <a16:creationId xmlns:a16="http://schemas.microsoft.com/office/drawing/2014/main" id="{7122A1C4-8F17-45C7-897A-CE1AEA44DD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09407" y="3557226"/>
            <a:ext cx="2178755" cy="3093155"/>
          </a:xfrm>
          <a:prstGeom prst="rect">
            <a:avLst/>
          </a:prstGeom>
        </p:spPr>
      </p:pic>
      <p:pic>
        <p:nvPicPr>
          <p:cNvPr id="74" name="128">
            <a:extLst>
              <a:ext uri="{FF2B5EF4-FFF2-40B4-BE49-F238E27FC236}">
                <a16:creationId xmlns:a16="http://schemas.microsoft.com/office/drawing/2014/main" id="{9118F3DA-61E4-F6B6-DB5E-20C8FA1629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24280" y="3955456"/>
            <a:ext cx="1318888" cy="2723525"/>
          </a:xfrm>
          <a:prstGeom prst="rect">
            <a:avLst/>
          </a:prstGeom>
        </p:spPr>
      </p:pic>
      <p:sp>
        <p:nvSpPr>
          <p:cNvPr id="75" name="13">
            <a:extLst>
              <a:ext uri="{FF2B5EF4-FFF2-40B4-BE49-F238E27FC236}">
                <a16:creationId xmlns:a16="http://schemas.microsoft.com/office/drawing/2014/main" id="{3D23584E-D063-641C-B5B7-DBCE6936E663}"/>
              </a:ext>
            </a:extLst>
          </p:cNvPr>
          <p:cNvSpPr/>
          <p:nvPr/>
        </p:nvSpPr>
        <p:spPr>
          <a:xfrm>
            <a:off x="3472963" y="260049"/>
            <a:ext cx="510748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endParaRPr lang="zh-CN" alt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13">
            <a:extLst>
              <a:ext uri="{FF2B5EF4-FFF2-40B4-BE49-F238E27FC236}">
                <a16:creationId xmlns:a16="http://schemas.microsoft.com/office/drawing/2014/main" id="{1811AD61-87EC-9D4E-853F-19AB418D02B0}"/>
              </a:ext>
            </a:extLst>
          </p:cNvPr>
          <p:cNvSpPr/>
          <p:nvPr/>
        </p:nvSpPr>
        <p:spPr>
          <a:xfrm>
            <a:off x="2669098" y="2286433"/>
            <a:ext cx="6925294" cy="1200329"/>
          </a:xfrm>
          <a:prstGeom prst="rect">
            <a:avLst/>
          </a:prstGeom>
        </p:spPr>
        <p:txBody>
          <a:bodyPr wrap="none">
            <a:spAutoFit/>
            <a:scene3d>
              <a:camera prst="orthographicFront"/>
              <a:lightRig rig="threePt" dir="t"/>
            </a:scene3d>
            <a:sp3d extrusionH="57150">
              <a:bevelT h="25400" prst="softRoun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dirty="0">
                <a:ln w="12700" cmpd="sng">
                  <a:noFill/>
                  <a:prstDash val="solid"/>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MÔN TIẾNG VIỆT 1</a:t>
            </a:r>
            <a:endParaRPr lang="zh-CN" altLang="en-US" sz="7200" b="1" dirty="0">
              <a:ln w="12700" cmpd="sng">
                <a:noFill/>
                <a:prstDash val="solid"/>
              </a:ln>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2658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4">
            <a:extLst>
              <a:ext uri="{FF2B5EF4-FFF2-40B4-BE49-F238E27FC236}">
                <a16:creationId xmlns:a16="http://schemas.microsoft.com/office/drawing/2014/main" id="{AC322A36-E87A-4555-8B5B-8552B6B01D01}"/>
              </a:ext>
            </a:extLst>
          </p:cNvPr>
          <p:cNvSpPr/>
          <p:nvPr/>
        </p:nvSpPr>
        <p:spPr>
          <a:xfrm>
            <a:off x="2392816" y="1433348"/>
            <a:ext cx="7043774" cy="2899885"/>
          </a:xfrm>
          <a:custGeom>
            <a:avLst/>
            <a:gdLst>
              <a:gd name="connsiteX0" fmla="*/ 1617387 w 7043774"/>
              <a:gd name="connsiteY0" fmla="*/ 0 h 2605187"/>
              <a:gd name="connsiteX1" fmla="*/ 2348492 w 7043774"/>
              <a:gd name="connsiteY1" fmla="*/ 302834 h 2605187"/>
              <a:gd name="connsiteX2" fmla="*/ 2436639 w 7043774"/>
              <a:gd name="connsiteY2" fmla="*/ 409668 h 2605187"/>
              <a:gd name="connsiteX3" fmla="*/ 2529284 w 7043774"/>
              <a:gd name="connsiteY3" fmla="*/ 333228 h 2605187"/>
              <a:gd name="connsiteX4" fmla="*/ 3006045 w 7043774"/>
              <a:gd name="connsiteY4" fmla="*/ 187598 h 2605187"/>
              <a:gd name="connsiteX5" fmla="*/ 3259616 w 7043774"/>
              <a:gd name="connsiteY5" fmla="*/ 225935 h 2605187"/>
              <a:gd name="connsiteX6" fmla="*/ 3312043 w 7043774"/>
              <a:gd name="connsiteY6" fmla="*/ 245123 h 2605187"/>
              <a:gd name="connsiteX7" fmla="*/ 3397575 w 7043774"/>
              <a:gd name="connsiteY7" fmla="*/ 174552 h 2605187"/>
              <a:gd name="connsiteX8" fmla="*/ 3874336 w 7043774"/>
              <a:gd name="connsiteY8" fmla="*/ 28922 h 2605187"/>
              <a:gd name="connsiteX9" fmla="*/ 4477296 w 7043774"/>
              <a:gd name="connsiteY9" fmla="*/ 278677 h 2605187"/>
              <a:gd name="connsiteX10" fmla="*/ 4574270 w 7043774"/>
              <a:gd name="connsiteY10" fmla="*/ 396211 h 2605187"/>
              <a:gd name="connsiteX11" fmla="*/ 4588656 w 7043774"/>
              <a:gd name="connsiteY11" fmla="*/ 381478 h 2605187"/>
              <a:gd name="connsiteX12" fmla="*/ 5417225 w 7043774"/>
              <a:gd name="connsiteY12" fmla="*/ 61349 h 2605187"/>
              <a:gd name="connsiteX13" fmla="*/ 6201080 w 7043774"/>
              <a:gd name="connsiteY13" fmla="*/ 342746 h 2605187"/>
              <a:gd name="connsiteX14" fmla="*/ 6276719 w 7043774"/>
              <a:gd name="connsiteY14" fmla="*/ 411491 h 2605187"/>
              <a:gd name="connsiteX15" fmla="*/ 6311029 w 7043774"/>
              <a:gd name="connsiteY15" fmla="*/ 369907 h 2605187"/>
              <a:gd name="connsiteX16" fmla="*/ 6614542 w 7043774"/>
              <a:gd name="connsiteY16" fmla="*/ 244188 h 2605187"/>
              <a:gd name="connsiteX17" fmla="*/ 7043774 w 7043774"/>
              <a:gd name="connsiteY17" fmla="*/ 673420 h 2605187"/>
              <a:gd name="connsiteX18" fmla="*/ 6701047 w 7043774"/>
              <a:gd name="connsiteY18" fmla="*/ 1093932 h 2605187"/>
              <a:gd name="connsiteX19" fmla="*/ 6632957 w 7043774"/>
              <a:gd name="connsiteY19" fmla="*/ 1100796 h 2605187"/>
              <a:gd name="connsiteX20" fmla="*/ 6643160 w 7043774"/>
              <a:gd name="connsiteY20" fmla="*/ 1167651 h 2605187"/>
              <a:gd name="connsiteX21" fmla="*/ 6649522 w 7043774"/>
              <a:gd name="connsiteY21" fmla="*/ 1293646 h 2605187"/>
              <a:gd name="connsiteX22" fmla="*/ 5417225 w 7043774"/>
              <a:gd name="connsiteY22" fmla="*/ 2525943 h 2605187"/>
              <a:gd name="connsiteX23" fmla="*/ 4728236 w 7043774"/>
              <a:gd name="connsiteY23" fmla="*/ 2315486 h 2605187"/>
              <a:gd name="connsiteX24" fmla="*/ 4709548 w 7043774"/>
              <a:gd name="connsiteY24" fmla="*/ 2301512 h 2605187"/>
              <a:gd name="connsiteX25" fmla="*/ 4655939 w 7043774"/>
              <a:gd name="connsiteY25" fmla="*/ 2345743 h 2605187"/>
              <a:gd name="connsiteX26" fmla="*/ 4179179 w 7043774"/>
              <a:gd name="connsiteY26" fmla="*/ 2491373 h 2605187"/>
              <a:gd name="connsiteX27" fmla="*/ 3847264 w 7043774"/>
              <a:gd name="connsiteY27" fmla="*/ 2424363 h 2605187"/>
              <a:gd name="connsiteX28" fmla="*/ 3714902 w 7043774"/>
              <a:gd name="connsiteY28" fmla="*/ 2352519 h 2605187"/>
              <a:gd name="connsiteX29" fmla="*/ 3658198 w 7043774"/>
              <a:gd name="connsiteY29" fmla="*/ 2355382 h 2605187"/>
              <a:gd name="connsiteX30" fmla="*/ 3445091 w 7043774"/>
              <a:gd name="connsiteY30" fmla="*/ 2328536 h 2605187"/>
              <a:gd name="connsiteX31" fmla="*/ 3398439 w 7043774"/>
              <a:gd name="connsiteY31" fmla="*/ 2313401 h 2605187"/>
              <a:gd name="connsiteX32" fmla="*/ 3389241 w 7043774"/>
              <a:gd name="connsiteY32" fmla="*/ 2343031 h 2605187"/>
              <a:gd name="connsiteX33" fmla="*/ 2993740 w 7043774"/>
              <a:gd name="connsiteY33" fmla="*/ 2605187 h 2605187"/>
              <a:gd name="connsiteX34" fmla="*/ 2598239 w 7043774"/>
              <a:gd name="connsiteY34" fmla="*/ 2343031 h 2605187"/>
              <a:gd name="connsiteX35" fmla="*/ 2584262 w 7043774"/>
              <a:gd name="connsiteY35" fmla="*/ 2298006 h 2605187"/>
              <a:gd name="connsiteX36" fmla="*/ 2579858 w 7043774"/>
              <a:gd name="connsiteY36" fmla="*/ 2300397 h 2605187"/>
              <a:gd name="connsiteX37" fmla="*/ 2247943 w 7043774"/>
              <a:gd name="connsiteY37" fmla="*/ 2367407 h 2605187"/>
              <a:gd name="connsiteX38" fmla="*/ 1771183 w 7043774"/>
              <a:gd name="connsiteY38" fmla="*/ 2221777 h 2605187"/>
              <a:gd name="connsiteX39" fmla="*/ 1661273 w 7043774"/>
              <a:gd name="connsiteY39" fmla="*/ 2131093 h 2605187"/>
              <a:gd name="connsiteX40" fmla="*/ 1641104 w 7043774"/>
              <a:gd name="connsiteY40" fmla="*/ 2168250 h 2605187"/>
              <a:gd name="connsiteX41" fmla="*/ 1125541 w 7043774"/>
              <a:gd name="connsiteY41" fmla="*/ 2442373 h 2605187"/>
              <a:gd name="connsiteX42" fmla="*/ 503793 w 7043774"/>
              <a:gd name="connsiteY42" fmla="*/ 1820625 h 2605187"/>
              <a:gd name="connsiteX43" fmla="*/ 609978 w 7043774"/>
              <a:gd name="connsiteY43" fmla="*/ 1473000 h 2605187"/>
              <a:gd name="connsiteX44" fmla="*/ 656784 w 7043774"/>
              <a:gd name="connsiteY44" fmla="*/ 1416270 h 2605187"/>
              <a:gd name="connsiteX45" fmla="*/ 655165 w 7043774"/>
              <a:gd name="connsiteY45" fmla="*/ 1413059 h 2605187"/>
              <a:gd name="connsiteX46" fmla="*/ 601948 w 7043774"/>
              <a:gd name="connsiteY46" fmla="*/ 1229666 h 2605187"/>
              <a:gd name="connsiteX47" fmla="*/ 583938 w 7043774"/>
              <a:gd name="connsiteY47" fmla="*/ 1039126 h 2605187"/>
              <a:gd name="connsiteX48" fmla="*/ 549342 w 7043774"/>
              <a:gd name="connsiteY48" fmla="*/ 1049865 h 2605187"/>
              <a:gd name="connsiteX49" fmla="*/ 457200 w 7043774"/>
              <a:gd name="connsiteY49" fmla="*/ 1059154 h 2605187"/>
              <a:gd name="connsiteX50" fmla="*/ 0 w 7043774"/>
              <a:gd name="connsiteY50" fmla="*/ 601954 h 2605187"/>
              <a:gd name="connsiteX51" fmla="*/ 457200 w 7043774"/>
              <a:gd name="connsiteY51" fmla="*/ 144754 h 2605187"/>
              <a:gd name="connsiteX52" fmla="*/ 836318 w 7043774"/>
              <a:gd name="connsiteY52" fmla="*/ 346329 h 2605187"/>
              <a:gd name="connsiteX53" fmla="*/ 841904 w 7043774"/>
              <a:gd name="connsiteY53" fmla="*/ 356621 h 2605187"/>
              <a:gd name="connsiteX54" fmla="*/ 886282 w 7043774"/>
              <a:gd name="connsiteY54" fmla="*/ 302834 h 2605187"/>
              <a:gd name="connsiteX55" fmla="*/ 1617387 w 7043774"/>
              <a:gd name="connsiteY55" fmla="*/ 0 h 26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3774" h="2605187">
                <a:moveTo>
                  <a:pt x="1617387" y="0"/>
                </a:moveTo>
                <a:cubicBezTo>
                  <a:pt x="1902901" y="0"/>
                  <a:pt x="2161386" y="115728"/>
                  <a:pt x="2348492" y="302834"/>
                </a:cubicBezTo>
                <a:lnTo>
                  <a:pt x="2436639" y="409668"/>
                </a:lnTo>
                <a:lnTo>
                  <a:pt x="2529284" y="333228"/>
                </a:lnTo>
                <a:cubicBezTo>
                  <a:pt x="2665378" y="241285"/>
                  <a:pt x="2829442" y="187598"/>
                  <a:pt x="3006045" y="187598"/>
                </a:cubicBezTo>
                <a:cubicBezTo>
                  <a:pt x="3094346" y="187598"/>
                  <a:pt x="3179513" y="201020"/>
                  <a:pt x="3259616" y="225935"/>
                </a:cubicBezTo>
                <a:lnTo>
                  <a:pt x="3312043" y="245123"/>
                </a:lnTo>
                <a:lnTo>
                  <a:pt x="3397575" y="174552"/>
                </a:lnTo>
                <a:cubicBezTo>
                  <a:pt x="3533669" y="82609"/>
                  <a:pt x="3697733" y="28922"/>
                  <a:pt x="3874336" y="28922"/>
                </a:cubicBezTo>
                <a:cubicBezTo>
                  <a:pt x="4109806" y="28922"/>
                  <a:pt x="4322985" y="124365"/>
                  <a:pt x="4477296" y="278677"/>
                </a:cubicBezTo>
                <a:lnTo>
                  <a:pt x="4574270" y="396211"/>
                </a:lnTo>
                <a:lnTo>
                  <a:pt x="4588656" y="381478"/>
                </a:lnTo>
                <a:cubicBezTo>
                  <a:pt x="4807496" y="182576"/>
                  <a:pt x="5098203" y="61349"/>
                  <a:pt x="5417225" y="61349"/>
                </a:cubicBezTo>
                <a:cubicBezTo>
                  <a:pt x="5714978" y="61349"/>
                  <a:pt x="5988067" y="166952"/>
                  <a:pt x="6201080" y="342746"/>
                </a:cubicBezTo>
                <a:lnTo>
                  <a:pt x="6276719" y="411491"/>
                </a:lnTo>
                <a:lnTo>
                  <a:pt x="6311029" y="369907"/>
                </a:lnTo>
                <a:cubicBezTo>
                  <a:pt x="6388705" y="292232"/>
                  <a:pt x="6496013" y="244188"/>
                  <a:pt x="6614542" y="244188"/>
                </a:cubicBezTo>
                <a:cubicBezTo>
                  <a:pt x="6851600" y="244188"/>
                  <a:pt x="7043774" y="436362"/>
                  <a:pt x="7043774" y="673420"/>
                </a:cubicBezTo>
                <a:cubicBezTo>
                  <a:pt x="7043774" y="880846"/>
                  <a:pt x="6896641" y="1053907"/>
                  <a:pt x="6701047" y="1093932"/>
                </a:cubicBezTo>
                <a:lnTo>
                  <a:pt x="6632957" y="1100796"/>
                </a:lnTo>
                <a:lnTo>
                  <a:pt x="6643160" y="1167651"/>
                </a:lnTo>
                <a:cubicBezTo>
                  <a:pt x="6647367" y="1209077"/>
                  <a:pt x="6649522" y="1251110"/>
                  <a:pt x="6649522" y="1293646"/>
                </a:cubicBezTo>
                <a:cubicBezTo>
                  <a:pt x="6649522" y="1974225"/>
                  <a:pt x="6097804" y="2525943"/>
                  <a:pt x="5417225" y="2525943"/>
                </a:cubicBezTo>
                <a:cubicBezTo>
                  <a:pt x="5162008" y="2525943"/>
                  <a:pt x="4924912" y="2448358"/>
                  <a:pt x="4728236" y="2315486"/>
                </a:cubicBezTo>
                <a:lnTo>
                  <a:pt x="4709548" y="2301512"/>
                </a:lnTo>
                <a:lnTo>
                  <a:pt x="4655939" y="2345743"/>
                </a:lnTo>
                <a:cubicBezTo>
                  <a:pt x="4519845" y="2437686"/>
                  <a:pt x="4355782" y="2491373"/>
                  <a:pt x="4179179" y="2491373"/>
                </a:cubicBezTo>
                <a:cubicBezTo>
                  <a:pt x="4061444" y="2491373"/>
                  <a:pt x="3949281" y="2467512"/>
                  <a:pt x="3847264" y="2424363"/>
                </a:cubicBezTo>
                <a:lnTo>
                  <a:pt x="3714902" y="2352519"/>
                </a:lnTo>
                <a:lnTo>
                  <a:pt x="3658198" y="2355382"/>
                </a:lnTo>
                <a:cubicBezTo>
                  <a:pt x="3584613" y="2355382"/>
                  <a:pt x="3513206" y="2346061"/>
                  <a:pt x="3445091" y="2328536"/>
                </a:cubicBezTo>
                <a:lnTo>
                  <a:pt x="3398439" y="2313401"/>
                </a:lnTo>
                <a:lnTo>
                  <a:pt x="3389241" y="2343031"/>
                </a:lnTo>
                <a:cubicBezTo>
                  <a:pt x="3324080" y="2497089"/>
                  <a:pt x="3171533" y="2605187"/>
                  <a:pt x="2993740" y="2605187"/>
                </a:cubicBezTo>
                <a:cubicBezTo>
                  <a:pt x="2815946" y="2605187"/>
                  <a:pt x="2663400" y="2497089"/>
                  <a:pt x="2598239" y="2343031"/>
                </a:cubicBezTo>
                <a:lnTo>
                  <a:pt x="2584262" y="2298006"/>
                </a:lnTo>
                <a:lnTo>
                  <a:pt x="2579858" y="2300397"/>
                </a:lnTo>
                <a:cubicBezTo>
                  <a:pt x="2477840" y="2343546"/>
                  <a:pt x="2365678" y="2367407"/>
                  <a:pt x="2247943" y="2367407"/>
                </a:cubicBezTo>
                <a:cubicBezTo>
                  <a:pt x="2071340" y="2367407"/>
                  <a:pt x="1907276" y="2313720"/>
                  <a:pt x="1771183" y="2221777"/>
                </a:cubicBezTo>
                <a:lnTo>
                  <a:pt x="1661273" y="2131093"/>
                </a:lnTo>
                <a:lnTo>
                  <a:pt x="1641104" y="2168250"/>
                </a:lnTo>
                <a:cubicBezTo>
                  <a:pt x="1529372" y="2333636"/>
                  <a:pt x="1340155" y="2442373"/>
                  <a:pt x="1125541" y="2442373"/>
                </a:cubicBezTo>
                <a:cubicBezTo>
                  <a:pt x="782159" y="2442373"/>
                  <a:pt x="503793" y="2164007"/>
                  <a:pt x="503793" y="1820625"/>
                </a:cubicBezTo>
                <a:cubicBezTo>
                  <a:pt x="503793" y="1691857"/>
                  <a:pt x="542938" y="1572232"/>
                  <a:pt x="609978" y="1473000"/>
                </a:cubicBezTo>
                <a:lnTo>
                  <a:pt x="656784" y="1416270"/>
                </a:lnTo>
                <a:lnTo>
                  <a:pt x="655165" y="1413059"/>
                </a:lnTo>
                <a:cubicBezTo>
                  <a:pt x="632021" y="1354364"/>
                  <a:pt x="614092" y="1293043"/>
                  <a:pt x="601948" y="1229666"/>
                </a:cubicBezTo>
                <a:lnTo>
                  <a:pt x="583938" y="1039126"/>
                </a:lnTo>
                <a:lnTo>
                  <a:pt x="549342" y="1049865"/>
                </a:lnTo>
                <a:cubicBezTo>
                  <a:pt x="519579" y="1055956"/>
                  <a:pt x="488763" y="1059154"/>
                  <a:pt x="457200" y="1059154"/>
                </a:cubicBezTo>
                <a:cubicBezTo>
                  <a:pt x="204695" y="1059154"/>
                  <a:pt x="0" y="854459"/>
                  <a:pt x="0" y="601954"/>
                </a:cubicBezTo>
                <a:cubicBezTo>
                  <a:pt x="0" y="349449"/>
                  <a:pt x="204695" y="144754"/>
                  <a:pt x="457200" y="144754"/>
                </a:cubicBezTo>
                <a:cubicBezTo>
                  <a:pt x="615016" y="144754"/>
                  <a:pt x="754155" y="224713"/>
                  <a:pt x="836318" y="346329"/>
                </a:cubicBezTo>
                <a:lnTo>
                  <a:pt x="841904" y="356621"/>
                </a:lnTo>
                <a:lnTo>
                  <a:pt x="886282" y="302834"/>
                </a:lnTo>
                <a:cubicBezTo>
                  <a:pt x="1073388" y="115728"/>
                  <a:pt x="1331873" y="0"/>
                  <a:pt x="1617387" y="0"/>
                </a:cubicBezTo>
                <a:close/>
              </a:path>
            </a:pathLst>
          </a:custGeom>
          <a:gradFill>
            <a:gsLst>
              <a:gs pos="0">
                <a:srgbClr val="A4E7E2"/>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Oval 28">
            <a:extLst>
              <a:ext uri="{FF2B5EF4-FFF2-40B4-BE49-F238E27FC236}">
                <a16:creationId xmlns:a16="http://schemas.microsoft.com/office/drawing/2014/main" id="{09322D15-9E24-433B-A337-428700DA1971}"/>
              </a:ext>
            </a:extLst>
          </p:cNvPr>
          <p:cNvSpPr>
            <a:spLocks noChangeArrowheads="1"/>
          </p:cNvSpPr>
          <p:nvPr/>
        </p:nvSpPr>
        <p:spPr bwMode="auto">
          <a:xfrm>
            <a:off x="8413758" y="562063"/>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56">
            <a:extLst>
              <a:ext uri="{FF2B5EF4-FFF2-40B4-BE49-F238E27FC236}">
                <a16:creationId xmlns:a16="http://schemas.microsoft.com/office/drawing/2014/main" id="{91F25215-67CF-4C1D-BAD7-F7CA8BD49947}"/>
              </a:ext>
            </a:extLst>
          </p:cNvPr>
          <p:cNvSpPr>
            <a:spLocks/>
          </p:cNvSpPr>
          <p:nvPr/>
        </p:nvSpPr>
        <p:spPr bwMode="auto">
          <a:xfrm>
            <a:off x="2806929" y="525190"/>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57">
            <a:extLst>
              <a:ext uri="{FF2B5EF4-FFF2-40B4-BE49-F238E27FC236}">
                <a16:creationId xmlns:a16="http://schemas.microsoft.com/office/drawing/2014/main" id="{A693936D-D74E-44F3-B79C-4BB5C357E8C6}"/>
              </a:ext>
            </a:extLst>
          </p:cNvPr>
          <p:cNvSpPr>
            <a:spLocks/>
          </p:cNvSpPr>
          <p:nvPr/>
        </p:nvSpPr>
        <p:spPr bwMode="auto">
          <a:xfrm>
            <a:off x="3897584" y="987801"/>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58">
            <a:extLst>
              <a:ext uri="{FF2B5EF4-FFF2-40B4-BE49-F238E27FC236}">
                <a16:creationId xmlns:a16="http://schemas.microsoft.com/office/drawing/2014/main" id="{D94866A8-0F6A-4E6C-A470-74C167ABAC6C}"/>
              </a:ext>
            </a:extLst>
          </p:cNvPr>
          <p:cNvSpPr>
            <a:spLocks/>
          </p:cNvSpPr>
          <p:nvPr/>
        </p:nvSpPr>
        <p:spPr bwMode="auto">
          <a:xfrm>
            <a:off x="9504363" y="107745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59">
            <a:extLst>
              <a:ext uri="{FF2B5EF4-FFF2-40B4-BE49-F238E27FC236}">
                <a16:creationId xmlns:a16="http://schemas.microsoft.com/office/drawing/2014/main" id="{B2C1420D-A2DF-436F-A31A-4B4C57D05EC9}"/>
              </a:ext>
            </a:extLst>
          </p:cNvPr>
          <p:cNvSpPr>
            <a:spLocks/>
          </p:cNvSpPr>
          <p:nvPr/>
        </p:nvSpPr>
        <p:spPr bwMode="auto">
          <a:xfrm>
            <a:off x="6934200" y="412871"/>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60">
            <a:extLst>
              <a:ext uri="{FF2B5EF4-FFF2-40B4-BE49-F238E27FC236}">
                <a16:creationId xmlns:a16="http://schemas.microsoft.com/office/drawing/2014/main" id="{A90C9928-9D05-42BC-8DBD-664567CEF0D7}"/>
              </a:ext>
            </a:extLst>
          </p:cNvPr>
          <p:cNvSpPr>
            <a:spLocks/>
          </p:cNvSpPr>
          <p:nvPr/>
        </p:nvSpPr>
        <p:spPr bwMode="auto">
          <a:xfrm>
            <a:off x="8015288" y="145528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61">
            <a:extLst>
              <a:ext uri="{FF2B5EF4-FFF2-40B4-BE49-F238E27FC236}">
                <a16:creationId xmlns:a16="http://schemas.microsoft.com/office/drawing/2014/main" id="{F15E0A9A-ED8F-400D-8F42-BF6BE9372769}"/>
              </a:ext>
            </a:extLst>
          </p:cNvPr>
          <p:cNvSpPr>
            <a:spLocks/>
          </p:cNvSpPr>
          <p:nvPr/>
        </p:nvSpPr>
        <p:spPr bwMode="auto">
          <a:xfrm>
            <a:off x="3804464" y="433141"/>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2" name="Freeform 104">
            <a:extLst>
              <a:ext uri="{FF2B5EF4-FFF2-40B4-BE49-F238E27FC236}">
                <a16:creationId xmlns:a16="http://schemas.microsoft.com/office/drawing/2014/main" id="{F2BAC19F-1516-473E-8512-115721DBCACE}"/>
              </a:ext>
            </a:extLst>
          </p:cNvPr>
          <p:cNvSpPr>
            <a:spLocks/>
          </p:cNvSpPr>
          <p:nvPr/>
        </p:nvSpPr>
        <p:spPr bwMode="auto">
          <a:xfrm>
            <a:off x="10482263" y="162673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3" name="4">
            <a:extLst>
              <a:ext uri="{FF2B5EF4-FFF2-40B4-BE49-F238E27FC236}">
                <a16:creationId xmlns:a16="http://schemas.microsoft.com/office/drawing/2014/main" id="{25362880-65C1-4AA1-8BB2-3AD0D1419840}"/>
              </a:ext>
            </a:extLst>
          </p:cNvPr>
          <p:cNvGrpSpPr/>
          <p:nvPr/>
        </p:nvGrpSpPr>
        <p:grpSpPr>
          <a:xfrm>
            <a:off x="6713865" y="5451405"/>
            <a:ext cx="913105" cy="1397631"/>
            <a:chOff x="8373330" y="5177082"/>
            <a:chExt cx="913105" cy="1397631"/>
          </a:xfrm>
        </p:grpSpPr>
        <p:sp>
          <p:nvSpPr>
            <p:cNvPr id="14" name="Freeform 21">
              <a:extLst>
                <a:ext uri="{FF2B5EF4-FFF2-40B4-BE49-F238E27FC236}">
                  <a16:creationId xmlns:a16="http://schemas.microsoft.com/office/drawing/2014/main" id="{7496C963-D528-470C-BD95-C9E7110E2770}"/>
                </a:ext>
              </a:extLst>
            </p:cNvPr>
            <p:cNvSpPr>
              <a:spLocks/>
            </p:cNvSpPr>
            <p:nvPr/>
          </p:nvSpPr>
          <p:spPr bwMode="auto">
            <a:xfrm>
              <a:off x="8373330" y="5177082"/>
              <a:ext cx="913105" cy="935082"/>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2">
              <a:extLst>
                <a:ext uri="{FF2B5EF4-FFF2-40B4-BE49-F238E27FC236}">
                  <a16:creationId xmlns:a16="http://schemas.microsoft.com/office/drawing/2014/main" id="{8606B7CA-3565-4D0F-A323-D2DA862B6A77}"/>
                </a:ext>
              </a:extLst>
            </p:cNvPr>
            <p:cNvSpPr>
              <a:spLocks/>
            </p:cNvSpPr>
            <p:nvPr/>
          </p:nvSpPr>
          <p:spPr bwMode="auto">
            <a:xfrm>
              <a:off x="8641413" y="5649615"/>
              <a:ext cx="394813" cy="925098"/>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6" name="6">
            <a:extLst>
              <a:ext uri="{FF2B5EF4-FFF2-40B4-BE49-F238E27FC236}">
                <a16:creationId xmlns:a16="http://schemas.microsoft.com/office/drawing/2014/main" id="{7F954688-595D-4AD7-BAAF-70EF42D1DD57}"/>
              </a:ext>
            </a:extLst>
          </p:cNvPr>
          <p:cNvGrpSpPr/>
          <p:nvPr/>
        </p:nvGrpSpPr>
        <p:grpSpPr>
          <a:xfrm rot="20732140">
            <a:off x="9287864" y="5560546"/>
            <a:ext cx="1926945" cy="1357698"/>
            <a:chOff x="1814244" y="3829411"/>
            <a:chExt cx="1926945" cy="1357698"/>
          </a:xfrm>
        </p:grpSpPr>
        <p:sp>
          <p:nvSpPr>
            <p:cNvPr id="17" name="Freeform 23">
              <a:extLst>
                <a:ext uri="{FF2B5EF4-FFF2-40B4-BE49-F238E27FC236}">
                  <a16:creationId xmlns:a16="http://schemas.microsoft.com/office/drawing/2014/main" id="{73091ACB-D82F-4D23-B103-7AD85D994799}"/>
                </a:ext>
              </a:extLst>
            </p:cNvPr>
            <p:cNvSpPr>
              <a:spLocks/>
            </p:cNvSpPr>
            <p:nvPr/>
          </p:nvSpPr>
          <p:spPr bwMode="auto">
            <a:xfrm>
              <a:off x="1814244" y="3829411"/>
              <a:ext cx="1926945" cy="1357698"/>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4">
              <a:extLst>
                <a:ext uri="{FF2B5EF4-FFF2-40B4-BE49-F238E27FC236}">
                  <a16:creationId xmlns:a16="http://schemas.microsoft.com/office/drawing/2014/main" id="{C3043A8C-CA56-44E8-BAD6-96DF8C4B6231}"/>
                </a:ext>
              </a:extLst>
            </p:cNvPr>
            <p:cNvSpPr>
              <a:spLocks/>
            </p:cNvSpPr>
            <p:nvPr/>
          </p:nvSpPr>
          <p:spPr bwMode="auto">
            <a:xfrm>
              <a:off x="1950723" y="4005782"/>
              <a:ext cx="1632867" cy="1146390"/>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5">
              <a:extLst>
                <a:ext uri="{FF2B5EF4-FFF2-40B4-BE49-F238E27FC236}">
                  <a16:creationId xmlns:a16="http://schemas.microsoft.com/office/drawing/2014/main" id="{CEEA7C53-FEB2-46DC-AF41-C6F41C4F26CC}"/>
                </a:ext>
              </a:extLst>
            </p:cNvPr>
            <p:cNvSpPr>
              <a:spLocks/>
            </p:cNvSpPr>
            <p:nvPr/>
          </p:nvSpPr>
          <p:spPr bwMode="auto">
            <a:xfrm>
              <a:off x="2134318" y="4217090"/>
              <a:ext cx="1238054" cy="890158"/>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6">
              <a:extLst>
                <a:ext uri="{FF2B5EF4-FFF2-40B4-BE49-F238E27FC236}">
                  <a16:creationId xmlns:a16="http://schemas.microsoft.com/office/drawing/2014/main" id="{B8F79514-1903-42A9-8DA3-13FD678F53E1}"/>
                </a:ext>
              </a:extLst>
            </p:cNvPr>
            <p:cNvSpPr>
              <a:spLocks/>
            </p:cNvSpPr>
            <p:nvPr/>
          </p:nvSpPr>
          <p:spPr bwMode="auto">
            <a:xfrm>
              <a:off x="2340661" y="4450035"/>
              <a:ext cx="807498" cy="607304"/>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7">
              <a:extLst>
                <a:ext uri="{FF2B5EF4-FFF2-40B4-BE49-F238E27FC236}">
                  <a16:creationId xmlns:a16="http://schemas.microsoft.com/office/drawing/2014/main" id="{5BBD3C25-93C4-449D-AAE3-0FE5CD70DE7D}"/>
                </a:ext>
              </a:extLst>
            </p:cNvPr>
            <p:cNvSpPr>
              <a:spLocks/>
            </p:cNvSpPr>
            <p:nvPr/>
          </p:nvSpPr>
          <p:spPr bwMode="auto">
            <a:xfrm>
              <a:off x="2529131" y="4666328"/>
              <a:ext cx="409435" cy="341089"/>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2" name="Freeform 29">
            <a:extLst>
              <a:ext uri="{FF2B5EF4-FFF2-40B4-BE49-F238E27FC236}">
                <a16:creationId xmlns:a16="http://schemas.microsoft.com/office/drawing/2014/main" id="{79584A24-06CC-4C5C-81A9-BC7546BAABD6}"/>
              </a:ext>
            </a:extLst>
          </p:cNvPr>
          <p:cNvSpPr>
            <a:spLocks/>
          </p:cNvSpPr>
          <p:nvPr/>
        </p:nvSpPr>
        <p:spPr bwMode="auto">
          <a:xfrm>
            <a:off x="57897" y="4217090"/>
            <a:ext cx="3082137" cy="2638860"/>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30">
            <a:extLst>
              <a:ext uri="{FF2B5EF4-FFF2-40B4-BE49-F238E27FC236}">
                <a16:creationId xmlns:a16="http://schemas.microsoft.com/office/drawing/2014/main" id="{D11C1B79-7B0B-47F6-BE87-5C9620A43EFA}"/>
              </a:ext>
            </a:extLst>
          </p:cNvPr>
          <p:cNvSpPr>
            <a:spLocks noEditPoints="1"/>
          </p:cNvSpPr>
          <p:nvPr/>
        </p:nvSpPr>
        <p:spPr bwMode="auto">
          <a:xfrm>
            <a:off x="57897" y="6413319"/>
            <a:ext cx="0" cy="89848"/>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31">
            <a:extLst>
              <a:ext uri="{FF2B5EF4-FFF2-40B4-BE49-F238E27FC236}">
                <a16:creationId xmlns:a16="http://schemas.microsoft.com/office/drawing/2014/main" id="{636B7754-356A-4F5D-95B4-B460B83F0621}"/>
              </a:ext>
            </a:extLst>
          </p:cNvPr>
          <p:cNvSpPr>
            <a:spLocks/>
          </p:cNvSpPr>
          <p:nvPr/>
        </p:nvSpPr>
        <p:spPr bwMode="auto">
          <a:xfrm>
            <a:off x="57897" y="4220423"/>
            <a:ext cx="1493139" cy="2635532"/>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32">
            <a:extLst>
              <a:ext uri="{FF2B5EF4-FFF2-40B4-BE49-F238E27FC236}">
                <a16:creationId xmlns:a16="http://schemas.microsoft.com/office/drawing/2014/main" id="{700B236A-CE2E-4B20-822F-E9995F5F4A0B}"/>
              </a:ext>
            </a:extLst>
          </p:cNvPr>
          <p:cNvSpPr>
            <a:spLocks/>
          </p:cNvSpPr>
          <p:nvPr/>
        </p:nvSpPr>
        <p:spPr bwMode="auto">
          <a:xfrm>
            <a:off x="2010838" y="4792788"/>
            <a:ext cx="2411118" cy="2063169"/>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33">
            <a:extLst>
              <a:ext uri="{FF2B5EF4-FFF2-40B4-BE49-F238E27FC236}">
                <a16:creationId xmlns:a16="http://schemas.microsoft.com/office/drawing/2014/main" id="{09864745-7342-4FE6-B18F-BF643900EE52}"/>
              </a:ext>
            </a:extLst>
          </p:cNvPr>
          <p:cNvSpPr>
            <a:spLocks noEditPoints="1"/>
          </p:cNvSpPr>
          <p:nvPr/>
        </p:nvSpPr>
        <p:spPr bwMode="auto">
          <a:xfrm>
            <a:off x="2010838" y="6413319"/>
            <a:ext cx="4875" cy="98167"/>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34">
            <a:extLst>
              <a:ext uri="{FF2B5EF4-FFF2-40B4-BE49-F238E27FC236}">
                <a16:creationId xmlns:a16="http://schemas.microsoft.com/office/drawing/2014/main" id="{0B4AC1A3-93B8-4831-B69B-BE84C0BEDAE0}"/>
              </a:ext>
            </a:extLst>
          </p:cNvPr>
          <p:cNvSpPr>
            <a:spLocks/>
          </p:cNvSpPr>
          <p:nvPr/>
        </p:nvSpPr>
        <p:spPr bwMode="auto">
          <a:xfrm>
            <a:off x="2010838" y="4796113"/>
            <a:ext cx="1168190" cy="2059841"/>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35">
            <a:extLst>
              <a:ext uri="{FF2B5EF4-FFF2-40B4-BE49-F238E27FC236}">
                <a16:creationId xmlns:a16="http://schemas.microsoft.com/office/drawing/2014/main" id="{D9AE88F1-2871-48B1-8F01-E6D6B9B90BBA}"/>
              </a:ext>
            </a:extLst>
          </p:cNvPr>
          <p:cNvSpPr>
            <a:spLocks/>
          </p:cNvSpPr>
          <p:nvPr/>
        </p:nvSpPr>
        <p:spPr bwMode="auto">
          <a:xfrm>
            <a:off x="10758452" y="5649402"/>
            <a:ext cx="1390780" cy="1191314"/>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37">
            <a:extLst>
              <a:ext uri="{FF2B5EF4-FFF2-40B4-BE49-F238E27FC236}">
                <a16:creationId xmlns:a16="http://schemas.microsoft.com/office/drawing/2014/main" id="{A39DBC6C-9AA6-4683-8ADE-37413E0FE9A7}"/>
              </a:ext>
            </a:extLst>
          </p:cNvPr>
          <p:cNvSpPr>
            <a:spLocks/>
          </p:cNvSpPr>
          <p:nvPr/>
        </p:nvSpPr>
        <p:spPr bwMode="auto">
          <a:xfrm>
            <a:off x="10758452" y="5649402"/>
            <a:ext cx="675893" cy="1191314"/>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45">
            <a:extLst>
              <a:ext uri="{FF2B5EF4-FFF2-40B4-BE49-F238E27FC236}">
                <a16:creationId xmlns:a16="http://schemas.microsoft.com/office/drawing/2014/main" id="{4A83BD33-27A1-4FA7-AB8F-C837B1615BF7}"/>
              </a:ext>
            </a:extLst>
          </p:cNvPr>
          <p:cNvSpPr>
            <a:spLocks/>
          </p:cNvSpPr>
          <p:nvPr/>
        </p:nvSpPr>
        <p:spPr bwMode="auto">
          <a:xfrm>
            <a:off x="3890665" y="5945779"/>
            <a:ext cx="997592" cy="494163"/>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46">
            <a:extLst>
              <a:ext uri="{FF2B5EF4-FFF2-40B4-BE49-F238E27FC236}">
                <a16:creationId xmlns:a16="http://schemas.microsoft.com/office/drawing/2014/main" id="{AE7EBBE8-5E9C-4C75-A8E2-2AA0A5D3BFDC}"/>
              </a:ext>
            </a:extLst>
          </p:cNvPr>
          <p:cNvSpPr>
            <a:spLocks/>
          </p:cNvSpPr>
          <p:nvPr/>
        </p:nvSpPr>
        <p:spPr bwMode="auto">
          <a:xfrm>
            <a:off x="3983275" y="6255255"/>
            <a:ext cx="139728"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47">
            <a:extLst>
              <a:ext uri="{FF2B5EF4-FFF2-40B4-BE49-F238E27FC236}">
                <a16:creationId xmlns:a16="http://schemas.microsoft.com/office/drawing/2014/main" id="{CD193F36-1E60-40BE-857B-A324F6486C01}"/>
              </a:ext>
            </a:extLst>
          </p:cNvPr>
          <p:cNvSpPr>
            <a:spLocks/>
          </p:cNvSpPr>
          <p:nvPr/>
        </p:nvSpPr>
        <p:spPr bwMode="auto">
          <a:xfrm>
            <a:off x="4223737" y="6638823"/>
            <a:ext cx="123480" cy="139763"/>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48">
            <a:extLst>
              <a:ext uri="{FF2B5EF4-FFF2-40B4-BE49-F238E27FC236}">
                <a16:creationId xmlns:a16="http://schemas.microsoft.com/office/drawing/2014/main" id="{FD92B84C-1261-421A-AF82-F895BAB29EC4}"/>
              </a:ext>
            </a:extLst>
          </p:cNvPr>
          <p:cNvSpPr>
            <a:spLocks/>
          </p:cNvSpPr>
          <p:nvPr/>
        </p:nvSpPr>
        <p:spPr bwMode="auto">
          <a:xfrm>
            <a:off x="4246484" y="6477430"/>
            <a:ext cx="157601" cy="124789"/>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49">
            <a:extLst>
              <a:ext uri="{FF2B5EF4-FFF2-40B4-BE49-F238E27FC236}">
                <a16:creationId xmlns:a16="http://schemas.microsoft.com/office/drawing/2014/main" id="{DABCDBF1-5DFB-4FD5-BF45-1932A1D041E4}"/>
              </a:ext>
            </a:extLst>
          </p:cNvPr>
          <p:cNvSpPr>
            <a:spLocks/>
          </p:cNvSpPr>
          <p:nvPr/>
        </p:nvSpPr>
        <p:spPr bwMode="auto">
          <a:xfrm>
            <a:off x="4460950" y="6612201"/>
            <a:ext cx="118607" cy="134772"/>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50">
            <a:extLst>
              <a:ext uri="{FF2B5EF4-FFF2-40B4-BE49-F238E27FC236}">
                <a16:creationId xmlns:a16="http://schemas.microsoft.com/office/drawing/2014/main" id="{F059B1B3-7AB4-4ECE-9389-A0DBB8D9A20D}"/>
              </a:ext>
            </a:extLst>
          </p:cNvPr>
          <p:cNvSpPr>
            <a:spLocks/>
          </p:cNvSpPr>
          <p:nvPr/>
        </p:nvSpPr>
        <p:spPr bwMode="auto">
          <a:xfrm>
            <a:off x="4633172" y="6643815"/>
            <a:ext cx="157601" cy="121461"/>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51">
            <a:extLst>
              <a:ext uri="{FF2B5EF4-FFF2-40B4-BE49-F238E27FC236}">
                <a16:creationId xmlns:a16="http://schemas.microsoft.com/office/drawing/2014/main" id="{3444FCAC-AD51-4352-AFBE-EF4DE813E39B}"/>
              </a:ext>
            </a:extLst>
          </p:cNvPr>
          <p:cNvSpPr>
            <a:spLocks noEditPoints="1"/>
          </p:cNvSpPr>
          <p:nvPr/>
        </p:nvSpPr>
        <p:spPr bwMode="auto">
          <a:xfrm>
            <a:off x="3890665" y="6165407"/>
            <a:ext cx="276206" cy="224620"/>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52">
            <a:extLst>
              <a:ext uri="{FF2B5EF4-FFF2-40B4-BE49-F238E27FC236}">
                <a16:creationId xmlns:a16="http://schemas.microsoft.com/office/drawing/2014/main" id="{21C6443E-965C-4788-9AEE-7AFB1B2A474F}"/>
              </a:ext>
            </a:extLst>
          </p:cNvPr>
          <p:cNvSpPr>
            <a:spLocks noEditPoints="1"/>
          </p:cNvSpPr>
          <p:nvPr/>
        </p:nvSpPr>
        <p:spPr bwMode="auto">
          <a:xfrm>
            <a:off x="3890665" y="5950770"/>
            <a:ext cx="469551" cy="489171"/>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53">
            <a:extLst>
              <a:ext uri="{FF2B5EF4-FFF2-40B4-BE49-F238E27FC236}">
                <a16:creationId xmlns:a16="http://schemas.microsoft.com/office/drawing/2014/main" id="{E4F72A91-083C-468A-988D-D023D934C7F2}"/>
              </a:ext>
            </a:extLst>
          </p:cNvPr>
          <p:cNvSpPr>
            <a:spLocks/>
          </p:cNvSpPr>
          <p:nvPr/>
        </p:nvSpPr>
        <p:spPr bwMode="auto">
          <a:xfrm>
            <a:off x="3983275" y="6255255"/>
            <a:ext cx="139728"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54">
            <a:extLst>
              <a:ext uri="{FF2B5EF4-FFF2-40B4-BE49-F238E27FC236}">
                <a16:creationId xmlns:a16="http://schemas.microsoft.com/office/drawing/2014/main" id="{BE7A43C1-7BDF-4168-99F4-7A05BFE8FDFD}"/>
              </a:ext>
            </a:extLst>
          </p:cNvPr>
          <p:cNvSpPr>
            <a:spLocks/>
          </p:cNvSpPr>
          <p:nvPr/>
        </p:nvSpPr>
        <p:spPr bwMode="auto">
          <a:xfrm>
            <a:off x="4223737" y="6643815"/>
            <a:ext cx="123480" cy="121461"/>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55">
            <a:extLst>
              <a:ext uri="{FF2B5EF4-FFF2-40B4-BE49-F238E27FC236}">
                <a16:creationId xmlns:a16="http://schemas.microsoft.com/office/drawing/2014/main" id="{E1660211-1155-40FD-BD5E-B213A27AD23E}"/>
              </a:ext>
            </a:extLst>
          </p:cNvPr>
          <p:cNvSpPr>
            <a:spLocks/>
          </p:cNvSpPr>
          <p:nvPr/>
        </p:nvSpPr>
        <p:spPr bwMode="auto">
          <a:xfrm>
            <a:off x="4246484" y="6477430"/>
            <a:ext cx="113732" cy="124789"/>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62">
            <a:extLst>
              <a:ext uri="{FF2B5EF4-FFF2-40B4-BE49-F238E27FC236}">
                <a16:creationId xmlns:a16="http://schemas.microsoft.com/office/drawing/2014/main" id="{5E5473B7-1172-408C-9288-326CE26C4864}"/>
              </a:ext>
            </a:extLst>
          </p:cNvPr>
          <p:cNvSpPr>
            <a:spLocks/>
          </p:cNvSpPr>
          <p:nvPr/>
        </p:nvSpPr>
        <p:spPr bwMode="auto">
          <a:xfrm>
            <a:off x="2850830" y="5932468"/>
            <a:ext cx="162474" cy="732092"/>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63">
            <a:extLst>
              <a:ext uri="{FF2B5EF4-FFF2-40B4-BE49-F238E27FC236}">
                <a16:creationId xmlns:a16="http://schemas.microsoft.com/office/drawing/2014/main" id="{811FBD50-5096-4914-A765-736986E232DB}"/>
              </a:ext>
            </a:extLst>
          </p:cNvPr>
          <p:cNvSpPr>
            <a:spLocks/>
          </p:cNvSpPr>
          <p:nvPr/>
        </p:nvSpPr>
        <p:spPr bwMode="auto">
          <a:xfrm>
            <a:off x="2577873" y="5621329"/>
            <a:ext cx="544289" cy="589002"/>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64">
            <a:extLst>
              <a:ext uri="{FF2B5EF4-FFF2-40B4-BE49-F238E27FC236}">
                <a16:creationId xmlns:a16="http://schemas.microsoft.com/office/drawing/2014/main" id="{62CE4F76-2624-4759-8BEB-0475378E7DFF}"/>
              </a:ext>
            </a:extLst>
          </p:cNvPr>
          <p:cNvSpPr>
            <a:spLocks/>
          </p:cNvSpPr>
          <p:nvPr/>
        </p:nvSpPr>
        <p:spPr bwMode="auto">
          <a:xfrm>
            <a:off x="2670483" y="5771075"/>
            <a:ext cx="328198" cy="3094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65">
            <a:extLst>
              <a:ext uri="{FF2B5EF4-FFF2-40B4-BE49-F238E27FC236}">
                <a16:creationId xmlns:a16="http://schemas.microsoft.com/office/drawing/2014/main" id="{FF688C53-19DA-40E5-982F-C00123A35C9B}"/>
              </a:ext>
            </a:extLst>
          </p:cNvPr>
          <p:cNvSpPr>
            <a:spLocks/>
          </p:cNvSpPr>
          <p:nvPr/>
        </p:nvSpPr>
        <p:spPr bwMode="auto">
          <a:xfrm>
            <a:off x="2941816" y="6157087"/>
            <a:ext cx="242087" cy="197998"/>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66">
            <a:extLst>
              <a:ext uri="{FF2B5EF4-FFF2-40B4-BE49-F238E27FC236}">
                <a16:creationId xmlns:a16="http://schemas.microsoft.com/office/drawing/2014/main" id="{C32A52F4-C2BA-4A8B-A2FE-CF48B49DC18E}"/>
              </a:ext>
            </a:extLst>
          </p:cNvPr>
          <p:cNvSpPr>
            <a:spLocks/>
          </p:cNvSpPr>
          <p:nvPr/>
        </p:nvSpPr>
        <p:spPr bwMode="auto">
          <a:xfrm>
            <a:off x="2108322" y="6022316"/>
            <a:ext cx="162474" cy="73209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67">
            <a:extLst>
              <a:ext uri="{FF2B5EF4-FFF2-40B4-BE49-F238E27FC236}">
                <a16:creationId xmlns:a16="http://schemas.microsoft.com/office/drawing/2014/main" id="{F943385A-9FF3-4C4A-BAA8-0E8515CC53F4}"/>
              </a:ext>
            </a:extLst>
          </p:cNvPr>
          <p:cNvSpPr>
            <a:spLocks/>
          </p:cNvSpPr>
          <p:nvPr/>
        </p:nvSpPr>
        <p:spPr bwMode="auto">
          <a:xfrm>
            <a:off x="1997840" y="5711176"/>
            <a:ext cx="544289" cy="589002"/>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68">
            <a:extLst>
              <a:ext uri="{FF2B5EF4-FFF2-40B4-BE49-F238E27FC236}">
                <a16:creationId xmlns:a16="http://schemas.microsoft.com/office/drawing/2014/main" id="{E880C35F-E757-449F-A9DB-DDD2B689D27C}"/>
              </a:ext>
            </a:extLst>
          </p:cNvPr>
          <p:cNvSpPr>
            <a:spLocks/>
          </p:cNvSpPr>
          <p:nvPr/>
        </p:nvSpPr>
        <p:spPr bwMode="auto">
          <a:xfrm>
            <a:off x="2121320" y="5860923"/>
            <a:ext cx="329823" cy="3094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69">
            <a:extLst>
              <a:ext uri="{FF2B5EF4-FFF2-40B4-BE49-F238E27FC236}">
                <a16:creationId xmlns:a16="http://schemas.microsoft.com/office/drawing/2014/main" id="{CCC9FAFB-FC68-4599-B5F5-71C484CE3028}"/>
              </a:ext>
            </a:extLst>
          </p:cNvPr>
          <p:cNvSpPr>
            <a:spLocks/>
          </p:cNvSpPr>
          <p:nvPr/>
        </p:nvSpPr>
        <p:spPr bwMode="auto">
          <a:xfrm>
            <a:off x="1936100" y="6246935"/>
            <a:ext cx="242087" cy="197998"/>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Rectangle 70">
            <a:extLst>
              <a:ext uri="{FF2B5EF4-FFF2-40B4-BE49-F238E27FC236}">
                <a16:creationId xmlns:a16="http://schemas.microsoft.com/office/drawing/2014/main" id="{4B1C1391-7699-4FC9-B76A-58E90AE9925E}"/>
              </a:ext>
            </a:extLst>
          </p:cNvPr>
          <p:cNvSpPr>
            <a:spLocks noChangeArrowheads="1"/>
          </p:cNvSpPr>
          <p:nvPr/>
        </p:nvSpPr>
        <p:spPr bwMode="auto">
          <a:xfrm>
            <a:off x="5791614" y="5365981"/>
            <a:ext cx="263208" cy="845234"/>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Rectangle 71">
            <a:extLst>
              <a:ext uri="{FF2B5EF4-FFF2-40B4-BE49-F238E27FC236}">
                <a16:creationId xmlns:a16="http://schemas.microsoft.com/office/drawing/2014/main" id="{B0AC2FEE-018F-4FE4-A077-49D73A851047}"/>
              </a:ext>
            </a:extLst>
          </p:cNvPr>
          <p:cNvSpPr>
            <a:spLocks noChangeArrowheads="1"/>
          </p:cNvSpPr>
          <p:nvPr/>
        </p:nvSpPr>
        <p:spPr bwMode="auto">
          <a:xfrm>
            <a:off x="5791614" y="5241192"/>
            <a:ext cx="263208" cy="143091"/>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72">
            <a:extLst>
              <a:ext uri="{FF2B5EF4-FFF2-40B4-BE49-F238E27FC236}">
                <a16:creationId xmlns:a16="http://schemas.microsoft.com/office/drawing/2014/main" id="{D5942312-38D2-426E-9120-BB6EBB363AAF}"/>
              </a:ext>
            </a:extLst>
          </p:cNvPr>
          <p:cNvSpPr>
            <a:spLocks/>
          </p:cNvSpPr>
          <p:nvPr/>
        </p:nvSpPr>
        <p:spPr bwMode="auto">
          <a:xfrm>
            <a:off x="4852513" y="5407577"/>
            <a:ext cx="1286796" cy="1415934"/>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73">
            <a:extLst>
              <a:ext uri="{FF2B5EF4-FFF2-40B4-BE49-F238E27FC236}">
                <a16:creationId xmlns:a16="http://schemas.microsoft.com/office/drawing/2014/main" id="{13ECF02D-1219-4F09-9FE3-F71AB83131D9}"/>
              </a:ext>
            </a:extLst>
          </p:cNvPr>
          <p:cNvSpPr>
            <a:spLocks/>
          </p:cNvSpPr>
          <p:nvPr/>
        </p:nvSpPr>
        <p:spPr bwMode="auto">
          <a:xfrm>
            <a:off x="4772900" y="5312738"/>
            <a:ext cx="1441147" cy="853554"/>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74">
            <a:extLst>
              <a:ext uri="{FF2B5EF4-FFF2-40B4-BE49-F238E27FC236}">
                <a16:creationId xmlns:a16="http://schemas.microsoft.com/office/drawing/2014/main" id="{6F6F8A7E-03F2-487C-BA00-27CD4172E407}"/>
              </a:ext>
            </a:extLst>
          </p:cNvPr>
          <p:cNvSpPr>
            <a:spLocks/>
          </p:cNvSpPr>
          <p:nvPr/>
        </p:nvSpPr>
        <p:spPr bwMode="auto">
          <a:xfrm>
            <a:off x="5010113" y="6176274"/>
            <a:ext cx="157601" cy="367711"/>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75">
            <a:extLst>
              <a:ext uri="{FF2B5EF4-FFF2-40B4-BE49-F238E27FC236}">
                <a16:creationId xmlns:a16="http://schemas.microsoft.com/office/drawing/2014/main" id="{FF446EB9-6806-41B7-9F0B-9A3056E626AA}"/>
              </a:ext>
            </a:extLst>
          </p:cNvPr>
          <p:cNvSpPr>
            <a:spLocks/>
          </p:cNvSpPr>
          <p:nvPr/>
        </p:nvSpPr>
        <p:spPr bwMode="auto">
          <a:xfrm>
            <a:off x="4966245" y="6131350"/>
            <a:ext cx="245337" cy="457558"/>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76">
            <a:extLst>
              <a:ext uri="{FF2B5EF4-FFF2-40B4-BE49-F238E27FC236}">
                <a16:creationId xmlns:a16="http://schemas.microsoft.com/office/drawing/2014/main" id="{C4E360B3-1760-4BA6-826F-435E8434193C}"/>
              </a:ext>
            </a:extLst>
          </p:cNvPr>
          <p:cNvSpPr>
            <a:spLocks/>
          </p:cNvSpPr>
          <p:nvPr/>
        </p:nvSpPr>
        <p:spPr bwMode="auto">
          <a:xfrm>
            <a:off x="5840357" y="6176274"/>
            <a:ext cx="162474" cy="367711"/>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77">
            <a:extLst>
              <a:ext uri="{FF2B5EF4-FFF2-40B4-BE49-F238E27FC236}">
                <a16:creationId xmlns:a16="http://schemas.microsoft.com/office/drawing/2014/main" id="{7AC17BC5-E4F7-447B-A2C3-86186603510E}"/>
              </a:ext>
            </a:extLst>
          </p:cNvPr>
          <p:cNvSpPr>
            <a:spLocks/>
          </p:cNvSpPr>
          <p:nvPr/>
        </p:nvSpPr>
        <p:spPr bwMode="auto">
          <a:xfrm>
            <a:off x="5796488" y="6131350"/>
            <a:ext cx="245337" cy="457558"/>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Oval 78">
            <a:extLst>
              <a:ext uri="{FF2B5EF4-FFF2-40B4-BE49-F238E27FC236}">
                <a16:creationId xmlns:a16="http://schemas.microsoft.com/office/drawing/2014/main" id="{4ABCD43E-4426-408C-9578-CD49206F6B89}"/>
              </a:ext>
            </a:extLst>
          </p:cNvPr>
          <p:cNvSpPr>
            <a:spLocks noChangeArrowheads="1"/>
          </p:cNvSpPr>
          <p:nvPr/>
        </p:nvSpPr>
        <p:spPr bwMode="auto">
          <a:xfrm>
            <a:off x="5326938" y="5780278"/>
            <a:ext cx="337946" cy="3460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79">
            <a:extLst>
              <a:ext uri="{FF2B5EF4-FFF2-40B4-BE49-F238E27FC236}">
                <a16:creationId xmlns:a16="http://schemas.microsoft.com/office/drawing/2014/main" id="{FF97763D-3813-4FDF-843B-FEA9DB9EA7B3}"/>
              </a:ext>
            </a:extLst>
          </p:cNvPr>
          <p:cNvSpPr>
            <a:spLocks/>
          </p:cNvSpPr>
          <p:nvPr/>
        </p:nvSpPr>
        <p:spPr bwMode="auto">
          <a:xfrm>
            <a:off x="5283069" y="5740346"/>
            <a:ext cx="425683" cy="430937"/>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80">
            <a:extLst>
              <a:ext uri="{FF2B5EF4-FFF2-40B4-BE49-F238E27FC236}">
                <a16:creationId xmlns:a16="http://schemas.microsoft.com/office/drawing/2014/main" id="{4F84D902-1234-4037-8D51-2692BCF63A65}"/>
              </a:ext>
            </a:extLst>
          </p:cNvPr>
          <p:cNvSpPr>
            <a:spLocks noChangeArrowheads="1"/>
          </p:cNvSpPr>
          <p:nvPr/>
        </p:nvSpPr>
        <p:spPr bwMode="auto">
          <a:xfrm>
            <a:off x="5330187" y="6377600"/>
            <a:ext cx="329823" cy="445911"/>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81">
            <a:extLst>
              <a:ext uri="{FF2B5EF4-FFF2-40B4-BE49-F238E27FC236}">
                <a16:creationId xmlns:a16="http://schemas.microsoft.com/office/drawing/2014/main" id="{02F3F8FF-4DBE-446A-B75C-A2B1FB337FE6}"/>
              </a:ext>
            </a:extLst>
          </p:cNvPr>
          <p:cNvSpPr>
            <a:spLocks/>
          </p:cNvSpPr>
          <p:nvPr/>
        </p:nvSpPr>
        <p:spPr bwMode="auto">
          <a:xfrm>
            <a:off x="6301784" y="5735603"/>
            <a:ext cx="508545" cy="866864"/>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82">
            <a:extLst>
              <a:ext uri="{FF2B5EF4-FFF2-40B4-BE49-F238E27FC236}">
                <a16:creationId xmlns:a16="http://schemas.microsoft.com/office/drawing/2014/main" id="{01643565-7858-4E49-9DCE-5591147EC09B}"/>
              </a:ext>
            </a:extLst>
          </p:cNvPr>
          <p:cNvSpPr>
            <a:spLocks/>
          </p:cNvSpPr>
          <p:nvPr/>
        </p:nvSpPr>
        <p:spPr bwMode="auto">
          <a:xfrm>
            <a:off x="6503252" y="6108304"/>
            <a:ext cx="110483" cy="705471"/>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62" name="131">
            <a:extLst>
              <a:ext uri="{FF2B5EF4-FFF2-40B4-BE49-F238E27FC236}">
                <a16:creationId xmlns:a16="http://schemas.microsoft.com/office/drawing/2014/main" id="{A70D3CAA-FBCB-47F6-831F-EDE7523E6304}"/>
              </a:ext>
            </a:extLst>
          </p:cNvPr>
          <p:cNvGrpSpPr/>
          <p:nvPr/>
        </p:nvGrpSpPr>
        <p:grpSpPr>
          <a:xfrm>
            <a:off x="416966" y="5270588"/>
            <a:ext cx="510169" cy="1374007"/>
            <a:chOff x="395288" y="5237478"/>
            <a:chExt cx="498475" cy="1310960"/>
          </a:xfrm>
        </p:grpSpPr>
        <p:sp>
          <p:nvSpPr>
            <p:cNvPr id="63" name="Freeform 83">
              <a:extLst>
                <a:ext uri="{FF2B5EF4-FFF2-40B4-BE49-F238E27FC236}">
                  <a16:creationId xmlns:a16="http://schemas.microsoft.com/office/drawing/2014/main" id="{7294E187-3FD6-4946-B52A-2B66E4D67F71}"/>
                </a:ext>
              </a:extLst>
            </p:cNvPr>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84">
              <a:extLst>
                <a:ext uri="{FF2B5EF4-FFF2-40B4-BE49-F238E27FC236}">
                  <a16:creationId xmlns:a16="http://schemas.microsoft.com/office/drawing/2014/main" id="{7B79D50A-3118-4C7C-BC52-C07F19F80D4B}"/>
                </a:ext>
              </a:extLst>
            </p:cNvPr>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5" name="Freeform 85">
            <a:extLst>
              <a:ext uri="{FF2B5EF4-FFF2-40B4-BE49-F238E27FC236}">
                <a16:creationId xmlns:a16="http://schemas.microsoft.com/office/drawing/2014/main" id="{732726D1-8809-40D4-8916-441E963D1729}"/>
              </a:ext>
            </a:extLst>
          </p:cNvPr>
          <p:cNvSpPr>
            <a:spLocks/>
          </p:cNvSpPr>
          <p:nvPr/>
        </p:nvSpPr>
        <p:spPr bwMode="auto">
          <a:xfrm>
            <a:off x="681798" y="5266930"/>
            <a:ext cx="913105" cy="935082"/>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86">
            <a:extLst>
              <a:ext uri="{FF2B5EF4-FFF2-40B4-BE49-F238E27FC236}">
                <a16:creationId xmlns:a16="http://schemas.microsoft.com/office/drawing/2014/main" id="{2E74E228-D040-4DD5-A220-33E8A6AEB0DD}"/>
              </a:ext>
            </a:extLst>
          </p:cNvPr>
          <p:cNvSpPr>
            <a:spLocks/>
          </p:cNvSpPr>
          <p:nvPr/>
        </p:nvSpPr>
        <p:spPr bwMode="auto">
          <a:xfrm>
            <a:off x="948256" y="5739462"/>
            <a:ext cx="396437" cy="925098"/>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67" name="3">
            <a:extLst>
              <a:ext uri="{FF2B5EF4-FFF2-40B4-BE49-F238E27FC236}">
                <a16:creationId xmlns:a16="http://schemas.microsoft.com/office/drawing/2014/main" id="{292951CF-35B5-4CEF-B7EC-094F8AA5F02A}"/>
              </a:ext>
            </a:extLst>
          </p:cNvPr>
          <p:cNvGrpSpPr/>
          <p:nvPr/>
        </p:nvGrpSpPr>
        <p:grpSpPr>
          <a:xfrm>
            <a:off x="7512816" y="6166859"/>
            <a:ext cx="1998433" cy="642245"/>
            <a:chOff x="9097965" y="5892536"/>
            <a:chExt cx="1998433" cy="642245"/>
          </a:xfrm>
        </p:grpSpPr>
        <p:sp>
          <p:nvSpPr>
            <p:cNvPr id="68" name="Freeform 36">
              <a:extLst>
                <a:ext uri="{FF2B5EF4-FFF2-40B4-BE49-F238E27FC236}">
                  <a16:creationId xmlns:a16="http://schemas.microsoft.com/office/drawing/2014/main" id="{5E4E4EE6-B12B-40B2-A7DA-686B22E304CE}"/>
                </a:ext>
              </a:extLst>
            </p:cNvPr>
            <p:cNvSpPr>
              <a:spLocks noEditPoints="1"/>
            </p:cNvSpPr>
            <p:nvPr/>
          </p:nvSpPr>
          <p:spPr bwMode="auto">
            <a:xfrm>
              <a:off x="10758452" y="6458244"/>
              <a:ext cx="3249" cy="76537"/>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38">
              <a:extLst>
                <a:ext uri="{FF2B5EF4-FFF2-40B4-BE49-F238E27FC236}">
                  <a16:creationId xmlns:a16="http://schemas.microsoft.com/office/drawing/2014/main" id="{DAA64041-86C0-4821-97AE-4DD078E6F902}"/>
                </a:ext>
              </a:extLst>
            </p:cNvPr>
            <p:cNvSpPr>
              <a:spLocks/>
            </p:cNvSpPr>
            <p:nvPr/>
          </p:nvSpPr>
          <p:spPr bwMode="auto">
            <a:xfrm>
              <a:off x="9097965" y="5999022"/>
              <a:ext cx="1119448" cy="435928"/>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39">
              <a:extLst>
                <a:ext uri="{FF2B5EF4-FFF2-40B4-BE49-F238E27FC236}">
                  <a16:creationId xmlns:a16="http://schemas.microsoft.com/office/drawing/2014/main" id="{1A39DC87-025C-4AF8-BB5B-EC5932F61AD3}"/>
                </a:ext>
              </a:extLst>
            </p:cNvPr>
            <p:cNvSpPr>
              <a:spLocks/>
            </p:cNvSpPr>
            <p:nvPr/>
          </p:nvSpPr>
          <p:spPr bwMode="auto">
            <a:xfrm>
              <a:off x="9660126" y="6035627"/>
              <a:ext cx="557287" cy="399323"/>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40">
              <a:extLst>
                <a:ext uri="{FF2B5EF4-FFF2-40B4-BE49-F238E27FC236}">
                  <a16:creationId xmlns:a16="http://schemas.microsoft.com/office/drawing/2014/main" id="{D769A879-B2D5-4AF3-AB65-D58C12C6741D}"/>
                </a:ext>
              </a:extLst>
            </p:cNvPr>
            <p:cNvSpPr>
              <a:spLocks/>
            </p:cNvSpPr>
            <p:nvPr/>
          </p:nvSpPr>
          <p:spPr bwMode="auto">
            <a:xfrm>
              <a:off x="9286435" y="6246935"/>
              <a:ext cx="123480" cy="98167"/>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41">
              <a:extLst>
                <a:ext uri="{FF2B5EF4-FFF2-40B4-BE49-F238E27FC236}">
                  <a16:creationId xmlns:a16="http://schemas.microsoft.com/office/drawing/2014/main" id="{775EF8C0-C54F-42A7-99CD-72C94741C573}"/>
                </a:ext>
              </a:extLst>
            </p:cNvPr>
            <p:cNvSpPr>
              <a:spLocks/>
            </p:cNvSpPr>
            <p:nvPr/>
          </p:nvSpPr>
          <p:spPr bwMode="auto">
            <a:xfrm>
              <a:off x="9479780" y="6093861"/>
              <a:ext cx="141353"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42">
              <a:extLst>
                <a:ext uri="{FF2B5EF4-FFF2-40B4-BE49-F238E27FC236}">
                  <a16:creationId xmlns:a16="http://schemas.microsoft.com/office/drawing/2014/main" id="{1CFB4B6A-0B9E-426B-AE5D-80184C124759}"/>
                </a:ext>
              </a:extLst>
            </p:cNvPr>
            <p:cNvSpPr>
              <a:spLocks/>
            </p:cNvSpPr>
            <p:nvPr/>
          </p:nvSpPr>
          <p:spPr bwMode="auto">
            <a:xfrm>
              <a:off x="9533396" y="6260246"/>
              <a:ext cx="139728" cy="11314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43">
              <a:extLst>
                <a:ext uri="{FF2B5EF4-FFF2-40B4-BE49-F238E27FC236}">
                  <a16:creationId xmlns:a16="http://schemas.microsoft.com/office/drawing/2014/main" id="{E802F8D8-3845-4521-9C6C-0C3BC53B9C97}"/>
                </a:ext>
              </a:extLst>
            </p:cNvPr>
            <p:cNvSpPr>
              <a:spLocks/>
            </p:cNvSpPr>
            <p:nvPr/>
          </p:nvSpPr>
          <p:spPr bwMode="auto">
            <a:xfrm>
              <a:off x="9726741" y="6143776"/>
              <a:ext cx="121856" cy="98167"/>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44">
              <a:extLst>
                <a:ext uri="{FF2B5EF4-FFF2-40B4-BE49-F238E27FC236}">
                  <a16:creationId xmlns:a16="http://schemas.microsoft.com/office/drawing/2014/main" id="{C548579C-0B93-4922-B7E3-6D617FA59968}"/>
                </a:ext>
              </a:extLst>
            </p:cNvPr>
            <p:cNvSpPr>
              <a:spLocks/>
            </p:cNvSpPr>
            <p:nvPr/>
          </p:nvSpPr>
          <p:spPr bwMode="auto">
            <a:xfrm>
              <a:off x="9866469" y="6268565"/>
              <a:ext cx="123480" cy="99831"/>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87">
              <a:extLst>
                <a:ext uri="{FF2B5EF4-FFF2-40B4-BE49-F238E27FC236}">
                  <a16:creationId xmlns:a16="http://schemas.microsoft.com/office/drawing/2014/main" id="{968BC2DE-385C-4AEE-A7BD-454AAAC25BFE}"/>
                </a:ext>
              </a:extLst>
            </p:cNvPr>
            <p:cNvSpPr>
              <a:spLocks noChangeArrowheads="1"/>
            </p:cNvSpPr>
            <p:nvPr/>
          </p:nvSpPr>
          <p:spPr bwMode="auto">
            <a:xfrm>
              <a:off x="10972918" y="5892536"/>
              <a:ext cx="123480"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88">
              <a:extLst>
                <a:ext uri="{FF2B5EF4-FFF2-40B4-BE49-F238E27FC236}">
                  <a16:creationId xmlns:a16="http://schemas.microsoft.com/office/drawing/2014/main" id="{F9F69635-27AA-4314-8176-35950349D549}"/>
                </a:ext>
              </a:extLst>
            </p:cNvPr>
            <p:cNvSpPr>
              <a:spLocks/>
            </p:cNvSpPr>
            <p:nvPr/>
          </p:nvSpPr>
          <p:spPr bwMode="auto">
            <a:xfrm>
              <a:off x="10972918" y="5892536"/>
              <a:ext cx="123480" cy="539086"/>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89">
              <a:extLst>
                <a:ext uri="{FF2B5EF4-FFF2-40B4-BE49-F238E27FC236}">
                  <a16:creationId xmlns:a16="http://schemas.microsoft.com/office/drawing/2014/main" id="{2ED6EFCC-F9E7-4162-B380-0ED9D0C4254E}"/>
                </a:ext>
              </a:extLst>
            </p:cNvPr>
            <p:cNvSpPr>
              <a:spLocks noChangeArrowheads="1"/>
            </p:cNvSpPr>
            <p:nvPr/>
          </p:nvSpPr>
          <p:spPr bwMode="auto">
            <a:xfrm>
              <a:off x="10657718" y="5892536"/>
              <a:ext cx="121856"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90">
              <a:extLst>
                <a:ext uri="{FF2B5EF4-FFF2-40B4-BE49-F238E27FC236}">
                  <a16:creationId xmlns:a16="http://schemas.microsoft.com/office/drawing/2014/main" id="{985025A3-6CF8-46A2-8ADE-12EC238C96D6}"/>
                </a:ext>
              </a:extLst>
            </p:cNvPr>
            <p:cNvSpPr>
              <a:spLocks/>
            </p:cNvSpPr>
            <p:nvPr/>
          </p:nvSpPr>
          <p:spPr bwMode="auto">
            <a:xfrm>
              <a:off x="10657718" y="5892536"/>
              <a:ext cx="121856" cy="539086"/>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Rectangle 91">
              <a:extLst>
                <a:ext uri="{FF2B5EF4-FFF2-40B4-BE49-F238E27FC236}">
                  <a16:creationId xmlns:a16="http://schemas.microsoft.com/office/drawing/2014/main" id="{7356BF60-BECB-427F-BFFC-8201AB4CCFB0}"/>
                </a:ext>
              </a:extLst>
            </p:cNvPr>
            <p:cNvSpPr>
              <a:spLocks noChangeArrowheads="1"/>
            </p:cNvSpPr>
            <p:nvPr/>
          </p:nvSpPr>
          <p:spPr bwMode="auto">
            <a:xfrm>
              <a:off x="10376638" y="5892536"/>
              <a:ext cx="121856"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92">
              <a:extLst>
                <a:ext uri="{FF2B5EF4-FFF2-40B4-BE49-F238E27FC236}">
                  <a16:creationId xmlns:a16="http://schemas.microsoft.com/office/drawing/2014/main" id="{4612C136-18C4-43AE-8C32-C36C849AC2F9}"/>
                </a:ext>
              </a:extLst>
            </p:cNvPr>
            <p:cNvSpPr>
              <a:spLocks/>
            </p:cNvSpPr>
            <p:nvPr/>
          </p:nvSpPr>
          <p:spPr bwMode="auto">
            <a:xfrm>
              <a:off x="10376638" y="5892536"/>
              <a:ext cx="121856" cy="539086"/>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Rectangle 93">
              <a:extLst>
                <a:ext uri="{FF2B5EF4-FFF2-40B4-BE49-F238E27FC236}">
                  <a16:creationId xmlns:a16="http://schemas.microsoft.com/office/drawing/2014/main" id="{9ACB1D9B-89CB-404E-8BF1-CA43F6D34857}"/>
                </a:ext>
              </a:extLst>
            </p:cNvPr>
            <p:cNvSpPr>
              <a:spLocks noChangeArrowheads="1"/>
            </p:cNvSpPr>
            <p:nvPr/>
          </p:nvSpPr>
          <p:spPr bwMode="auto">
            <a:xfrm>
              <a:off x="10077686" y="5892536"/>
              <a:ext cx="121856" cy="539086"/>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94">
              <a:extLst>
                <a:ext uri="{FF2B5EF4-FFF2-40B4-BE49-F238E27FC236}">
                  <a16:creationId xmlns:a16="http://schemas.microsoft.com/office/drawing/2014/main" id="{526E7818-FDFF-41A1-B613-AB75AB133C05}"/>
                </a:ext>
              </a:extLst>
            </p:cNvPr>
            <p:cNvSpPr>
              <a:spLocks/>
            </p:cNvSpPr>
            <p:nvPr/>
          </p:nvSpPr>
          <p:spPr bwMode="auto">
            <a:xfrm>
              <a:off x="10077686" y="5892536"/>
              <a:ext cx="121856" cy="539086"/>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Rectangle 95">
              <a:extLst>
                <a:ext uri="{FF2B5EF4-FFF2-40B4-BE49-F238E27FC236}">
                  <a16:creationId xmlns:a16="http://schemas.microsoft.com/office/drawing/2014/main" id="{8C70849E-88D6-428D-90C3-640ACABB9184}"/>
                </a:ext>
              </a:extLst>
            </p:cNvPr>
            <p:cNvSpPr>
              <a:spLocks noChangeArrowheads="1"/>
            </p:cNvSpPr>
            <p:nvPr/>
          </p:nvSpPr>
          <p:spPr bwMode="auto">
            <a:xfrm>
              <a:off x="10129677" y="6088870"/>
              <a:ext cx="878986" cy="163057"/>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96">
              <a:extLst>
                <a:ext uri="{FF2B5EF4-FFF2-40B4-BE49-F238E27FC236}">
                  <a16:creationId xmlns:a16="http://schemas.microsoft.com/office/drawing/2014/main" id="{9E06D022-CE2E-4536-BBDB-50C4D8F77376}"/>
                </a:ext>
              </a:extLst>
            </p:cNvPr>
            <p:cNvSpPr>
              <a:spLocks/>
            </p:cNvSpPr>
            <p:nvPr/>
          </p:nvSpPr>
          <p:spPr bwMode="auto">
            <a:xfrm>
              <a:off x="10129677" y="6088870"/>
              <a:ext cx="878986" cy="163057"/>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86" name="5">
            <a:extLst>
              <a:ext uri="{FF2B5EF4-FFF2-40B4-BE49-F238E27FC236}">
                <a16:creationId xmlns:a16="http://schemas.microsoft.com/office/drawing/2014/main" id="{F23A6F16-968F-42EE-80EE-CDC4FD5E5033}"/>
              </a:ext>
            </a:extLst>
          </p:cNvPr>
          <p:cNvGrpSpPr/>
          <p:nvPr/>
        </p:nvGrpSpPr>
        <p:grpSpPr>
          <a:xfrm rot="1508151">
            <a:off x="1418618" y="3654949"/>
            <a:ext cx="1392404" cy="768697"/>
            <a:chOff x="6928934" y="5676236"/>
            <a:chExt cx="1392404" cy="768697"/>
          </a:xfrm>
        </p:grpSpPr>
        <p:sp>
          <p:nvSpPr>
            <p:cNvPr id="87" name="Freeform 97">
              <a:extLst>
                <a:ext uri="{FF2B5EF4-FFF2-40B4-BE49-F238E27FC236}">
                  <a16:creationId xmlns:a16="http://schemas.microsoft.com/office/drawing/2014/main" id="{68273974-659E-4E3B-B06F-BC30FFE08BF2}"/>
                </a:ext>
              </a:extLst>
            </p:cNvPr>
            <p:cNvSpPr>
              <a:spLocks/>
            </p:cNvSpPr>
            <p:nvPr/>
          </p:nvSpPr>
          <p:spPr bwMode="auto">
            <a:xfrm>
              <a:off x="6933808" y="5676236"/>
              <a:ext cx="1387530" cy="647237"/>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98">
              <a:extLst>
                <a:ext uri="{FF2B5EF4-FFF2-40B4-BE49-F238E27FC236}">
                  <a16:creationId xmlns:a16="http://schemas.microsoft.com/office/drawing/2014/main" id="{93448512-3F50-42AD-B225-BA5867ED7100}"/>
                </a:ext>
              </a:extLst>
            </p:cNvPr>
            <p:cNvSpPr>
              <a:spLocks/>
            </p:cNvSpPr>
            <p:nvPr/>
          </p:nvSpPr>
          <p:spPr bwMode="auto">
            <a:xfrm>
              <a:off x="6928934" y="6040618"/>
              <a:ext cx="79613" cy="188015"/>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99">
              <a:extLst>
                <a:ext uri="{FF2B5EF4-FFF2-40B4-BE49-F238E27FC236}">
                  <a16:creationId xmlns:a16="http://schemas.microsoft.com/office/drawing/2014/main" id="{67682365-1670-4C71-83F1-6BB4D6A630C4}"/>
                </a:ext>
              </a:extLst>
            </p:cNvPr>
            <p:cNvSpPr>
              <a:spLocks/>
            </p:cNvSpPr>
            <p:nvPr/>
          </p:nvSpPr>
          <p:spPr bwMode="auto">
            <a:xfrm>
              <a:off x="7395235" y="5774403"/>
              <a:ext cx="544289" cy="163057"/>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Oval 100">
              <a:extLst>
                <a:ext uri="{FF2B5EF4-FFF2-40B4-BE49-F238E27FC236}">
                  <a16:creationId xmlns:a16="http://schemas.microsoft.com/office/drawing/2014/main" id="{BE7FDE45-4148-4BA9-BB14-89CC54959076}"/>
                </a:ext>
              </a:extLst>
            </p:cNvPr>
            <p:cNvSpPr>
              <a:spLocks noChangeArrowheads="1"/>
            </p:cNvSpPr>
            <p:nvPr/>
          </p:nvSpPr>
          <p:spPr bwMode="auto">
            <a:xfrm>
              <a:off x="7777050" y="6093861"/>
              <a:ext cx="342821" cy="351072"/>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Oval 101">
              <a:extLst>
                <a:ext uri="{FF2B5EF4-FFF2-40B4-BE49-F238E27FC236}">
                  <a16:creationId xmlns:a16="http://schemas.microsoft.com/office/drawing/2014/main" id="{8696C7A4-32BF-4FC4-8A1E-B9AE491DAD94}"/>
                </a:ext>
              </a:extLst>
            </p:cNvPr>
            <p:cNvSpPr>
              <a:spLocks noChangeArrowheads="1"/>
            </p:cNvSpPr>
            <p:nvPr/>
          </p:nvSpPr>
          <p:spPr bwMode="auto">
            <a:xfrm>
              <a:off x="7851788" y="6170398"/>
              <a:ext cx="193345" cy="197998"/>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Oval 102">
              <a:extLst>
                <a:ext uri="{FF2B5EF4-FFF2-40B4-BE49-F238E27FC236}">
                  <a16:creationId xmlns:a16="http://schemas.microsoft.com/office/drawing/2014/main" id="{9EA6BEAD-CBD4-4E80-9E18-11C6DA5995CE}"/>
                </a:ext>
              </a:extLst>
            </p:cNvPr>
            <p:cNvSpPr>
              <a:spLocks noChangeArrowheads="1"/>
            </p:cNvSpPr>
            <p:nvPr/>
          </p:nvSpPr>
          <p:spPr bwMode="auto">
            <a:xfrm>
              <a:off x="7201891" y="6093861"/>
              <a:ext cx="342821" cy="351072"/>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Oval 103">
              <a:extLst>
                <a:ext uri="{FF2B5EF4-FFF2-40B4-BE49-F238E27FC236}">
                  <a16:creationId xmlns:a16="http://schemas.microsoft.com/office/drawing/2014/main" id="{9BB65D9A-9F50-4719-8AA3-848B1D3C8773}"/>
                </a:ext>
              </a:extLst>
            </p:cNvPr>
            <p:cNvSpPr>
              <a:spLocks noChangeArrowheads="1"/>
            </p:cNvSpPr>
            <p:nvPr/>
          </p:nvSpPr>
          <p:spPr bwMode="auto">
            <a:xfrm>
              <a:off x="7276629" y="6170398"/>
              <a:ext cx="193345" cy="197998"/>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94" name="Freeform 105">
            <a:extLst>
              <a:ext uri="{FF2B5EF4-FFF2-40B4-BE49-F238E27FC236}">
                <a16:creationId xmlns:a16="http://schemas.microsoft.com/office/drawing/2014/main" id="{B880328C-33C3-402A-AD0B-4AE392CE39CC}"/>
              </a:ext>
            </a:extLst>
          </p:cNvPr>
          <p:cNvSpPr>
            <a:spLocks/>
          </p:cNvSpPr>
          <p:nvPr/>
        </p:nvSpPr>
        <p:spPr bwMode="auto">
          <a:xfrm>
            <a:off x="6717718" y="5113644"/>
            <a:ext cx="360693" cy="193006"/>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106">
            <a:extLst>
              <a:ext uri="{FF2B5EF4-FFF2-40B4-BE49-F238E27FC236}">
                <a16:creationId xmlns:a16="http://schemas.microsoft.com/office/drawing/2014/main" id="{268FF9D4-C5E4-4D03-B555-54F29C7FF473}"/>
              </a:ext>
            </a:extLst>
          </p:cNvPr>
          <p:cNvSpPr>
            <a:spLocks/>
          </p:cNvSpPr>
          <p:nvPr/>
        </p:nvSpPr>
        <p:spPr bwMode="auto">
          <a:xfrm>
            <a:off x="6683598" y="5258399"/>
            <a:ext cx="389938" cy="211309"/>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107">
            <a:extLst>
              <a:ext uri="{FF2B5EF4-FFF2-40B4-BE49-F238E27FC236}">
                <a16:creationId xmlns:a16="http://schemas.microsoft.com/office/drawing/2014/main" id="{B6F58D8A-FE1E-4CE2-B639-673D79E539D5}"/>
              </a:ext>
            </a:extLst>
          </p:cNvPr>
          <p:cNvSpPr>
            <a:spLocks/>
          </p:cNvSpPr>
          <p:nvPr/>
        </p:nvSpPr>
        <p:spPr bwMode="auto">
          <a:xfrm>
            <a:off x="6789206" y="5140266"/>
            <a:ext cx="394813" cy="221292"/>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108">
            <a:extLst>
              <a:ext uri="{FF2B5EF4-FFF2-40B4-BE49-F238E27FC236}">
                <a16:creationId xmlns:a16="http://schemas.microsoft.com/office/drawing/2014/main" id="{7B170118-CCD8-43F4-A322-F6BE8AFC6610}"/>
              </a:ext>
            </a:extLst>
          </p:cNvPr>
          <p:cNvSpPr>
            <a:spLocks/>
          </p:cNvSpPr>
          <p:nvPr/>
        </p:nvSpPr>
        <p:spPr bwMode="auto">
          <a:xfrm>
            <a:off x="6784332" y="5290012"/>
            <a:ext cx="346071" cy="201326"/>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109">
            <a:extLst>
              <a:ext uri="{FF2B5EF4-FFF2-40B4-BE49-F238E27FC236}">
                <a16:creationId xmlns:a16="http://schemas.microsoft.com/office/drawing/2014/main" id="{F43E5289-C005-4D05-97F4-67DE9C74BF2F}"/>
              </a:ext>
            </a:extLst>
          </p:cNvPr>
          <p:cNvSpPr>
            <a:spLocks/>
          </p:cNvSpPr>
          <p:nvPr/>
        </p:nvSpPr>
        <p:spPr bwMode="auto">
          <a:xfrm>
            <a:off x="6863945" y="5573750"/>
            <a:ext cx="144603" cy="246249"/>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110">
            <a:extLst>
              <a:ext uri="{FF2B5EF4-FFF2-40B4-BE49-F238E27FC236}">
                <a16:creationId xmlns:a16="http://schemas.microsoft.com/office/drawing/2014/main" id="{A438375A-A9EA-42B3-B283-517D83E79A86}"/>
              </a:ext>
            </a:extLst>
          </p:cNvPr>
          <p:cNvSpPr>
            <a:spLocks/>
          </p:cNvSpPr>
          <p:nvPr/>
        </p:nvSpPr>
        <p:spPr bwMode="auto">
          <a:xfrm>
            <a:off x="6880192" y="5618674"/>
            <a:ext cx="118607" cy="66554"/>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111">
            <a:extLst>
              <a:ext uri="{FF2B5EF4-FFF2-40B4-BE49-F238E27FC236}">
                <a16:creationId xmlns:a16="http://schemas.microsoft.com/office/drawing/2014/main" id="{9E87A190-B365-453E-A01D-A80A99BD9C86}"/>
              </a:ext>
            </a:extLst>
          </p:cNvPr>
          <p:cNvSpPr>
            <a:spLocks/>
          </p:cNvSpPr>
          <p:nvPr/>
        </p:nvSpPr>
        <p:spPr bwMode="auto">
          <a:xfrm>
            <a:off x="6872068" y="5730152"/>
            <a:ext cx="113732" cy="63226"/>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12">
            <a:extLst>
              <a:ext uri="{FF2B5EF4-FFF2-40B4-BE49-F238E27FC236}">
                <a16:creationId xmlns:a16="http://schemas.microsoft.com/office/drawing/2014/main" id="{36FE07FD-CDCC-4CB6-A2FC-7157D07C56A3}"/>
              </a:ext>
            </a:extLst>
          </p:cNvPr>
          <p:cNvSpPr>
            <a:spLocks/>
          </p:cNvSpPr>
          <p:nvPr/>
        </p:nvSpPr>
        <p:spPr bwMode="auto">
          <a:xfrm>
            <a:off x="4444702" y="4921734"/>
            <a:ext cx="227464" cy="381021"/>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113">
            <a:extLst>
              <a:ext uri="{FF2B5EF4-FFF2-40B4-BE49-F238E27FC236}">
                <a16:creationId xmlns:a16="http://schemas.microsoft.com/office/drawing/2014/main" id="{DC10FA57-17F7-4C44-AC48-3EC28ED478A0}"/>
              </a:ext>
            </a:extLst>
          </p:cNvPr>
          <p:cNvSpPr>
            <a:spLocks/>
          </p:cNvSpPr>
          <p:nvPr/>
        </p:nvSpPr>
        <p:spPr bwMode="auto">
          <a:xfrm>
            <a:off x="4329346" y="5016573"/>
            <a:ext cx="298953" cy="304484"/>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114">
            <a:extLst>
              <a:ext uri="{FF2B5EF4-FFF2-40B4-BE49-F238E27FC236}">
                <a16:creationId xmlns:a16="http://schemas.microsoft.com/office/drawing/2014/main" id="{5B11394A-15B3-4C1C-9C42-4C79406D8455}"/>
              </a:ext>
            </a:extLst>
          </p:cNvPr>
          <p:cNvSpPr>
            <a:spLocks/>
          </p:cNvSpPr>
          <p:nvPr/>
        </p:nvSpPr>
        <p:spPr bwMode="auto">
          <a:xfrm>
            <a:off x="4504818" y="5046523"/>
            <a:ext cx="281081" cy="319458"/>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115">
            <a:extLst>
              <a:ext uri="{FF2B5EF4-FFF2-40B4-BE49-F238E27FC236}">
                <a16:creationId xmlns:a16="http://schemas.microsoft.com/office/drawing/2014/main" id="{A5D17990-677D-43CC-8193-A50CE5EF35DD}"/>
              </a:ext>
            </a:extLst>
          </p:cNvPr>
          <p:cNvSpPr>
            <a:spLocks/>
          </p:cNvSpPr>
          <p:nvPr/>
        </p:nvSpPr>
        <p:spPr bwMode="auto">
          <a:xfrm>
            <a:off x="4444702" y="5064824"/>
            <a:ext cx="227464" cy="391004"/>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116">
            <a:extLst>
              <a:ext uri="{FF2B5EF4-FFF2-40B4-BE49-F238E27FC236}">
                <a16:creationId xmlns:a16="http://schemas.microsoft.com/office/drawing/2014/main" id="{E4E15A9B-C069-4BDB-9C03-45C070D60420}"/>
              </a:ext>
            </a:extLst>
          </p:cNvPr>
          <p:cNvSpPr>
            <a:spLocks/>
          </p:cNvSpPr>
          <p:nvPr/>
        </p:nvSpPr>
        <p:spPr bwMode="auto">
          <a:xfrm>
            <a:off x="4444702" y="5101429"/>
            <a:ext cx="240462" cy="184687"/>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117">
            <a:extLst>
              <a:ext uri="{FF2B5EF4-FFF2-40B4-BE49-F238E27FC236}">
                <a16:creationId xmlns:a16="http://schemas.microsoft.com/office/drawing/2014/main" id="{61C00D8C-B15F-424E-AF7D-C8C17D7514AF}"/>
              </a:ext>
            </a:extLst>
          </p:cNvPr>
          <p:cNvSpPr>
            <a:spLocks/>
          </p:cNvSpPr>
          <p:nvPr/>
        </p:nvSpPr>
        <p:spPr bwMode="auto">
          <a:xfrm>
            <a:off x="4553560" y="5114740"/>
            <a:ext cx="97485" cy="121461"/>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118">
            <a:extLst>
              <a:ext uri="{FF2B5EF4-FFF2-40B4-BE49-F238E27FC236}">
                <a16:creationId xmlns:a16="http://schemas.microsoft.com/office/drawing/2014/main" id="{404E805E-DB20-456E-A7FF-F80B75D9F326}"/>
              </a:ext>
            </a:extLst>
          </p:cNvPr>
          <p:cNvSpPr>
            <a:spLocks/>
          </p:cNvSpPr>
          <p:nvPr/>
        </p:nvSpPr>
        <p:spPr bwMode="auto">
          <a:xfrm>
            <a:off x="4465824" y="5167983"/>
            <a:ext cx="87736" cy="108151"/>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130">
            <a:extLst>
              <a:ext uri="{FF2B5EF4-FFF2-40B4-BE49-F238E27FC236}">
                <a16:creationId xmlns:a16="http://schemas.microsoft.com/office/drawing/2014/main" id="{2073E857-6361-4B01-B419-24008EA8EFC3}"/>
              </a:ext>
            </a:extLst>
          </p:cNvPr>
          <p:cNvSpPr txBox="1"/>
          <p:nvPr/>
        </p:nvSpPr>
        <p:spPr>
          <a:xfrm>
            <a:off x="3122162" y="1832765"/>
            <a:ext cx="5734448" cy="2308324"/>
          </a:xfrm>
          <a:prstGeom prst="rect">
            <a:avLst/>
          </a:prstGeom>
          <a:noFill/>
        </p:spPr>
        <p:txBody>
          <a:bodyPr wrap="square" rtlCol="0">
            <a:spAutoFit/>
          </a:bodyPr>
          <a:lstStyle/>
          <a:p>
            <a:pPr algn="ctr"/>
            <a:r>
              <a:rPr lang="en-US" altLang="zh-CN" sz="7200" spc="300">
                <a:solidFill>
                  <a:schemeClr val="bg1"/>
                </a:solidFill>
                <a:effectLst>
                  <a:outerShdw blurRad="38100" dist="38100" dir="2700000" algn="tl">
                    <a:srgbClr val="000000">
                      <a:alpha val="43137"/>
                    </a:srgbClr>
                  </a:outerShdw>
                </a:effectLst>
                <a:ea typeface="问藏书房" pitchFamily="2" charset="-122"/>
                <a:cs typeface="阿里巴巴普惠体 2.0 105 Heavy" panose="00020600040101010101" pitchFamily="18" charset="-122"/>
                <a:sym typeface="+mn-lt"/>
              </a:rPr>
              <a:t>HOẠT ĐỘNG TIẾP NỐI</a:t>
            </a:r>
            <a:endParaRPr lang="zh-CN" altLang="en-US" sz="7200" spc="300" dirty="0">
              <a:solidFill>
                <a:schemeClr val="bg1"/>
              </a:solidFill>
              <a:effectLst>
                <a:outerShdw blurRad="38100" dist="38100" dir="2700000" algn="tl">
                  <a:srgbClr val="000000">
                    <a:alpha val="43137"/>
                  </a:srgbClr>
                </a:outerShdw>
              </a:effectLst>
              <a:ea typeface="问藏书房" pitchFamily="2" charset="-122"/>
              <a:cs typeface="阿里巴巴普惠体 2.0 105 Heavy" panose="00020600040101010101" pitchFamily="18" charset="-122"/>
              <a:sym typeface="+mn-lt"/>
            </a:endParaRPr>
          </a:p>
        </p:txBody>
      </p:sp>
      <p:sp>
        <p:nvSpPr>
          <p:cNvPr id="111" name="147">
            <a:extLst>
              <a:ext uri="{FF2B5EF4-FFF2-40B4-BE49-F238E27FC236}">
                <a16:creationId xmlns:a16="http://schemas.microsoft.com/office/drawing/2014/main" id="{12B55925-A49E-4F6C-BE21-5C036E6055D4}"/>
              </a:ext>
            </a:extLst>
          </p:cNvPr>
          <p:cNvSpPr/>
          <p:nvPr/>
        </p:nvSpPr>
        <p:spPr>
          <a:xfrm>
            <a:off x="2480016" y="1423366"/>
            <a:ext cx="7043774" cy="2899885"/>
          </a:xfrm>
          <a:custGeom>
            <a:avLst/>
            <a:gdLst>
              <a:gd name="connsiteX0" fmla="*/ 1617387 w 7043774"/>
              <a:gd name="connsiteY0" fmla="*/ 0 h 2605187"/>
              <a:gd name="connsiteX1" fmla="*/ 2348492 w 7043774"/>
              <a:gd name="connsiteY1" fmla="*/ 302834 h 2605187"/>
              <a:gd name="connsiteX2" fmla="*/ 2436639 w 7043774"/>
              <a:gd name="connsiteY2" fmla="*/ 409668 h 2605187"/>
              <a:gd name="connsiteX3" fmla="*/ 2529284 w 7043774"/>
              <a:gd name="connsiteY3" fmla="*/ 333228 h 2605187"/>
              <a:gd name="connsiteX4" fmla="*/ 3006045 w 7043774"/>
              <a:gd name="connsiteY4" fmla="*/ 187598 h 2605187"/>
              <a:gd name="connsiteX5" fmla="*/ 3259616 w 7043774"/>
              <a:gd name="connsiteY5" fmla="*/ 225935 h 2605187"/>
              <a:gd name="connsiteX6" fmla="*/ 3312043 w 7043774"/>
              <a:gd name="connsiteY6" fmla="*/ 245123 h 2605187"/>
              <a:gd name="connsiteX7" fmla="*/ 3397575 w 7043774"/>
              <a:gd name="connsiteY7" fmla="*/ 174552 h 2605187"/>
              <a:gd name="connsiteX8" fmla="*/ 3874336 w 7043774"/>
              <a:gd name="connsiteY8" fmla="*/ 28922 h 2605187"/>
              <a:gd name="connsiteX9" fmla="*/ 4477296 w 7043774"/>
              <a:gd name="connsiteY9" fmla="*/ 278677 h 2605187"/>
              <a:gd name="connsiteX10" fmla="*/ 4574270 w 7043774"/>
              <a:gd name="connsiteY10" fmla="*/ 396211 h 2605187"/>
              <a:gd name="connsiteX11" fmla="*/ 4588656 w 7043774"/>
              <a:gd name="connsiteY11" fmla="*/ 381478 h 2605187"/>
              <a:gd name="connsiteX12" fmla="*/ 5417225 w 7043774"/>
              <a:gd name="connsiteY12" fmla="*/ 61349 h 2605187"/>
              <a:gd name="connsiteX13" fmla="*/ 6201080 w 7043774"/>
              <a:gd name="connsiteY13" fmla="*/ 342746 h 2605187"/>
              <a:gd name="connsiteX14" fmla="*/ 6276719 w 7043774"/>
              <a:gd name="connsiteY14" fmla="*/ 411491 h 2605187"/>
              <a:gd name="connsiteX15" fmla="*/ 6311029 w 7043774"/>
              <a:gd name="connsiteY15" fmla="*/ 369907 h 2605187"/>
              <a:gd name="connsiteX16" fmla="*/ 6614542 w 7043774"/>
              <a:gd name="connsiteY16" fmla="*/ 244188 h 2605187"/>
              <a:gd name="connsiteX17" fmla="*/ 7043774 w 7043774"/>
              <a:gd name="connsiteY17" fmla="*/ 673420 h 2605187"/>
              <a:gd name="connsiteX18" fmla="*/ 6701047 w 7043774"/>
              <a:gd name="connsiteY18" fmla="*/ 1093932 h 2605187"/>
              <a:gd name="connsiteX19" fmla="*/ 6632957 w 7043774"/>
              <a:gd name="connsiteY19" fmla="*/ 1100796 h 2605187"/>
              <a:gd name="connsiteX20" fmla="*/ 6643160 w 7043774"/>
              <a:gd name="connsiteY20" fmla="*/ 1167651 h 2605187"/>
              <a:gd name="connsiteX21" fmla="*/ 6649522 w 7043774"/>
              <a:gd name="connsiteY21" fmla="*/ 1293646 h 2605187"/>
              <a:gd name="connsiteX22" fmla="*/ 5417225 w 7043774"/>
              <a:gd name="connsiteY22" fmla="*/ 2525943 h 2605187"/>
              <a:gd name="connsiteX23" fmla="*/ 4728236 w 7043774"/>
              <a:gd name="connsiteY23" fmla="*/ 2315486 h 2605187"/>
              <a:gd name="connsiteX24" fmla="*/ 4709548 w 7043774"/>
              <a:gd name="connsiteY24" fmla="*/ 2301512 h 2605187"/>
              <a:gd name="connsiteX25" fmla="*/ 4655939 w 7043774"/>
              <a:gd name="connsiteY25" fmla="*/ 2345743 h 2605187"/>
              <a:gd name="connsiteX26" fmla="*/ 4179179 w 7043774"/>
              <a:gd name="connsiteY26" fmla="*/ 2491373 h 2605187"/>
              <a:gd name="connsiteX27" fmla="*/ 3847264 w 7043774"/>
              <a:gd name="connsiteY27" fmla="*/ 2424363 h 2605187"/>
              <a:gd name="connsiteX28" fmla="*/ 3714902 w 7043774"/>
              <a:gd name="connsiteY28" fmla="*/ 2352519 h 2605187"/>
              <a:gd name="connsiteX29" fmla="*/ 3658198 w 7043774"/>
              <a:gd name="connsiteY29" fmla="*/ 2355382 h 2605187"/>
              <a:gd name="connsiteX30" fmla="*/ 3445091 w 7043774"/>
              <a:gd name="connsiteY30" fmla="*/ 2328536 h 2605187"/>
              <a:gd name="connsiteX31" fmla="*/ 3398439 w 7043774"/>
              <a:gd name="connsiteY31" fmla="*/ 2313401 h 2605187"/>
              <a:gd name="connsiteX32" fmla="*/ 3389241 w 7043774"/>
              <a:gd name="connsiteY32" fmla="*/ 2343031 h 2605187"/>
              <a:gd name="connsiteX33" fmla="*/ 2993740 w 7043774"/>
              <a:gd name="connsiteY33" fmla="*/ 2605187 h 2605187"/>
              <a:gd name="connsiteX34" fmla="*/ 2598239 w 7043774"/>
              <a:gd name="connsiteY34" fmla="*/ 2343031 h 2605187"/>
              <a:gd name="connsiteX35" fmla="*/ 2584262 w 7043774"/>
              <a:gd name="connsiteY35" fmla="*/ 2298006 h 2605187"/>
              <a:gd name="connsiteX36" fmla="*/ 2579858 w 7043774"/>
              <a:gd name="connsiteY36" fmla="*/ 2300397 h 2605187"/>
              <a:gd name="connsiteX37" fmla="*/ 2247943 w 7043774"/>
              <a:gd name="connsiteY37" fmla="*/ 2367407 h 2605187"/>
              <a:gd name="connsiteX38" fmla="*/ 1771183 w 7043774"/>
              <a:gd name="connsiteY38" fmla="*/ 2221777 h 2605187"/>
              <a:gd name="connsiteX39" fmla="*/ 1661273 w 7043774"/>
              <a:gd name="connsiteY39" fmla="*/ 2131093 h 2605187"/>
              <a:gd name="connsiteX40" fmla="*/ 1641104 w 7043774"/>
              <a:gd name="connsiteY40" fmla="*/ 2168250 h 2605187"/>
              <a:gd name="connsiteX41" fmla="*/ 1125541 w 7043774"/>
              <a:gd name="connsiteY41" fmla="*/ 2442373 h 2605187"/>
              <a:gd name="connsiteX42" fmla="*/ 503793 w 7043774"/>
              <a:gd name="connsiteY42" fmla="*/ 1820625 h 2605187"/>
              <a:gd name="connsiteX43" fmla="*/ 609978 w 7043774"/>
              <a:gd name="connsiteY43" fmla="*/ 1473000 h 2605187"/>
              <a:gd name="connsiteX44" fmla="*/ 656784 w 7043774"/>
              <a:gd name="connsiteY44" fmla="*/ 1416270 h 2605187"/>
              <a:gd name="connsiteX45" fmla="*/ 655165 w 7043774"/>
              <a:gd name="connsiteY45" fmla="*/ 1413059 h 2605187"/>
              <a:gd name="connsiteX46" fmla="*/ 601948 w 7043774"/>
              <a:gd name="connsiteY46" fmla="*/ 1229666 h 2605187"/>
              <a:gd name="connsiteX47" fmla="*/ 583938 w 7043774"/>
              <a:gd name="connsiteY47" fmla="*/ 1039126 h 2605187"/>
              <a:gd name="connsiteX48" fmla="*/ 549342 w 7043774"/>
              <a:gd name="connsiteY48" fmla="*/ 1049865 h 2605187"/>
              <a:gd name="connsiteX49" fmla="*/ 457200 w 7043774"/>
              <a:gd name="connsiteY49" fmla="*/ 1059154 h 2605187"/>
              <a:gd name="connsiteX50" fmla="*/ 0 w 7043774"/>
              <a:gd name="connsiteY50" fmla="*/ 601954 h 2605187"/>
              <a:gd name="connsiteX51" fmla="*/ 457200 w 7043774"/>
              <a:gd name="connsiteY51" fmla="*/ 144754 h 2605187"/>
              <a:gd name="connsiteX52" fmla="*/ 836318 w 7043774"/>
              <a:gd name="connsiteY52" fmla="*/ 346329 h 2605187"/>
              <a:gd name="connsiteX53" fmla="*/ 841904 w 7043774"/>
              <a:gd name="connsiteY53" fmla="*/ 356621 h 2605187"/>
              <a:gd name="connsiteX54" fmla="*/ 886282 w 7043774"/>
              <a:gd name="connsiteY54" fmla="*/ 302834 h 2605187"/>
              <a:gd name="connsiteX55" fmla="*/ 1617387 w 7043774"/>
              <a:gd name="connsiteY55" fmla="*/ 0 h 26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3774" h="2605187">
                <a:moveTo>
                  <a:pt x="1617387" y="0"/>
                </a:moveTo>
                <a:cubicBezTo>
                  <a:pt x="1902901" y="0"/>
                  <a:pt x="2161386" y="115728"/>
                  <a:pt x="2348492" y="302834"/>
                </a:cubicBezTo>
                <a:lnTo>
                  <a:pt x="2436639" y="409668"/>
                </a:lnTo>
                <a:lnTo>
                  <a:pt x="2529284" y="333228"/>
                </a:lnTo>
                <a:cubicBezTo>
                  <a:pt x="2665378" y="241285"/>
                  <a:pt x="2829442" y="187598"/>
                  <a:pt x="3006045" y="187598"/>
                </a:cubicBezTo>
                <a:cubicBezTo>
                  <a:pt x="3094346" y="187598"/>
                  <a:pt x="3179513" y="201020"/>
                  <a:pt x="3259616" y="225935"/>
                </a:cubicBezTo>
                <a:lnTo>
                  <a:pt x="3312043" y="245123"/>
                </a:lnTo>
                <a:lnTo>
                  <a:pt x="3397575" y="174552"/>
                </a:lnTo>
                <a:cubicBezTo>
                  <a:pt x="3533669" y="82609"/>
                  <a:pt x="3697733" y="28922"/>
                  <a:pt x="3874336" y="28922"/>
                </a:cubicBezTo>
                <a:cubicBezTo>
                  <a:pt x="4109806" y="28922"/>
                  <a:pt x="4322985" y="124365"/>
                  <a:pt x="4477296" y="278677"/>
                </a:cubicBezTo>
                <a:lnTo>
                  <a:pt x="4574270" y="396211"/>
                </a:lnTo>
                <a:lnTo>
                  <a:pt x="4588656" y="381478"/>
                </a:lnTo>
                <a:cubicBezTo>
                  <a:pt x="4807496" y="182576"/>
                  <a:pt x="5098203" y="61349"/>
                  <a:pt x="5417225" y="61349"/>
                </a:cubicBezTo>
                <a:cubicBezTo>
                  <a:pt x="5714978" y="61349"/>
                  <a:pt x="5988067" y="166952"/>
                  <a:pt x="6201080" y="342746"/>
                </a:cubicBezTo>
                <a:lnTo>
                  <a:pt x="6276719" y="411491"/>
                </a:lnTo>
                <a:lnTo>
                  <a:pt x="6311029" y="369907"/>
                </a:lnTo>
                <a:cubicBezTo>
                  <a:pt x="6388705" y="292232"/>
                  <a:pt x="6496013" y="244188"/>
                  <a:pt x="6614542" y="244188"/>
                </a:cubicBezTo>
                <a:cubicBezTo>
                  <a:pt x="6851600" y="244188"/>
                  <a:pt x="7043774" y="436362"/>
                  <a:pt x="7043774" y="673420"/>
                </a:cubicBezTo>
                <a:cubicBezTo>
                  <a:pt x="7043774" y="880846"/>
                  <a:pt x="6896641" y="1053907"/>
                  <a:pt x="6701047" y="1093932"/>
                </a:cubicBezTo>
                <a:lnTo>
                  <a:pt x="6632957" y="1100796"/>
                </a:lnTo>
                <a:lnTo>
                  <a:pt x="6643160" y="1167651"/>
                </a:lnTo>
                <a:cubicBezTo>
                  <a:pt x="6647367" y="1209077"/>
                  <a:pt x="6649522" y="1251110"/>
                  <a:pt x="6649522" y="1293646"/>
                </a:cubicBezTo>
                <a:cubicBezTo>
                  <a:pt x="6649522" y="1974225"/>
                  <a:pt x="6097804" y="2525943"/>
                  <a:pt x="5417225" y="2525943"/>
                </a:cubicBezTo>
                <a:cubicBezTo>
                  <a:pt x="5162008" y="2525943"/>
                  <a:pt x="4924912" y="2448358"/>
                  <a:pt x="4728236" y="2315486"/>
                </a:cubicBezTo>
                <a:lnTo>
                  <a:pt x="4709548" y="2301512"/>
                </a:lnTo>
                <a:lnTo>
                  <a:pt x="4655939" y="2345743"/>
                </a:lnTo>
                <a:cubicBezTo>
                  <a:pt x="4519845" y="2437686"/>
                  <a:pt x="4355782" y="2491373"/>
                  <a:pt x="4179179" y="2491373"/>
                </a:cubicBezTo>
                <a:cubicBezTo>
                  <a:pt x="4061444" y="2491373"/>
                  <a:pt x="3949281" y="2467512"/>
                  <a:pt x="3847264" y="2424363"/>
                </a:cubicBezTo>
                <a:lnTo>
                  <a:pt x="3714902" y="2352519"/>
                </a:lnTo>
                <a:lnTo>
                  <a:pt x="3658198" y="2355382"/>
                </a:lnTo>
                <a:cubicBezTo>
                  <a:pt x="3584613" y="2355382"/>
                  <a:pt x="3513206" y="2346061"/>
                  <a:pt x="3445091" y="2328536"/>
                </a:cubicBezTo>
                <a:lnTo>
                  <a:pt x="3398439" y="2313401"/>
                </a:lnTo>
                <a:lnTo>
                  <a:pt x="3389241" y="2343031"/>
                </a:lnTo>
                <a:cubicBezTo>
                  <a:pt x="3324080" y="2497089"/>
                  <a:pt x="3171533" y="2605187"/>
                  <a:pt x="2993740" y="2605187"/>
                </a:cubicBezTo>
                <a:cubicBezTo>
                  <a:pt x="2815946" y="2605187"/>
                  <a:pt x="2663400" y="2497089"/>
                  <a:pt x="2598239" y="2343031"/>
                </a:cubicBezTo>
                <a:lnTo>
                  <a:pt x="2584262" y="2298006"/>
                </a:lnTo>
                <a:lnTo>
                  <a:pt x="2579858" y="2300397"/>
                </a:lnTo>
                <a:cubicBezTo>
                  <a:pt x="2477840" y="2343546"/>
                  <a:pt x="2365678" y="2367407"/>
                  <a:pt x="2247943" y="2367407"/>
                </a:cubicBezTo>
                <a:cubicBezTo>
                  <a:pt x="2071340" y="2367407"/>
                  <a:pt x="1907276" y="2313720"/>
                  <a:pt x="1771183" y="2221777"/>
                </a:cubicBezTo>
                <a:lnTo>
                  <a:pt x="1661273" y="2131093"/>
                </a:lnTo>
                <a:lnTo>
                  <a:pt x="1641104" y="2168250"/>
                </a:lnTo>
                <a:cubicBezTo>
                  <a:pt x="1529372" y="2333636"/>
                  <a:pt x="1340155" y="2442373"/>
                  <a:pt x="1125541" y="2442373"/>
                </a:cubicBezTo>
                <a:cubicBezTo>
                  <a:pt x="782159" y="2442373"/>
                  <a:pt x="503793" y="2164007"/>
                  <a:pt x="503793" y="1820625"/>
                </a:cubicBezTo>
                <a:cubicBezTo>
                  <a:pt x="503793" y="1691857"/>
                  <a:pt x="542938" y="1572232"/>
                  <a:pt x="609978" y="1473000"/>
                </a:cubicBezTo>
                <a:lnTo>
                  <a:pt x="656784" y="1416270"/>
                </a:lnTo>
                <a:lnTo>
                  <a:pt x="655165" y="1413059"/>
                </a:lnTo>
                <a:cubicBezTo>
                  <a:pt x="632021" y="1354364"/>
                  <a:pt x="614092" y="1293043"/>
                  <a:pt x="601948" y="1229666"/>
                </a:cubicBezTo>
                <a:lnTo>
                  <a:pt x="583938" y="1039126"/>
                </a:lnTo>
                <a:lnTo>
                  <a:pt x="549342" y="1049865"/>
                </a:lnTo>
                <a:cubicBezTo>
                  <a:pt x="519579" y="1055956"/>
                  <a:pt x="488763" y="1059154"/>
                  <a:pt x="457200" y="1059154"/>
                </a:cubicBezTo>
                <a:cubicBezTo>
                  <a:pt x="204695" y="1059154"/>
                  <a:pt x="0" y="854459"/>
                  <a:pt x="0" y="601954"/>
                </a:cubicBezTo>
                <a:cubicBezTo>
                  <a:pt x="0" y="349449"/>
                  <a:pt x="204695" y="144754"/>
                  <a:pt x="457200" y="144754"/>
                </a:cubicBezTo>
                <a:cubicBezTo>
                  <a:pt x="615016" y="144754"/>
                  <a:pt x="754155" y="224713"/>
                  <a:pt x="836318" y="346329"/>
                </a:cubicBezTo>
                <a:lnTo>
                  <a:pt x="841904" y="356621"/>
                </a:lnTo>
                <a:lnTo>
                  <a:pt x="886282" y="302834"/>
                </a:lnTo>
                <a:cubicBezTo>
                  <a:pt x="1073388" y="115728"/>
                  <a:pt x="1331873" y="0"/>
                  <a:pt x="1617387" y="0"/>
                </a:cubicBezTo>
                <a:close/>
              </a:path>
            </a:pathLst>
          </a:custGeom>
          <a:noFill/>
          <a:ln>
            <a:gradFill>
              <a:gsLst>
                <a:gs pos="100000">
                  <a:schemeClr val="bg1">
                    <a:lumMod val="50000"/>
                  </a:schemeClr>
                </a:gs>
                <a:gs pos="0">
                  <a:srgbClr val="9DB9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3" name="126">
            <a:extLst>
              <a:ext uri="{FF2B5EF4-FFF2-40B4-BE49-F238E27FC236}">
                <a16:creationId xmlns:a16="http://schemas.microsoft.com/office/drawing/2014/main" id="{EA46AF2A-02ED-47DE-A29A-099E24209D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16971" y="3793783"/>
            <a:ext cx="2178755" cy="3093155"/>
          </a:xfrm>
          <a:prstGeom prst="rect">
            <a:avLst/>
          </a:prstGeom>
        </p:spPr>
      </p:pic>
      <p:pic>
        <p:nvPicPr>
          <p:cNvPr id="114" name="128">
            <a:extLst>
              <a:ext uri="{FF2B5EF4-FFF2-40B4-BE49-F238E27FC236}">
                <a16:creationId xmlns:a16="http://schemas.microsoft.com/office/drawing/2014/main" id="{DEB6FA35-4E59-42D5-804E-70D72B001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31844" y="4192013"/>
            <a:ext cx="1318888" cy="2723525"/>
          </a:xfrm>
          <a:prstGeom prst="rect">
            <a:avLst/>
          </a:prstGeom>
        </p:spPr>
      </p:pic>
    </p:spTree>
    <p:extLst>
      <p:ext uri="{BB962C8B-B14F-4D97-AF65-F5344CB8AC3E}">
        <p14:creationId xmlns:p14="http://schemas.microsoft.com/office/powerpoint/2010/main" val="16388114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451063" y="5695522"/>
            <a:ext cx="3751660" cy="1162478"/>
          </a:xfrm>
          <a:prstGeom prst="rect">
            <a:avLst/>
          </a:prstGeom>
        </p:spPr>
      </p:pic>
      <p:pic>
        <p:nvPicPr>
          <p:cNvPr id="2" name="图片 1"/>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2076995" y="2008266"/>
            <a:ext cx="8125096" cy="1938992"/>
          </a:xfrm>
          <a:prstGeom prst="rect">
            <a:avLst/>
          </a:prstGeom>
          <a:noFill/>
        </p:spPr>
        <p:txBody>
          <a:bodyPr wrap="squar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VIẾT</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an, </a:t>
            </a:r>
            <a:r>
              <a:rPr lang="en-US" sz="6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ăn</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ân</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on, </a:t>
            </a:r>
            <a:r>
              <a:rPr lang="en-US" sz="6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ôn</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ơn</a:t>
            </a:r>
            <a:endParaRPr lang="en-US" sz="72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13981" y="-1134794"/>
            <a:ext cx="1713981" cy="1560490"/>
          </a:xfrm>
          <a:prstGeom prst="rect">
            <a:avLst/>
          </a:prstGeom>
        </p:spPr>
      </p:pic>
      <p:pic>
        <p:nvPicPr>
          <p:cNvPr id="5" name="Audio 4">
            <a:hlinkClick r:id="" action="ppaction://media"/>
            <a:extLst>
              <a:ext uri="{FF2B5EF4-FFF2-40B4-BE49-F238E27FC236}">
                <a16:creationId xmlns:a16="http://schemas.microsoft.com/office/drawing/2014/main" id="{2D900810-CC14-4BE3-92B5-F9448F087E3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66838115"/>
      </p:ext>
    </p:extLst>
  </p:cSld>
  <p:clrMapOvr>
    <a:masterClrMapping/>
  </p:clrMapOvr>
  <p:transition spd="slow" advTm="225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0.70"/>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childTnLst>
                          </p:cTn>
                        </p:par>
                        <p:par>
                          <p:cTn id="13" fill="hold">
                            <p:stCondLst>
                              <p:cond delay="1000"/>
                            </p:stCondLst>
                            <p:childTnLst>
                              <p:par>
                                <p:cTn id="14" presetID="49" presetClass="path" presetSubtype="0" accel="50000" decel="50000" fill="hold" nodeType="afterEffect">
                                  <p:stCondLst>
                                    <p:cond delay="0"/>
                                  </p:stCondLst>
                                  <p:childTnLst>
                                    <p:animMotion origin="layout" path="M -0.10729 -0.08704 L 0.2138 0.22176 " pathEditMode="relative" rAng="0" ptsTypes="AA">
                                      <p:cBhvr>
                                        <p:cTn id="15"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7294" t="7312" r="32213" b="28914"/>
          <a:stretch/>
        </p:blipFill>
        <p:spPr>
          <a:xfrm>
            <a:off x="184174" y="0"/>
            <a:ext cx="3080825" cy="4575269"/>
          </a:xfrm>
          <a:prstGeom prst="rect">
            <a:avLst/>
          </a:prstGeom>
        </p:spPr>
      </p:pic>
      <p:sp>
        <p:nvSpPr>
          <p:cNvPr id="8" name="Rectangle 7"/>
          <p:cNvSpPr/>
          <p:nvPr/>
        </p:nvSpPr>
        <p:spPr>
          <a:xfrm>
            <a:off x="3082119" y="2967335"/>
            <a:ext cx="6878807"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1: Luyện đọc</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Audio 1">
            <a:hlinkClick r:id="" action="ppaction://media"/>
            <a:extLst>
              <a:ext uri="{FF2B5EF4-FFF2-40B4-BE49-F238E27FC236}">
                <a16:creationId xmlns:a16="http://schemas.microsoft.com/office/drawing/2014/main" id="{5F6D157E-08BD-424C-850A-AD1520B83D5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763942502"/>
      </p:ext>
    </p:extLst>
  </p:cSld>
  <p:clrMapOvr>
    <a:masterClrMapping/>
  </p:clrMapOvr>
  <mc:AlternateContent xmlns:mc="http://schemas.openxmlformats.org/markup-compatibility/2006" xmlns:p14="http://schemas.microsoft.com/office/powerpoint/2010/main">
    <mc:Choice Requires="p14">
      <p:transition spd="slow" p14:dur="2000" advTm="10687"/>
    </mc:Choice>
    <mc:Fallback xmlns="">
      <p:transition spd="slow" advTm="10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932520"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250831"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a:t>
            </a:r>
            <a:r>
              <a:rPr lang="en-US" sz="4000" b="1" dirty="0" err="1">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vần</a:t>
            </a:r>
            <a:endParaRPr lang="en-US"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1480100" y="2150064"/>
            <a:ext cx="2508089" cy="1631216"/>
          </a:xfrm>
          <a:prstGeom prst="rect">
            <a:avLst/>
          </a:prstGeom>
          <a:solidFill>
            <a:schemeClr val="accent5">
              <a:lumMod val="20000"/>
              <a:lumOff val="80000"/>
            </a:schemeClr>
          </a:solidFill>
        </p:spPr>
        <p:txBody>
          <a:bodyPr wrap="square" rtlCol="0">
            <a:spAutoFit/>
          </a:bodyPr>
          <a:lstStyle/>
          <a:p>
            <a:r>
              <a:rPr lang="vi-VN" sz="10000" dirty="0">
                <a:solidFill>
                  <a:srgbClr val="0070C0"/>
                </a:solidFill>
                <a:ea typeface="Arial-Rounded" panose="020B0500000000000000" pitchFamily="34" charset="0"/>
                <a:cs typeface="Arial-Rounded" panose="020B0500000000000000" pitchFamily="34" charset="0"/>
              </a:rPr>
              <a:t> </a:t>
            </a:r>
            <a:r>
              <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an</a:t>
            </a:r>
          </a:p>
        </p:txBody>
      </p:sp>
      <p:sp>
        <p:nvSpPr>
          <p:cNvPr id="10" name="TextBox 9"/>
          <p:cNvSpPr txBox="1"/>
          <p:nvPr/>
        </p:nvSpPr>
        <p:spPr>
          <a:xfrm>
            <a:off x="4603847" y="2150064"/>
            <a:ext cx="2419643" cy="1631216"/>
          </a:xfrm>
          <a:prstGeom prst="rect">
            <a:avLst/>
          </a:prstGeom>
          <a:solidFill>
            <a:schemeClr val="accent5">
              <a:lumMod val="20000"/>
              <a:lumOff val="80000"/>
            </a:schemeClr>
          </a:solidFill>
        </p:spPr>
        <p:txBody>
          <a:bodyPr wrap="square" rtlCol="0">
            <a:spAutoFit/>
          </a:bodyPr>
          <a:lstStyle/>
          <a:p>
            <a:endPar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7754626" y="2089909"/>
            <a:ext cx="2711398" cy="1631216"/>
          </a:xfrm>
          <a:prstGeom prst="rect">
            <a:avLst/>
          </a:prstGeom>
          <a:solidFill>
            <a:schemeClr val="accent5">
              <a:lumMod val="20000"/>
              <a:lumOff val="80000"/>
            </a:schemeClr>
          </a:solidFill>
        </p:spPr>
        <p:txBody>
          <a:bodyPr wrap="square" rtlCol="0">
            <a:spAutoFit/>
          </a:bodyPr>
          <a:lstStyle/>
          <a:p>
            <a:r>
              <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©n</a:t>
            </a: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5707" y="6272733"/>
            <a:ext cx="865707" cy="1170533"/>
          </a:xfrm>
          <a:prstGeom prst="rect">
            <a:avLst/>
          </a:prstGeom>
        </p:spPr>
      </p:pic>
      <p:sp>
        <p:nvSpPr>
          <p:cNvPr id="12" name="TextBox 11">
            <a:extLst>
              <a:ext uri="{FF2B5EF4-FFF2-40B4-BE49-F238E27FC236}">
                <a16:creationId xmlns:a16="http://schemas.microsoft.com/office/drawing/2014/main" id="{65127234-9038-4DC8-B95F-757A0C44C191}"/>
              </a:ext>
            </a:extLst>
          </p:cNvPr>
          <p:cNvSpPr txBox="1"/>
          <p:nvPr/>
        </p:nvSpPr>
        <p:spPr>
          <a:xfrm>
            <a:off x="1437489" y="4340519"/>
            <a:ext cx="2477185" cy="1631216"/>
          </a:xfrm>
          <a:prstGeom prst="rect">
            <a:avLst/>
          </a:prstGeom>
          <a:solidFill>
            <a:schemeClr val="accent5">
              <a:lumMod val="20000"/>
              <a:lumOff val="80000"/>
            </a:schemeClr>
          </a:solidFill>
        </p:spPr>
        <p:txBody>
          <a:bodyPr wrap="square" rtlCol="0">
            <a:spAutoFit/>
          </a:bodyPr>
          <a:lstStyle/>
          <a:p>
            <a:r>
              <a:rPr lang="vi-VN" sz="10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on</a:t>
            </a:r>
          </a:p>
        </p:txBody>
      </p:sp>
      <p:sp>
        <p:nvSpPr>
          <p:cNvPr id="13" name="TextBox 12">
            <a:extLst>
              <a:ext uri="{FF2B5EF4-FFF2-40B4-BE49-F238E27FC236}">
                <a16:creationId xmlns:a16="http://schemas.microsoft.com/office/drawing/2014/main" id="{CEDD67DB-3B2E-4816-BB8A-26F79E86610F}"/>
              </a:ext>
            </a:extLst>
          </p:cNvPr>
          <p:cNvSpPr txBox="1"/>
          <p:nvPr/>
        </p:nvSpPr>
        <p:spPr>
          <a:xfrm>
            <a:off x="4634751" y="4307407"/>
            <a:ext cx="2419643" cy="1631216"/>
          </a:xfrm>
          <a:prstGeom prst="rect">
            <a:avLst/>
          </a:prstGeom>
          <a:solidFill>
            <a:schemeClr val="accent5">
              <a:lumMod val="20000"/>
              <a:lumOff val="80000"/>
            </a:schemeClr>
          </a:solidFill>
        </p:spPr>
        <p:txBody>
          <a:bodyPr wrap="square" rtlCol="0">
            <a:spAutoFit/>
          </a:bodyPr>
          <a:lstStyle/>
          <a:p>
            <a:r>
              <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«n</a:t>
            </a:r>
          </a:p>
        </p:txBody>
      </p:sp>
      <p:sp>
        <p:nvSpPr>
          <p:cNvPr id="14" name="TextBox 13">
            <a:extLst>
              <a:ext uri="{FF2B5EF4-FFF2-40B4-BE49-F238E27FC236}">
                <a16:creationId xmlns:a16="http://schemas.microsoft.com/office/drawing/2014/main" id="{D440B484-D610-426A-8CB3-713810CB7D71}"/>
              </a:ext>
            </a:extLst>
          </p:cNvPr>
          <p:cNvSpPr txBox="1"/>
          <p:nvPr/>
        </p:nvSpPr>
        <p:spPr>
          <a:xfrm>
            <a:off x="7785530" y="4247252"/>
            <a:ext cx="2711398" cy="1631216"/>
          </a:xfrm>
          <a:prstGeom prst="rect">
            <a:avLst/>
          </a:prstGeom>
          <a:solidFill>
            <a:schemeClr val="accent5">
              <a:lumMod val="20000"/>
              <a:lumOff val="80000"/>
            </a:schemeClr>
          </a:solidFill>
        </p:spPr>
        <p:txBody>
          <a:bodyPr wrap="square" rtlCol="0">
            <a:spAutoFit/>
          </a:bodyPr>
          <a:lstStyle/>
          <a:p>
            <a:r>
              <a:rPr lang="en-US" sz="10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¬n</a:t>
            </a:r>
          </a:p>
        </p:txBody>
      </p:sp>
      <p:sp>
        <p:nvSpPr>
          <p:cNvPr id="8" name="TextBox 7">
            <a:extLst>
              <a:ext uri="{FF2B5EF4-FFF2-40B4-BE49-F238E27FC236}">
                <a16:creationId xmlns:a16="http://schemas.microsoft.com/office/drawing/2014/main" id="{DF575A3A-5635-4068-8053-1B31D1AF32EB}"/>
              </a:ext>
            </a:extLst>
          </p:cNvPr>
          <p:cNvSpPr txBox="1"/>
          <p:nvPr/>
        </p:nvSpPr>
        <p:spPr>
          <a:xfrm>
            <a:off x="4799609" y="2150064"/>
            <a:ext cx="2302525" cy="1631216"/>
          </a:xfrm>
          <a:prstGeom prst="rect">
            <a:avLst/>
          </a:prstGeom>
          <a:noFill/>
        </p:spPr>
        <p:txBody>
          <a:bodyPr wrap="square" rtlCol="0">
            <a:spAutoFit/>
          </a:bodyPr>
          <a:lstStyle/>
          <a:p>
            <a:r>
              <a:rPr lang="en-US" sz="10000" dirty="0">
                <a:solidFill>
                  <a:srgbClr val="0070C0"/>
                </a:solidFill>
                <a:latin typeface=".VnAvant" panose="020B7200000000000000" pitchFamily="34" charset="0"/>
              </a:rPr>
              <a:t>¨n</a:t>
            </a:r>
          </a:p>
        </p:txBody>
      </p:sp>
      <p:pic>
        <p:nvPicPr>
          <p:cNvPr id="15" name="Audio 14">
            <a:hlinkClick r:id="" action="ppaction://media"/>
            <a:extLst>
              <a:ext uri="{FF2B5EF4-FFF2-40B4-BE49-F238E27FC236}">
                <a16:creationId xmlns:a16="http://schemas.microsoft.com/office/drawing/2014/main" id="{1390A49A-C2C8-48B1-95C8-04D446F0027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911128060"/>
      </p:ext>
    </p:extLst>
  </p:cSld>
  <p:clrMapOvr>
    <a:masterClrMapping/>
  </p:clrMapOvr>
  <p:transition spd="slow" advTm="4242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56" presetClass="path" presetSubtype="0" accel="50000" decel="50000" fill="hold" nodeType="afterEffect">
                                  <p:stCondLst>
                                    <p:cond delay="0"/>
                                  </p:stCondLst>
                                  <p:childTnLst>
                                    <p:animMotion origin="layout" path="M 0.04571 0.02407 L 0.15769 -0.18981 " pathEditMode="relative" rAng="0" ptsTypes="AA">
                                      <p:cBhvr>
                                        <p:cTn id="9" dur="2000" fill="hold"/>
                                        <p:tgtEl>
                                          <p:spTgt spid="7"/>
                                        </p:tgtEl>
                                        <p:attrNameLst>
                                          <p:attrName>ppt_x</p:attrName>
                                          <p:attrName>ppt_y</p:attrName>
                                        </p:attrNameLst>
                                      </p:cBhvr>
                                      <p:rCtr x="5599" y="-10694"/>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15"/>
                </p:tgtEl>
              </p:cMediaNode>
            </p:audio>
          </p:childTnLst>
        </p:cTn>
      </p:par>
    </p:tnLst>
    <p:bldLst>
      <p:bldP spid="2" grpId="0" animBg="1"/>
      <p:bldP spid="10" grpId="0" animBg="1"/>
      <p:bldP spid="11" grpId="0" animBg="1"/>
      <p:bldP spid="12" grpId="0" animBg="1"/>
      <p:bldP spid="13" grpId="0" animBg="1"/>
      <p:bldP spid="14"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034457" y="267285"/>
            <a:ext cx="3035607"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6829" y="405243"/>
            <a:ext cx="2624676"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047434" y="49646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18267" y="405243"/>
            <a:ext cx="281354" cy="646331"/>
          </a:xfrm>
          <a:prstGeom prst="rect">
            <a:avLst/>
          </a:prstGeom>
          <a:noFill/>
        </p:spPr>
        <p:txBody>
          <a:bodyPr wrap="square" rtlCol="0">
            <a:spAutoFit/>
          </a:bodyPr>
          <a:lstStyle/>
          <a:p>
            <a:r>
              <a:rPr lang="en-US" sz="3600" dirty="0"/>
              <a:t>2</a:t>
            </a:r>
          </a:p>
        </p:txBody>
      </p:sp>
      <p:sp>
        <p:nvSpPr>
          <p:cNvPr id="16" name="TextBox 15"/>
          <p:cNvSpPr txBox="1"/>
          <p:nvPr/>
        </p:nvSpPr>
        <p:spPr>
          <a:xfrm>
            <a:off x="1311360" y="1473385"/>
            <a:ext cx="6216782" cy="1169551"/>
          </a:xfrm>
          <a:prstGeom prst="rect">
            <a:avLst/>
          </a:prstGeom>
          <a:solidFill>
            <a:schemeClr val="accent5">
              <a:lumMod val="20000"/>
              <a:lumOff val="80000"/>
            </a:schemeClr>
          </a:solidFill>
        </p:spPr>
        <p:txBody>
          <a:bodyPr wrap="square" rtlCol="0">
            <a:spAutoFit/>
          </a:bodyPr>
          <a:lstStyle/>
          <a:p>
            <a:pPr algn="ct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con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ngan</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1332079" y="3020462"/>
            <a:ext cx="6216782" cy="1169551"/>
          </a:xfrm>
          <a:prstGeom prst="rect">
            <a:avLst/>
          </a:prstGeom>
          <a:solidFill>
            <a:schemeClr val="accent5">
              <a:lumMod val="20000"/>
              <a:lumOff val="80000"/>
            </a:schemeClr>
          </a:solidFill>
        </p:spPr>
        <p:txBody>
          <a:bodyPr wrap="square" rtlCol="0">
            <a:spAutoFit/>
          </a:bodyPr>
          <a:lstStyle/>
          <a:p>
            <a:pPr algn="ct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©n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cÇn</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7" name="Straight Connector 6"/>
          <p:cNvCxnSpPr>
            <a:cxnSpLocks/>
          </p:cNvCxnSpPr>
          <p:nvPr/>
        </p:nvCxnSpPr>
        <p:spPr>
          <a:xfrm>
            <a:off x="2996756" y="2445763"/>
            <a:ext cx="10101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5417855" y="2445763"/>
            <a:ext cx="1158309" cy="14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996756" y="3990910"/>
            <a:ext cx="10101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4942" y="4631075"/>
            <a:ext cx="6153042"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lä</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cån</a:t>
            </a:r>
            <a:endPar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endParaRPr>
          </a:p>
        </p:txBody>
      </p:sp>
      <p:cxnSp>
        <p:nvCxnSpPr>
          <p:cNvPr id="15" name="Straight Connector 14"/>
          <p:cNvCxnSpPr>
            <a:cxnSpLocks/>
          </p:cNvCxnSpPr>
          <p:nvPr/>
        </p:nvCxnSpPr>
        <p:spPr>
          <a:xfrm>
            <a:off x="4985359" y="5642448"/>
            <a:ext cx="1011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57DE1C9-6F5C-4E00-A9AF-59664804E342}"/>
              </a:ext>
            </a:extLst>
          </p:cNvPr>
          <p:cNvCxnSpPr>
            <a:cxnSpLocks/>
          </p:cNvCxnSpPr>
          <p:nvPr/>
        </p:nvCxnSpPr>
        <p:spPr>
          <a:xfrm>
            <a:off x="4985359" y="3990910"/>
            <a:ext cx="1011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Audio 22">
            <a:hlinkClick r:id="" action="ppaction://media"/>
            <a:extLst>
              <a:ext uri="{FF2B5EF4-FFF2-40B4-BE49-F238E27FC236}">
                <a16:creationId xmlns:a16="http://schemas.microsoft.com/office/drawing/2014/main" id="{23C8D27D-576C-4AAC-8943-731D032AAB9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794616766"/>
      </p:ext>
    </p:extLst>
  </p:cSld>
  <p:clrMapOvr>
    <a:masterClrMapping/>
  </p:clrMapOvr>
  <p:transition spd="slow" advTm="7751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23"/>
                </p:tgtEl>
              </p:cMediaNode>
            </p:audio>
          </p:childTnLst>
        </p:cTn>
      </p:par>
    </p:tnLst>
    <p:bldLst>
      <p:bldP spid="16" grpId="0" animBg="1"/>
      <p:bldP spid="1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250831"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câu</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en-US" sz="3600" dirty="0"/>
              <a:t>3</a:t>
            </a:r>
          </a:p>
        </p:txBody>
      </p:sp>
      <p:sp>
        <p:nvSpPr>
          <p:cNvPr id="16" name="TextBox 15"/>
          <p:cNvSpPr txBox="1"/>
          <p:nvPr/>
        </p:nvSpPr>
        <p:spPr>
          <a:xfrm>
            <a:off x="914401" y="2182800"/>
            <a:ext cx="10321446" cy="1169551"/>
          </a:xfrm>
          <a:prstGeom prst="rect">
            <a:avLst/>
          </a:prstGeom>
          <a:solidFill>
            <a:schemeClr val="accent5">
              <a:lumMod val="20000"/>
              <a:lumOff val="80000"/>
            </a:schemeClr>
          </a:solidFill>
        </p:spPr>
        <p:txBody>
          <a:bodyPr wrap="square" rtlCol="0">
            <a:spAutoFit/>
          </a:bodyPr>
          <a:lstStyle/>
          <a:p>
            <a:pPr algn="ctr"/>
            <a:r>
              <a:rPr lang="vi-VN" sz="7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Bµ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cho</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Lan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qu</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mËn</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a:t>
            </a:r>
          </a:p>
        </p:txBody>
      </p:sp>
      <p:cxnSp>
        <p:nvCxnSpPr>
          <p:cNvPr id="12" name="Straight Connector 11"/>
          <p:cNvCxnSpPr/>
          <p:nvPr/>
        </p:nvCxnSpPr>
        <p:spPr>
          <a:xfrm>
            <a:off x="5311792" y="3211500"/>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92134" y="3211500"/>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3751ED-7393-45A8-8AE2-2B709C82DB76}"/>
              </a:ext>
            </a:extLst>
          </p:cNvPr>
          <p:cNvSpPr txBox="1"/>
          <p:nvPr/>
        </p:nvSpPr>
        <p:spPr>
          <a:xfrm>
            <a:off x="935277" y="4088844"/>
            <a:ext cx="10688876" cy="1169551"/>
          </a:xfrm>
          <a:prstGeom prst="rect">
            <a:avLst/>
          </a:prstGeom>
          <a:solidFill>
            <a:schemeClr val="accent5">
              <a:lumMod val="20000"/>
              <a:lumOff val="80000"/>
            </a:schemeClr>
          </a:solidFill>
        </p:spPr>
        <p:txBody>
          <a:bodyPr wrap="square" rtlCol="0">
            <a:spAutoFit/>
          </a:bodyPr>
          <a:lstStyle/>
          <a:p>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C«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Ng©n</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cã</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kh</a:t>
            </a:r>
            <a:r>
              <a:rPr lang="en-US" sz="7000" dirty="0" err="1">
                <a:solidFill>
                  <a:srgbClr val="0070C0"/>
                </a:solidFill>
                <a:latin typeface=".VnAvant" panose="020B7200000000000000" pitchFamily="34" charset="0"/>
              </a:rPr>
              <a:t>¨n</a:t>
            </a:r>
            <a:r>
              <a:rPr lang="en-US" sz="7000" dirty="0">
                <a:solidFill>
                  <a:srgbClr val="0070C0"/>
                </a:solidFill>
                <a:latin typeface=".VnAvant" panose="020B7200000000000000" pitchFamily="34" charset="0"/>
              </a:rPr>
              <a:t> </a:t>
            </a:r>
            <a:r>
              <a:rPr lang="en-US" sz="7000" dirty="0" err="1">
                <a:solidFill>
                  <a:srgbClr val="0070C0"/>
                </a:solidFill>
                <a:latin typeface=".VnAvant" panose="020B7200000000000000" pitchFamily="34" charset="0"/>
                <a:ea typeface="Arial-Rounded" panose="020B0500000000000000" pitchFamily="34" charset="0"/>
                <a:cs typeface="Arial-Rounded" panose="020B0500000000000000" pitchFamily="34" charset="0"/>
              </a:rPr>
              <a:t>r»n</a:t>
            </a:r>
            <a:r>
              <a:rPr lang="en-US" sz="7000" dirty="0">
                <a:solidFill>
                  <a:srgbClr val="0070C0"/>
                </a:solidFill>
                <a:latin typeface=".VnAvant" panose="020B7200000000000000" pitchFamily="34" charset="0"/>
                <a:ea typeface="Arial-Rounded" panose="020B0500000000000000" pitchFamily="34" charset="0"/>
                <a:cs typeface="Arial-Rounded" panose="020B0500000000000000" pitchFamily="34" charset="0"/>
              </a:rPr>
              <a:t>.</a:t>
            </a:r>
          </a:p>
        </p:txBody>
      </p:sp>
      <p:cxnSp>
        <p:nvCxnSpPr>
          <p:cNvPr id="10" name="Straight Connector 9">
            <a:extLst>
              <a:ext uri="{FF2B5EF4-FFF2-40B4-BE49-F238E27FC236}">
                <a16:creationId xmlns:a16="http://schemas.microsoft.com/office/drawing/2014/main" id="{4F57A49E-3CE8-4F22-B390-A5017FB45823}"/>
              </a:ext>
            </a:extLst>
          </p:cNvPr>
          <p:cNvCxnSpPr/>
          <p:nvPr/>
        </p:nvCxnSpPr>
        <p:spPr>
          <a:xfrm>
            <a:off x="3867123" y="5117544"/>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AD688A-760B-4F69-8F6F-E109EF2E17B1}"/>
              </a:ext>
            </a:extLst>
          </p:cNvPr>
          <p:cNvCxnSpPr/>
          <p:nvPr/>
        </p:nvCxnSpPr>
        <p:spPr>
          <a:xfrm>
            <a:off x="7621580" y="5136995"/>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9237EB-E94C-4CF0-B350-48BBC00CA02D}"/>
              </a:ext>
            </a:extLst>
          </p:cNvPr>
          <p:cNvCxnSpPr/>
          <p:nvPr/>
        </p:nvCxnSpPr>
        <p:spPr>
          <a:xfrm>
            <a:off x="9339733" y="5136995"/>
            <a:ext cx="11695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7594FFFB-0EF0-4CBE-B02D-9B316D6BC3B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34323154"/>
      </p:ext>
    </p:extLst>
  </p:cSld>
  <p:clrMapOvr>
    <a:masterClrMapping/>
  </p:clrMapOvr>
  <p:transition spd="slow" advTm="6425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2"/>
                </p:tgtEl>
              </p:cMediaNode>
            </p:audio>
          </p:childTnLst>
        </p:cTn>
      </p:par>
    </p:tnLst>
    <p:bldLst>
      <p:bldP spid="1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7294" t="7312" r="32213" b="28914"/>
          <a:stretch/>
        </p:blipFill>
        <p:spPr>
          <a:xfrm>
            <a:off x="184174" y="0"/>
            <a:ext cx="3080825" cy="4575269"/>
          </a:xfrm>
          <a:prstGeom prst="rect">
            <a:avLst/>
          </a:prstGeom>
        </p:spPr>
      </p:pic>
      <p:sp>
        <p:nvSpPr>
          <p:cNvPr id="8" name="Rectangle 7"/>
          <p:cNvSpPr/>
          <p:nvPr/>
        </p:nvSpPr>
        <p:spPr>
          <a:xfrm>
            <a:off x="2774683" y="2704188"/>
            <a:ext cx="6904455"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2: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Audio 1">
            <a:hlinkClick r:id="" action="ppaction://media"/>
            <a:extLst>
              <a:ext uri="{FF2B5EF4-FFF2-40B4-BE49-F238E27FC236}">
                <a16:creationId xmlns:a16="http://schemas.microsoft.com/office/drawing/2014/main" id="{A830AE0A-979B-4D95-BCF6-6B99C6128CC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228433343"/>
      </p:ext>
    </p:extLst>
  </p:cSld>
  <p:clrMapOvr>
    <a:masterClrMapping/>
  </p:clrMapOvr>
  <mc:AlternateContent xmlns:mc="http://schemas.openxmlformats.org/markup-compatibility/2006" xmlns:p14="http://schemas.microsoft.com/office/powerpoint/2010/main">
    <mc:Choice Requires="p14">
      <p:transition spd="slow" p14:dur="2000" advTm="12897"/>
    </mc:Choice>
    <mc:Fallback xmlns="">
      <p:transition spd="slow" advTm="12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67754" y="2"/>
            <a:ext cx="6424246" cy="6857998"/>
          </a:xfrm>
          <a:prstGeom prst="rect">
            <a:avLst/>
          </a:prstGeom>
        </p:spPr>
      </p:pic>
      <p:pic>
        <p:nvPicPr>
          <p:cNvPr id="3" name="Audio 2">
            <a:hlinkClick r:id="" action="ppaction://media"/>
            <a:extLst>
              <a:ext uri="{FF2B5EF4-FFF2-40B4-BE49-F238E27FC236}">
                <a16:creationId xmlns:a16="http://schemas.microsoft.com/office/drawing/2014/main" id="{DA84F50E-BCCF-44BB-A976-41A9CD1BF60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656027483"/>
      </p:ext>
    </p:extLst>
  </p:cSld>
  <p:clrMapOvr>
    <a:masterClrMapping/>
  </p:clrMapOvr>
  <p:transition spd="slow" advTm="1902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B8422-AA08-4DF4-9839-8F112C80F274}"/>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403351" y="5835"/>
            <a:ext cx="9617075" cy="6852165"/>
          </a:xfrm>
          <a:prstGeom prst="rect">
            <a:avLst/>
          </a:prstGeom>
        </p:spPr>
      </p:pic>
      <p:sp>
        <p:nvSpPr>
          <p:cNvPr id="16" name="TextBox 15">
            <a:extLst>
              <a:ext uri="{FF2B5EF4-FFF2-40B4-BE49-F238E27FC236}">
                <a16:creationId xmlns:a16="http://schemas.microsoft.com/office/drawing/2014/main" id="{9862F450-DBBD-4A30-9A54-A213CE5B2609}"/>
              </a:ext>
            </a:extLst>
          </p:cNvPr>
          <p:cNvSpPr txBox="1"/>
          <p:nvPr/>
        </p:nvSpPr>
        <p:spPr>
          <a:xfrm>
            <a:off x="1446125" y="605415"/>
            <a:ext cx="1269337"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Ϊ</a:t>
            </a:r>
          </a:p>
        </p:txBody>
      </p:sp>
      <p:sp>
        <p:nvSpPr>
          <p:cNvPr id="17" name="TextBox 16">
            <a:extLst>
              <a:ext uri="{FF2B5EF4-FFF2-40B4-BE49-F238E27FC236}">
                <a16:creationId xmlns:a16="http://schemas.microsoft.com/office/drawing/2014/main" id="{372CB028-D410-4FD4-9521-AFBC6868A2A1}"/>
              </a:ext>
            </a:extLst>
          </p:cNvPr>
          <p:cNvSpPr txBox="1"/>
          <p:nvPr/>
        </p:nvSpPr>
        <p:spPr>
          <a:xfrm>
            <a:off x="1500616" y="1855357"/>
            <a:ext cx="1618365" cy="1015663"/>
          </a:xfrm>
          <a:prstGeom prst="rect">
            <a:avLst/>
          </a:prstGeom>
          <a:noFill/>
        </p:spPr>
        <p:txBody>
          <a:bodyPr wrap="square" rtlCol="0">
            <a:spAutoFit/>
          </a:bodyPr>
          <a:lstStyle/>
          <a:p>
            <a:pPr defTabSz="914377"/>
            <a:r>
              <a:rPr lang="en-US" sz="6000" b="1" dirty="0" err="1">
                <a:solidFill>
                  <a:srgbClr val="FF0000"/>
                </a:solidFill>
                <a:latin typeface="HP001 4 hàng"/>
              </a:rPr>
              <a:t>bïn</a:t>
            </a:r>
            <a:endParaRPr lang="en-US" sz="6000" b="1" dirty="0">
              <a:solidFill>
                <a:srgbClr val="FF0000"/>
              </a:solidFill>
              <a:latin typeface="HP001 4 hàng" panose="020B0603050302020204" pitchFamily="34" charset="0"/>
            </a:endParaRPr>
          </a:p>
        </p:txBody>
      </p:sp>
      <p:sp>
        <p:nvSpPr>
          <p:cNvPr id="18" name="TextBox 17">
            <a:extLst>
              <a:ext uri="{FF2B5EF4-FFF2-40B4-BE49-F238E27FC236}">
                <a16:creationId xmlns:a16="http://schemas.microsoft.com/office/drawing/2014/main" id="{0F017431-5832-4612-B122-DB9211E1A6EF}"/>
              </a:ext>
            </a:extLst>
          </p:cNvPr>
          <p:cNvSpPr txBox="1"/>
          <p:nvPr/>
        </p:nvSpPr>
        <p:spPr>
          <a:xfrm>
            <a:off x="1516658" y="3082677"/>
            <a:ext cx="1160782"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cΪ</a:t>
            </a:r>
            <a:endParaRPr lang="en-US" sz="6000" b="1" dirty="0">
              <a:solidFill>
                <a:srgbClr val="FF0000"/>
              </a:solidFill>
              <a:latin typeface="HP001 4 hàng" panose="020B0603050302020204" pitchFamily="34" charset="0"/>
            </a:endParaRPr>
          </a:p>
          <a:p>
            <a:pPr defTabSz="914377"/>
            <a:endParaRPr lang="en-US" sz="6000" b="1" dirty="0">
              <a:solidFill>
                <a:srgbClr val="FF0000"/>
              </a:solidFill>
              <a:latin typeface="HP001 4 hàng" panose="020B0603050302020204" pitchFamily="34" charset="0"/>
            </a:endParaRPr>
          </a:p>
        </p:txBody>
      </p:sp>
      <p:sp>
        <p:nvSpPr>
          <p:cNvPr id="19" name="TextBox 18">
            <a:extLst>
              <a:ext uri="{FF2B5EF4-FFF2-40B4-BE49-F238E27FC236}">
                <a16:creationId xmlns:a16="http://schemas.microsoft.com/office/drawing/2014/main" id="{7FE343A5-1777-43AA-824C-992B99F90B75}"/>
              </a:ext>
            </a:extLst>
          </p:cNvPr>
          <p:cNvSpPr txBox="1"/>
          <p:nvPr/>
        </p:nvSpPr>
        <p:spPr>
          <a:xfrm>
            <a:off x="1446125" y="4287156"/>
            <a:ext cx="1522244" cy="1036117"/>
          </a:xfrm>
          <a:prstGeom prst="rect">
            <a:avLst/>
          </a:prstGeom>
          <a:noFill/>
        </p:spPr>
        <p:txBody>
          <a:bodyPr wrap="square" rtlCol="0">
            <a:spAutoFit/>
          </a:bodyPr>
          <a:lstStyle/>
          <a:p>
            <a:pPr defTabSz="914377"/>
            <a:r>
              <a:rPr lang="en-US" sz="6133" b="1" dirty="0" err="1">
                <a:solidFill>
                  <a:srgbClr val="FF0000"/>
                </a:solidFill>
                <a:latin typeface="HP001 4 hàng" panose="020B0603050302020204" pitchFamily="34" charset="0"/>
              </a:rPr>
              <a:t>bà</a:t>
            </a:r>
            <a:r>
              <a:rPr lang="vi-VN" sz="6133" b="1" dirty="0">
                <a:solidFill>
                  <a:srgbClr val="FF0000"/>
                </a:solidFill>
                <a:latin typeface="HP001 4 hàng" panose="020B0603050302020204" pitchFamily="34" charset="0"/>
              </a:rPr>
              <a:t> </a:t>
            </a:r>
            <a:endParaRPr lang="en-US" sz="6133" b="1" dirty="0">
              <a:solidFill>
                <a:srgbClr val="FF0000"/>
              </a:solidFill>
              <a:latin typeface="HP001 4 hàng" panose="020B0603050302020204" pitchFamily="34" charset="0"/>
            </a:endParaRPr>
          </a:p>
        </p:txBody>
      </p:sp>
      <p:sp>
        <p:nvSpPr>
          <p:cNvPr id="30" name="TextBox 29"/>
          <p:cNvSpPr txBox="1"/>
          <p:nvPr/>
        </p:nvSpPr>
        <p:spPr>
          <a:xfrm>
            <a:off x="5128986" y="2009346"/>
            <a:ext cx="368489" cy="461665"/>
          </a:xfrm>
          <a:prstGeom prst="rect">
            <a:avLst/>
          </a:prstGeom>
          <a:noFill/>
        </p:spPr>
        <p:txBody>
          <a:bodyPr wrap="square" rtlCol="0">
            <a:spAutoFit/>
          </a:bodyPr>
          <a:lstStyle/>
          <a:p>
            <a:r>
              <a:rPr lang="vi-VN" sz="2400" dirty="0"/>
              <a:t>.</a:t>
            </a:r>
            <a:endParaRPr lang="en-US" sz="2400" dirty="0"/>
          </a:p>
        </p:txBody>
      </p:sp>
      <p:sp>
        <p:nvSpPr>
          <p:cNvPr id="32" name="TextBox 31"/>
          <p:cNvSpPr txBox="1"/>
          <p:nvPr/>
        </p:nvSpPr>
        <p:spPr>
          <a:xfrm>
            <a:off x="8876626" y="2009345"/>
            <a:ext cx="368489" cy="461665"/>
          </a:xfrm>
          <a:prstGeom prst="rect">
            <a:avLst/>
          </a:prstGeom>
          <a:noFill/>
        </p:spPr>
        <p:txBody>
          <a:bodyPr wrap="square" rtlCol="0">
            <a:spAutoFit/>
          </a:bodyPr>
          <a:lstStyle/>
          <a:p>
            <a:r>
              <a:rPr lang="vi-VN" sz="2400" dirty="0"/>
              <a:t>.</a:t>
            </a:r>
            <a:endParaRPr lang="en-US" sz="2400" dirty="0"/>
          </a:p>
        </p:txBody>
      </p:sp>
      <p:sp>
        <p:nvSpPr>
          <p:cNvPr id="35" name="TextBox 34"/>
          <p:cNvSpPr txBox="1"/>
          <p:nvPr/>
        </p:nvSpPr>
        <p:spPr>
          <a:xfrm>
            <a:off x="5266716" y="3137202"/>
            <a:ext cx="368489" cy="461665"/>
          </a:xfrm>
          <a:prstGeom prst="rect">
            <a:avLst/>
          </a:prstGeom>
          <a:noFill/>
        </p:spPr>
        <p:txBody>
          <a:bodyPr wrap="square" rtlCol="0">
            <a:spAutoFit/>
          </a:bodyPr>
          <a:lstStyle/>
          <a:p>
            <a:r>
              <a:rPr lang="vi-VN" sz="2400" dirty="0"/>
              <a:t>.</a:t>
            </a:r>
            <a:endParaRPr lang="en-US" sz="2400" dirty="0"/>
          </a:p>
        </p:txBody>
      </p:sp>
      <p:sp>
        <p:nvSpPr>
          <p:cNvPr id="36" name="TextBox 35"/>
          <p:cNvSpPr txBox="1"/>
          <p:nvPr/>
        </p:nvSpPr>
        <p:spPr>
          <a:xfrm>
            <a:off x="8998240" y="3137202"/>
            <a:ext cx="368489" cy="461665"/>
          </a:xfrm>
          <a:prstGeom prst="rect">
            <a:avLst/>
          </a:prstGeom>
          <a:noFill/>
        </p:spPr>
        <p:txBody>
          <a:bodyPr wrap="square" rtlCol="0">
            <a:spAutoFit/>
          </a:bodyPr>
          <a:lstStyle/>
          <a:p>
            <a:r>
              <a:rPr lang="vi-VN" sz="2400" dirty="0"/>
              <a:t>.</a:t>
            </a:r>
            <a:endParaRPr lang="en-US" sz="2400" dirty="0"/>
          </a:p>
        </p:txBody>
      </p:sp>
      <p:sp>
        <p:nvSpPr>
          <p:cNvPr id="40" name="TextBox 39"/>
          <p:cNvSpPr txBox="1"/>
          <p:nvPr/>
        </p:nvSpPr>
        <p:spPr>
          <a:xfrm>
            <a:off x="1408547" y="5733169"/>
            <a:ext cx="368489" cy="461665"/>
          </a:xfrm>
          <a:prstGeom prst="rect">
            <a:avLst/>
          </a:prstGeom>
          <a:noFill/>
        </p:spPr>
        <p:txBody>
          <a:bodyPr wrap="square" rtlCol="0">
            <a:spAutoFit/>
          </a:bodyPr>
          <a:lstStyle/>
          <a:p>
            <a:r>
              <a:rPr lang="vi-VN" sz="2400" dirty="0"/>
              <a:t>.</a:t>
            </a:r>
            <a:endParaRPr lang="en-US" sz="2400" dirty="0"/>
          </a:p>
        </p:txBody>
      </p:sp>
      <p:sp>
        <p:nvSpPr>
          <p:cNvPr id="38" name="TextBox 37">
            <a:extLst>
              <a:ext uri="{FF2B5EF4-FFF2-40B4-BE49-F238E27FC236}">
                <a16:creationId xmlns:a16="http://schemas.microsoft.com/office/drawing/2014/main" id="{6F45C645-5A04-4196-BA32-DF030D1F1658}"/>
              </a:ext>
            </a:extLst>
          </p:cNvPr>
          <p:cNvSpPr txBox="1"/>
          <p:nvPr/>
        </p:nvSpPr>
        <p:spPr>
          <a:xfrm>
            <a:off x="2631959" y="605415"/>
            <a:ext cx="1269337"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Ū</a:t>
            </a:r>
          </a:p>
        </p:txBody>
      </p:sp>
      <p:sp>
        <p:nvSpPr>
          <p:cNvPr id="41" name="TextBox 40">
            <a:extLst>
              <a:ext uri="{FF2B5EF4-FFF2-40B4-BE49-F238E27FC236}">
                <a16:creationId xmlns:a16="http://schemas.microsoft.com/office/drawing/2014/main" id="{BC074348-920A-4692-BD8A-9BCF9D7D9EF5}"/>
              </a:ext>
            </a:extLst>
          </p:cNvPr>
          <p:cNvSpPr txBox="1"/>
          <p:nvPr/>
        </p:nvSpPr>
        <p:spPr>
          <a:xfrm>
            <a:off x="3878330" y="601248"/>
            <a:ext cx="1269337"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Ω</a:t>
            </a:r>
          </a:p>
        </p:txBody>
      </p:sp>
      <p:sp>
        <p:nvSpPr>
          <p:cNvPr id="42" name="TextBox 41">
            <a:extLst>
              <a:ext uri="{FF2B5EF4-FFF2-40B4-BE49-F238E27FC236}">
                <a16:creationId xmlns:a16="http://schemas.microsoft.com/office/drawing/2014/main" id="{2456495C-ABEA-4C43-ADBB-1B88ED95B3C8}"/>
              </a:ext>
            </a:extLst>
          </p:cNvPr>
          <p:cNvSpPr txBox="1"/>
          <p:nvPr/>
        </p:nvSpPr>
        <p:spPr>
          <a:xfrm>
            <a:off x="5169056" y="609968"/>
            <a:ext cx="1269337"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an</a:t>
            </a:r>
          </a:p>
        </p:txBody>
      </p:sp>
      <p:sp>
        <p:nvSpPr>
          <p:cNvPr id="43" name="TextBox 42">
            <a:extLst>
              <a:ext uri="{FF2B5EF4-FFF2-40B4-BE49-F238E27FC236}">
                <a16:creationId xmlns:a16="http://schemas.microsoft.com/office/drawing/2014/main" id="{F1E7D751-50B6-4D76-8BE2-B90C8B183AAB}"/>
              </a:ext>
            </a:extLst>
          </p:cNvPr>
          <p:cNvSpPr txBox="1"/>
          <p:nvPr/>
        </p:nvSpPr>
        <p:spPr>
          <a:xfrm>
            <a:off x="6415106" y="596113"/>
            <a:ext cx="1269337" cy="1015663"/>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ën</a:t>
            </a:r>
            <a:endParaRPr lang="en-US" sz="6000" b="1" dirty="0">
              <a:solidFill>
                <a:srgbClr val="FF0000"/>
              </a:solidFill>
              <a:latin typeface="HP001 4 hàng" panose="020B0603050302020204" pitchFamily="34" charset="0"/>
            </a:endParaRPr>
          </a:p>
        </p:txBody>
      </p:sp>
      <p:sp>
        <p:nvSpPr>
          <p:cNvPr id="44" name="TextBox 43">
            <a:extLst>
              <a:ext uri="{FF2B5EF4-FFF2-40B4-BE49-F238E27FC236}">
                <a16:creationId xmlns:a16="http://schemas.microsoft.com/office/drawing/2014/main" id="{11E01EA0-186F-4109-BAD8-957DC32F0906}"/>
              </a:ext>
            </a:extLst>
          </p:cNvPr>
          <p:cNvSpPr txBox="1"/>
          <p:nvPr/>
        </p:nvSpPr>
        <p:spPr>
          <a:xfrm>
            <a:off x="7674068" y="609967"/>
            <a:ext cx="1269337" cy="1015663"/>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ân</a:t>
            </a:r>
            <a:endParaRPr lang="en-US" sz="6000" b="1" dirty="0">
              <a:solidFill>
                <a:srgbClr val="FF0000"/>
              </a:solidFill>
              <a:latin typeface="HP001 4 hàng" panose="020B0603050302020204" pitchFamily="34" charset="0"/>
            </a:endParaRPr>
          </a:p>
        </p:txBody>
      </p:sp>
      <p:sp>
        <p:nvSpPr>
          <p:cNvPr id="45" name="TextBox 44">
            <a:extLst>
              <a:ext uri="{FF2B5EF4-FFF2-40B4-BE49-F238E27FC236}">
                <a16:creationId xmlns:a16="http://schemas.microsoft.com/office/drawing/2014/main" id="{ADD7CC5B-D1C1-4F0B-BB44-E34568CEC767}"/>
              </a:ext>
            </a:extLst>
          </p:cNvPr>
          <p:cNvSpPr txBox="1"/>
          <p:nvPr/>
        </p:nvSpPr>
        <p:spPr>
          <a:xfrm>
            <a:off x="2968369" y="1842831"/>
            <a:ext cx="2123039" cy="1015663"/>
          </a:xfrm>
          <a:prstGeom prst="rect">
            <a:avLst/>
          </a:prstGeom>
          <a:noFill/>
        </p:spPr>
        <p:txBody>
          <a:bodyPr wrap="square" rtlCol="0">
            <a:spAutoFit/>
          </a:bodyPr>
          <a:lstStyle/>
          <a:p>
            <a:pPr defTabSz="914377"/>
            <a:r>
              <a:rPr lang="en-US" sz="6000" b="1" dirty="0" err="1">
                <a:solidFill>
                  <a:srgbClr val="FF0000"/>
                </a:solidFill>
                <a:latin typeface="HP001 4 hàng"/>
              </a:rPr>
              <a:t>thân</a:t>
            </a:r>
            <a:endParaRPr lang="en-US" sz="6000" b="1" dirty="0">
              <a:solidFill>
                <a:srgbClr val="FF0000"/>
              </a:solidFill>
              <a:latin typeface="HP001 4 hàng" panose="020B0603050302020204" pitchFamily="34" charset="0"/>
            </a:endParaRPr>
          </a:p>
        </p:txBody>
      </p:sp>
      <p:sp>
        <p:nvSpPr>
          <p:cNvPr id="46" name="TextBox 45">
            <a:extLst>
              <a:ext uri="{FF2B5EF4-FFF2-40B4-BE49-F238E27FC236}">
                <a16:creationId xmlns:a16="http://schemas.microsoft.com/office/drawing/2014/main" id="{553CBA10-68EB-461B-AD2F-C2418B22C8CC}"/>
              </a:ext>
            </a:extLst>
          </p:cNvPr>
          <p:cNvSpPr txBox="1"/>
          <p:nvPr/>
        </p:nvSpPr>
        <p:spPr>
          <a:xfrm>
            <a:off x="2740367" y="3091036"/>
            <a:ext cx="2123039" cy="1015663"/>
          </a:xfrm>
          <a:prstGeom prst="rect">
            <a:avLst/>
          </a:prstGeom>
          <a:noFill/>
        </p:spPr>
        <p:txBody>
          <a:bodyPr wrap="square" rtlCol="0">
            <a:spAutoFit/>
          </a:bodyPr>
          <a:lstStyle/>
          <a:p>
            <a:pPr defTabSz="914377"/>
            <a:r>
              <a:rPr lang="en-US" sz="6000" b="1" dirty="0" err="1">
                <a:solidFill>
                  <a:srgbClr val="FF0000"/>
                </a:solidFill>
                <a:latin typeface="HP001 4 hàng"/>
              </a:rPr>
              <a:t>chŬ</a:t>
            </a:r>
            <a:endParaRPr lang="en-US" sz="6000" b="1" dirty="0">
              <a:solidFill>
                <a:srgbClr val="FF0000"/>
              </a:solidFill>
              <a:latin typeface="HP001 4 hàng" panose="020B0603050302020204" pitchFamily="34" charset="0"/>
            </a:endParaRPr>
          </a:p>
        </p:txBody>
      </p:sp>
      <p:sp>
        <p:nvSpPr>
          <p:cNvPr id="47" name="TextBox 46">
            <a:extLst>
              <a:ext uri="{FF2B5EF4-FFF2-40B4-BE49-F238E27FC236}">
                <a16:creationId xmlns:a16="http://schemas.microsoft.com/office/drawing/2014/main" id="{AA0FCB1A-DBAC-4DE8-AC18-81BFB45EADF5}"/>
              </a:ext>
            </a:extLst>
          </p:cNvPr>
          <p:cNvSpPr txBox="1"/>
          <p:nvPr/>
        </p:nvSpPr>
        <p:spPr>
          <a:xfrm>
            <a:off x="2532517" y="4311135"/>
            <a:ext cx="1879370" cy="1036117"/>
          </a:xfrm>
          <a:prstGeom prst="rect">
            <a:avLst/>
          </a:prstGeom>
          <a:noFill/>
        </p:spPr>
        <p:txBody>
          <a:bodyPr wrap="square" rtlCol="0">
            <a:spAutoFit/>
          </a:bodyPr>
          <a:lstStyle/>
          <a:p>
            <a:pPr defTabSz="914377"/>
            <a:r>
              <a:rPr lang="en-US" sz="6133" b="1" dirty="0" err="1">
                <a:solidFill>
                  <a:srgbClr val="FF0000"/>
                </a:solidFill>
                <a:latin typeface="HP001 4 hàng" panose="020B0603050302020204" pitchFamily="34" charset="0"/>
              </a:rPr>
              <a:t>jua</a:t>
            </a:r>
            <a:r>
              <a:rPr lang="vi-VN" sz="6133" b="1" dirty="0">
                <a:solidFill>
                  <a:srgbClr val="FF0000"/>
                </a:solidFill>
                <a:latin typeface="HP001 4 hàng" panose="020B0603050302020204" pitchFamily="34" charset="0"/>
              </a:rPr>
              <a:t> </a:t>
            </a:r>
            <a:endParaRPr lang="en-US" sz="6133" b="1" dirty="0">
              <a:solidFill>
                <a:srgbClr val="FF0000"/>
              </a:solidFill>
              <a:latin typeface="HP001 4 hàng" panose="020B0603050302020204" pitchFamily="34" charset="0"/>
            </a:endParaRPr>
          </a:p>
        </p:txBody>
      </p:sp>
      <p:sp>
        <p:nvSpPr>
          <p:cNvPr id="49" name="TextBox 48">
            <a:extLst>
              <a:ext uri="{FF2B5EF4-FFF2-40B4-BE49-F238E27FC236}">
                <a16:creationId xmlns:a16="http://schemas.microsoft.com/office/drawing/2014/main" id="{EF882687-8AD5-4001-87D6-1832C7D956F6}"/>
              </a:ext>
            </a:extLst>
          </p:cNvPr>
          <p:cNvSpPr txBox="1"/>
          <p:nvPr/>
        </p:nvSpPr>
        <p:spPr>
          <a:xfrm>
            <a:off x="4231376" y="4307369"/>
            <a:ext cx="1522244" cy="1036117"/>
          </a:xfrm>
          <a:prstGeom prst="rect">
            <a:avLst/>
          </a:prstGeom>
          <a:noFill/>
        </p:spPr>
        <p:txBody>
          <a:bodyPr wrap="square" rtlCol="0">
            <a:spAutoFit/>
          </a:bodyPr>
          <a:lstStyle/>
          <a:p>
            <a:pPr defTabSz="914377"/>
            <a:r>
              <a:rPr lang="en-US" sz="6133" b="1" dirty="0" err="1">
                <a:solidFill>
                  <a:srgbClr val="FF0000"/>
                </a:solidFill>
                <a:latin typeface="HP001 4 hàng" panose="020B0603050302020204" pitchFamily="34" charset="0"/>
              </a:rPr>
              <a:t>lọ</a:t>
            </a:r>
            <a:r>
              <a:rPr lang="vi-VN" sz="6133" b="1" dirty="0">
                <a:solidFill>
                  <a:srgbClr val="FF0000"/>
                </a:solidFill>
                <a:latin typeface="HP001 4 hàng" panose="020B0603050302020204" pitchFamily="34" charset="0"/>
              </a:rPr>
              <a:t> </a:t>
            </a:r>
            <a:endParaRPr lang="en-US" sz="6133" b="1" dirty="0">
              <a:solidFill>
                <a:srgbClr val="FF0000"/>
              </a:solidFill>
              <a:latin typeface="HP001 4 hàng" panose="020B0603050302020204" pitchFamily="34" charset="0"/>
            </a:endParaRPr>
          </a:p>
        </p:txBody>
      </p:sp>
      <p:sp>
        <p:nvSpPr>
          <p:cNvPr id="50" name="TextBox 49">
            <a:extLst>
              <a:ext uri="{FF2B5EF4-FFF2-40B4-BE49-F238E27FC236}">
                <a16:creationId xmlns:a16="http://schemas.microsoft.com/office/drawing/2014/main" id="{1418A6A1-3433-4691-B1A8-70ABB144CD87}"/>
              </a:ext>
            </a:extLst>
          </p:cNvPr>
          <p:cNvSpPr txBox="1"/>
          <p:nvPr/>
        </p:nvSpPr>
        <p:spPr>
          <a:xfrm>
            <a:off x="5045212" y="4311135"/>
            <a:ext cx="2333352" cy="1036117"/>
          </a:xfrm>
          <a:prstGeom prst="rect">
            <a:avLst/>
          </a:prstGeom>
          <a:noFill/>
        </p:spPr>
        <p:txBody>
          <a:bodyPr wrap="square" rtlCol="0">
            <a:spAutoFit/>
          </a:bodyPr>
          <a:lstStyle/>
          <a:p>
            <a:pPr defTabSz="914377"/>
            <a:r>
              <a:rPr lang="en-US" sz="6133" b="1" dirty="0" err="1">
                <a:solidFill>
                  <a:srgbClr val="FF0000"/>
                </a:solidFill>
                <a:latin typeface="HP001 4 hàng" panose="020B0603050302020204" pitchFamily="34" charset="0"/>
              </a:rPr>
              <a:t>cŬ</a:t>
            </a:r>
            <a:r>
              <a:rPr lang="en-US" sz="6133" b="1" dirty="0">
                <a:solidFill>
                  <a:srgbClr val="FF0000"/>
                </a:solidFill>
                <a:latin typeface="HP001 4 hàng" panose="020B0603050302020204" pitchFamily="34" charset="0"/>
              </a:rPr>
              <a:t>.</a:t>
            </a:r>
            <a:r>
              <a:rPr lang="vi-VN" sz="6133" b="1" dirty="0">
                <a:solidFill>
                  <a:srgbClr val="FF0000"/>
                </a:solidFill>
                <a:latin typeface="HP001 4 hàng" panose="020B0603050302020204" pitchFamily="34" charset="0"/>
              </a:rPr>
              <a:t> </a:t>
            </a:r>
            <a:endParaRPr lang="en-US" sz="6133" b="1" dirty="0">
              <a:solidFill>
                <a:srgbClr val="FF0000"/>
              </a:solidFill>
              <a:latin typeface="HP001 4 hàng" panose="020B0603050302020204" pitchFamily="34" charset="0"/>
            </a:endParaRPr>
          </a:p>
        </p:txBody>
      </p:sp>
      <p:pic>
        <p:nvPicPr>
          <p:cNvPr id="3" name="Audio 2">
            <a:hlinkClick r:id="" action="ppaction://media"/>
            <a:extLst>
              <a:ext uri="{FF2B5EF4-FFF2-40B4-BE49-F238E27FC236}">
                <a16:creationId xmlns:a16="http://schemas.microsoft.com/office/drawing/2014/main" id="{65B0F44B-20F0-40B0-91E6-05A72E34D9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51193970"/>
      </p:ext>
    </p:extLst>
  </p:cSld>
  <p:clrMapOvr>
    <a:masterClrMapping/>
  </p:clrMapOvr>
  <mc:AlternateContent xmlns:mc="http://schemas.openxmlformats.org/markup-compatibility/2006" xmlns:p14="http://schemas.microsoft.com/office/powerpoint/2010/main">
    <mc:Choice Requires="p14">
      <p:transition p14:dur="0" advTm="68225"/>
    </mc:Choice>
    <mc:Fallback xmlns="">
      <p:transition advTm="68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6.6|4.8|3.3|4|3.5|4"/>
</p:tagLst>
</file>

<file path=ppt/tags/tag3.xml><?xml version="1.0" encoding="utf-8"?>
<p:tagLst xmlns:a="http://schemas.openxmlformats.org/drawingml/2006/main" xmlns:r="http://schemas.openxmlformats.org/officeDocument/2006/relationships" xmlns:p="http://schemas.openxmlformats.org/presentationml/2006/main">
  <p:tag name="TIMING" val="|6.5|7.3|8.3|32.2|4.1|3.2|1.5|2"/>
</p:tagLst>
</file>

<file path=ppt/tags/tag4.xml><?xml version="1.0" encoding="utf-8"?>
<p:tagLst xmlns:a="http://schemas.openxmlformats.org/drawingml/2006/main" xmlns:r="http://schemas.openxmlformats.org/officeDocument/2006/relationships" xmlns:p="http://schemas.openxmlformats.org/presentationml/2006/main">
  <p:tag name="TIMING" val="|1.3|13.9|30.8|2|2.4|1.7|8.7"/>
</p:tagLst>
</file>

<file path=ppt/tags/tag5.xml><?xml version="1.0" encoding="utf-8"?>
<p:tagLst xmlns:a="http://schemas.openxmlformats.org/drawingml/2006/main" xmlns:r="http://schemas.openxmlformats.org/officeDocument/2006/relationships" xmlns:p="http://schemas.openxmlformats.org/presentationml/2006/main">
  <p:tag name="TIMING" val="|6.5"/>
</p:tagLst>
</file>

<file path=ppt/tags/tag6.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607</Words>
  <Application>Microsoft Office PowerPoint</Application>
  <PresentationFormat>Widescreen</PresentationFormat>
  <Paragraphs>59</Paragraphs>
  <Slides>10</Slides>
  <Notes>8</Notes>
  <HiddenSlides>0</HiddenSlides>
  <MMClips>8</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10</vt:i4>
      </vt:variant>
    </vt:vector>
  </HeadingPairs>
  <TitlesOfParts>
    <vt:vector size="26" baseType="lpstr">
      <vt:lpstr>.VnAvant</vt:lpstr>
      <vt:lpstr>Arial</vt:lpstr>
      <vt:lpstr>Arial-Rounded</vt:lpstr>
      <vt:lpstr>Bebas Neue</vt:lpstr>
      <vt:lpstr>Calibri</vt:lpstr>
      <vt:lpstr>Calibri Light</vt:lpstr>
      <vt:lpstr>DFPOP1-W9</vt:lpstr>
      <vt:lpstr>HP001 4 hàng</vt:lpstr>
      <vt:lpstr>Kalam</vt:lpstr>
      <vt:lpstr>Montserrat</vt:lpstr>
      <vt:lpstr>Patrick Hand</vt:lpstr>
      <vt:lpstr>Office Theme</vt:lpstr>
      <vt:lpstr>1_Office Theme</vt:lpstr>
      <vt:lpstr>2_Office 主题</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 Quyen</cp:lastModifiedBy>
  <cp:revision>128</cp:revision>
  <dcterms:created xsi:type="dcterms:W3CDTF">2021-09-20T07:24:22Z</dcterms:created>
  <dcterms:modified xsi:type="dcterms:W3CDTF">2022-10-30T12:51:37Z</dcterms:modified>
</cp:coreProperties>
</file>