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32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6" r:id="rId10"/>
    <p:sldId id="338" r:id="rId11"/>
    <p:sldId id="337" r:id="rId12"/>
    <p:sldId id="348" r:id="rId13"/>
    <p:sldId id="350" r:id="rId14"/>
    <p:sldId id="354" r:id="rId15"/>
    <p:sldId id="342" r:id="rId16"/>
    <p:sldId id="344" r:id="rId17"/>
    <p:sldId id="345" r:id="rId18"/>
    <p:sldId id="351" r:id="rId19"/>
  </p:sldIdLst>
  <p:sldSz cx="12192000" cy="6858000"/>
  <p:notesSz cx="6858000" cy="9144000"/>
  <p:embeddedFontLst>
    <p:embeddedFont>
      <p:font typeface="Arial-Rounded" panose="020B0500000000000000" pitchFamily="34" charset="0"/>
      <p:regular r:id="rId21"/>
    </p:embeddedFont>
    <p:embeddedFont>
      <p:font typeface="Arial-SGK-TV" panose="020B0604020202020204" charset="0"/>
      <p:regular r:id="rId22"/>
      <p:bold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HP001 4 hàng" panose="020B0603050302020204" pitchFamily="3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0066"/>
    <a:srgbClr val="BDD7EE"/>
    <a:srgbClr val="075A30"/>
    <a:srgbClr val="0C3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hi Thanh  Loan" userId="7cd61c56-0b21-4c07-b629-56ce99598d18" providerId="ADAL" clId="{CB877051-59FB-44E5-80E9-C345459A6917}"/>
    <pc:docChg chg="undo custSel addSld delSld modSld sldOrd">
      <pc:chgData name="Tran Thi Thanh  Loan" userId="7cd61c56-0b21-4c07-b629-56ce99598d18" providerId="ADAL" clId="{CB877051-59FB-44E5-80E9-C345459A6917}" dt="2021-08-01T15:16:14.790" v="220" actId="47"/>
      <pc:docMkLst>
        <pc:docMk/>
      </pc:docMkLst>
      <pc:sldChg chg="modSp mod">
        <pc:chgData name="Tran Thi Thanh  Loan" userId="7cd61c56-0b21-4c07-b629-56ce99598d18" providerId="ADAL" clId="{CB877051-59FB-44E5-80E9-C345459A6917}" dt="2021-08-01T14:58:38.366" v="86" actId="14100"/>
        <pc:sldMkLst>
          <pc:docMk/>
          <pc:sldMk cId="3628635109" sldId="256"/>
        </pc:sldMkLst>
        <pc:spChg chg="mod">
          <ac:chgData name="Tran Thi Thanh  Loan" userId="7cd61c56-0b21-4c07-b629-56ce99598d18" providerId="ADAL" clId="{CB877051-59FB-44E5-80E9-C345459A6917}" dt="2021-08-01T14:58:38.366" v="86" actId="14100"/>
          <ac:spMkLst>
            <pc:docMk/>
            <pc:sldMk cId="3628635109" sldId="256"/>
            <ac:spMk id="11" creationId="{00000000-0000-0000-0000-000000000000}"/>
          </ac:spMkLst>
        </pc:spChg>
      </pc:sldChg>
      <pc:sldChg chg="modSp mod">
        <pc:chgData name="Tran Thi Thanh  Loan" userId="7cd61c56-0b21-4c07-b629-56ce99598d18" providerId="ADAL" clId="{CB877051-59FB-44E5-80E9-C345459A6917}" dt="2021-08-01T14:58:13.621" v="85" actId="20577"/>
        <pc:sldMkLst>
          <pc:docMk/>
          <pc:sldMk cId="2220466082" sldId="257"/>
        </pc:sldMkLst>
        <pc:spChg chg="mod">
          <ac:chgData name="Tran Thi Thanh  Loan" userId="7cd61c56-0b21-4c07-b629-56ce99598d18" providerId="ADAL" clId="{CB877051-59FB-44E5-80E9-C345459A6917}" dt="2021-08-01T14:57:30.241" v="31" actId="20577"/>
          <ac:spMkLst>
            <pc:docMk/>
            <pc:sldMk cId="2220466082" sldId="257"/>
            <ac:spMk id="6" creationId="{00000000-0000-0000-0000-000000000000}"/>
          </ac:spMkLst>
        </pc:spChg>
        <pc:spChg chg="mod">
          <ac:chgData name="Tran Thi Thanh  Loan" userId="7cd61c56-0b21-4c07-b629-56ce99598d18" providerId="ADAL" clId="{CB877051-59FB-44E5-80E9-C345459A6917}" dt="2021-08-01T14:57:47.694" v="34" actId="255"/>
          <ac:spMkLst>
            <pc:docMk/>
            <pc:sldMk cId="2220466082" sldId="257"/>
            <ac:spMk id="7" creationId="{00000000-0000-0000-0000-000000000000}"/>
          </ac:spMkLst>
        </pc:spChg>
        <pc:spChg chg="mod">
          <ac:chgData name="Tran Thi Thanh  Loan" userId="7cd61c56-0b21-4c07-b629-56ce99598d18" providerId="ADAL" clId="{CB877051-59FB-44E5-80E9-C345459A6917}" dt="2021-08-01T14:58:13.621" v="85" actId="20577"/>
          <ac:spMkLst>
            <pc:docMk/>
            <pc:sldMk cId="2220466082" sldId="257"/>
            <ac:spMk id="11" creationId="{00000000-0000-0000-0000-000000000000}"/>
          </ac:spMkLst>
        </pc:spChg>
      </pc:sldChg>
      <pc:sldChg chg="del">
        <pc:chgData name="Tran Thi Thanh  Loan" userId="7cd61c56-0b21-4c07-b629-56ce99598d18" providerId="ADAL" clId="{CB877051-59FB-44E5-80E9-C345459A6917}" dt="2021-08-01T14:59:02.627" v="95" actId="47"/>
        <pc:sldMkLst>
          <pc:docMk/>
          <pc:sldMk cId="3010334407" sldId="258"/>
        </pc:sldMkLst>
      </pc:sldChg>
      <pc:sldChg chg="del">
        <pc:chgData name="Tran Thi Thanh  Loan" userId="7cd61c56-0b21-4c07-b629-56ce99598d18" providerId="ADAL" clId="{CB877051-59FB-44E5-80E9-C345459A6917}" dt="2021-08-01T14:58:53.130" v="89" actId="47"/>
        <pc:sldMkLst>
          <pc:docMk/>
          <pc:sldMk cId="3643501629" sldId="259"/>
        </pc:sldMkLst>
      </pc:sldChg>
      <pc:sldChg chg="del">
        <pc:chgData name="Tran Thi Thanh  Loan" userId="7cd61c56-0b21-4c07-b629-56ce99598d18" providerId="ADAL" clId="{CB877051-59FB-44E5-80E9-C345459A6917}" dt="2021-08-01T14:58:51.473" v="88" actId="47"/>
        <pc:sldMkLst>
          <pc:docMk/>
          <pc:sldMk cId="3152404057" sldId="263"/>
        </pc:sldMkLst>
      </pc:sldChg>
      <pc:sldChg chg="del">
        <pc:chgData name="Tran Thi Thanh  Loan" userId="7cd61c56-0b21-4c07-b629-56ce99598d18" providerId="ADAL" clId="{CB877051-59FB-44E5-80E9-C345459A6917}" dt="2021-08-01T14:58:50.197" v="87" actId="47"/>
        <pc:sldMkLst>
          <pc:docMk/>
          <pc:sldMk cId="2224988610" sldId="268"/>
        </pc:sldMkLst>
      </pc:sldChg>
      <pc:sldChg chg="del">
        <pc:chgData name="Tran Thi Thanh  Loan" userId="7cd61c56-0b21-4c07-b629-56ce99598d18" providerId="ADAL" clId="{CB877051-59FB-44E5-80E9-C345459A6917}" dt="2021-08-01T14:58:58.471" v="93" actId="47"/>
        <pc:sldMkLst>
          <pc:docMk/>
          <pc:sldMk cId="540707548" sldId="270"/>
        </pc:sldMkLst>
      </pc:sldChg>
      <pc:sldChg chg="del">
        <pc:chgData name="Tran Thi Thanh  Loan" userId="7cd61c56-0b21-4c07-b629-56ce99598d18" providerId="ADAL" clId="{CB877051-59FB-44E5-80E9-C345459A6917}" dt="2021-08-01T14:58:55.130" v="91" actId="47"/>
        <pc:sldMkLst>
          <pc:docMk/>
          <pc:sldMk cId="3485513455" sldId="271"/>
        </pc:sldMkLst>
      </pc:sldChg>
      <pc:sldChg chg="del">
        <pc:chgData name="Tran Thi Thanh  Loan" userId="7cd61c56-0b21-4c07-b629-56ce99598d18" providerId="ADAL" clId="{CB877051-59FB-44E5-80E9-C345459A6917}" dt="2021-08-01T14:58:54.150" v="90" actId="47"/>
        <pc:sldMkLst>
          <pc:docMk/>
          <pc:sldMk cId="591570070" sldId="272"/>
        </pc:sldMkLst>
      </pc:sldChg>
      <pc:sldChg chg="del">
        <pc:chgData name="Tran Thi Thanh  Loan" userId="7cd61c56-0b21-4c07-b629-56ce99598d18" providerId="ADAL" clId="{CB877051-59FB-44E5-80E9-C345459A6917}" dt="2021-08-01T14:58:56.933" v="92" actId="47"/>
        <pc:sldMkLst>
          <pc:docMk/>
          <pc:sldMk cId="2848416678" sldId="277"/>
        </pc:sldMkLst>
      </pc:sldChg>
      <pc:sldChg chg="addSp delSp modSp new del mod">
        <pc:chgData name="Tran Thi Thanh  Loan" userId="7cd61c56-0b21-4c07-b629-56ce99598d18" providerId="ADAL" clId="{CB877051-59FB-44E5-80E9-C345459A6917}" dt="2021-08-01T15:15:05.497" v="205" actId="2696"/>
        <pc:sldMkLst>
          <pc:docMk/>
          <pc:sldMk cId="3109914639" sldId="277"/>
        </pc:sldMkLst>
        <pc:spChg chg="del">
          <ac:chgData name="Tran Thi Thanh  Loan" userId="7cd61c56-0b21-4c07-b629-56ce99598d18" providerId="ADAL" clId="{CB877051-59FB-44E5-80E9-C345459A6917}" dt="2021-08-01T15:07:08.040" v="97" actId="478"/>
          <ac:spMkLst>
            <pc:docMk/>
            <pc:sldMk cId="3109914639" sldId="277"/>
            <ac:spMk id="2" creationId="{AEA82333-A7A3-410B-8A2B-973B222BED4C}"/>
          </ac:spMkLst>
        </pc:spChg>
        <pc:spChg chg="del">
          <ac:chgData name="Tran Thi Thanh  Loan" userId="7cd61c56-0b21-4c07-b629-56ce99598d18" providerId="ADAL" clId="{CB877051-59FB-44E5-80E9-C345459A6917}" dt="2021-08-01T15:07:09.702" v="98" actId="478"/>
          <ac:spMkLst>
            <pc:docMk/>
            <pc:sldMk cId="3109914639" sldId="277"/>
            <ac:spMk id="3" creationId="{7D9665DE-F3F4-410C-8FC3-4B8C8F1361E9}"/>
          </ac:spMkLst>
        </pc:spChg>
        <pc:spChg chg="add mod">
          <ac:chgData name="Tran Thi Thanh  Loan" userId="7cd61c56-0b21-4c07-b629-56ce99598d18" providerId="ADAL" clId="{CB877051-59FB-44E5-80E9-C345459A6917}" dt="2021-08-01T15:08:20.725" v="143" actId="20577"/>
          <ac:spMkLst>
            <pc:docMk/>
            <pc:sldMk cId="3109914639" sldId="277"/>
            <ac:spMk id="6" creationId="{4866201C-C45C-4EEE-AEAC-7161392690C7}"/>
          </ac:spMkLst>
        </pc:spChg>
        <pc:picChg chg="add mod">
          <ac:chgData name="Tran Thi Thanh  Loan" userId="7cd61c56-0b21-4c07-b629-56ce99598d18" providerId="ADAL" clId="{CB877051-59FB-44E5-80E9-C345459A6917}" dt="2021-08-01T15:10:00.816" v="144" actId="1076"/>
          <ac:picMkLst>
            <pc:docMk/>
            <pc:sldMk cId="3109914639" sldId="277"/>
            <ac:picMk id="5" creationId="{20C986D2-2B65-4086-B038-EA256F848143}"/>
          </ac:picMkLst>
        </pc:picChg>
      </pc:sldChg>
      <pc:sldChg chg="addSp delSp modSp new del mod">
        <pc:chgData name="Tran Thi Thanh  Loan" userId="7cd61c56-0b21-4c07-b629-56ce99598d18" providerId="ADAL" clId="{CB877051-59FB-44E5-80E9-C345459A6917}" dt="2021-08-01T15:16:14.790" v="220" actId="47"/>
        <pc:sldMkLst>
          <pc:docMk/>
          <pc:sldMk cId="521853163" sldId="278"/>
        </pc:sldMkLst>
        <pc:spChg chg="del">
          <ac:chgData name="Tran Thi Thanh  Loan" userId="7cd61c56-0b21-4c07-b629-56ce99598d18" providerId="ADAL" clId="{CB877051-59FB-44E5-80E9-C345459A6917}" dt="2021-08-01T15:11:11.083" v="146" actId="478"/>
          <ac:spMkLst>
            <pc:docMk/>
            <pc:sldMk cId="521853163" sldId="278"/>
            <ac:spMk id="2" creationId="{507937B5-99EB-4568-8E71-8D95A1F78C49}"/>
          </ac:spMkLst>
        </pc:spChg>
        <pc:spChg chg="del">
          <ac:chgData name="Tran Thi Thanh  Loan" userId="7cd61c56-0b21-4c07-b629-56ce99598d18" providerId="ADAL" clId="{CB877051-59FB-44E5-80E9-C345459A6917}" dt="2021-08-01T15:11:08.962" v="145" actId="478"/>
          <ac:spMkLst>
            <pc:docMk/>
            <pc:sldMk cId="521853163" sldId="278"/>
            <ac:spMk id="3" creationId="{B315E6BA-C2B7-4693-A2A2-077DE12DB57D}"/>
          </ac:spMkLst>
        </pc:spChg>
        <pc:spChg chg="add mod">
          <ac:chgData name="Tran Thi Thanh  Loan" userId="7cd61c56-0b21-4c07-b629-56ce99598d18" providerId="ADAL" clId="{CB877051-59FB-44E5-80E9-C345459A6917}" dt="2021-08-01T15:11:38.826" v="152" actId="2085"/>
          <ac:spMkLst>
            <pc:docMk/>
            <pc:sldMk cId="521853163" sldId="278"/>
            <ac:spMk id="6" creationId="{94685DD7-4140-4473-A49A-D52490E91CED}"/>
          </ac:spMkLst>
        </pc:spChg>
        <pc:picChg chg="add mod">
          <ac:chgData name="Tran Thi Thanh  Loan" userId="7cd61c56-0b21-4c07-b629-56ce99598d18" providerId="ADAL" clId="{CB877051-59FB-44E5-80E9-C345459A6917}" dt="2021-08-01T15:11:43.711" v="153" actId="14100"/>
          <ac:picMkLst>
            <pc:docMk/>
            <pc:sldMk cId="521853163" sldId="278"/>
            <ac:picMk id="5" creationId="{B9F93AEA-40B1-459A-84AB-E488BEBC2776}"/>
          </ac:picMkLst>
        </pc:picChg>
      </pc:sldChg>
      <pc:sldChg chg="modSp add mod">
        <pc:chgData name="Tran Thi Thanh  Loan" userId="7cd61c56-0b21-4c07-b629-56ce99598d18" providerId="ADAL" clId="{CB877051-59FB-44E5-80E9-C345459A6917}" dt="2021-08-01T15:12:34.087" v="170" actId="20577"/>
        <pc:sldMkLst>
          <pc:docMk/>
          <pc:sldMk cId="936195234" sldId="293"/>
        </pc:sldMkLst>
        <pc:spChg chg="mod">
          <ac:chgData name="Tran Thi Thanh  Loan" userId="7cd61c56-0b21-4c07-b629-56ce99598d18" providerId="ADAL" clId="{CB877051-59FB-44E5-80E9-C345459A6917}" dt="2021-08-01T15:12:34.087" v="170" actId="20577"/>
          <ac:spMkLst>
            <pc:docMk/>
            <pc:sldMk cId="936195234" sldId="293"/>
            <ac:spMk id="7" creationId="{00000000-0000-0000-0000-000000000000}"/>
          </ac:spMkLst>
        </pc:spChg>
      </pc:sldChg>
      <pc:sldChg chg="addSp delSp modSp add mod delAnim">
        <pc:chgData name="Tran Thi Thanh  Loan" userId="7cd61c56-0b21-4c07-b629-56ce99598d18" providerId="ADAL" clId="{CB877051-59FB-44E5-80E9-C345459A6917}" dt="2021-08-01T15:14:52.686" v="202" actId="1076"/>
        <pc:sldMkLst>
          <pc:docMk/>
          <pc:sldMk cId="2244164123" sldId="295"/>
        </pc:sldMkLst>
        <pc:spChg chg="mod">
          <ac:chgData name="Tran Thi Thanh  Loan" userId="7cd61c56-0b21-4c07-b629-56ce99598d18" providerId="ADAL" clId="{CB877051-59FB-44E5-80E9-C345459A6917}" dt="2021-08-01T15:14:52.686" v="202" actId="1076"/>
          <ac:spMkLst>
            <pc:docMk/>
            <pc:sldMk cId="2244164123" sldId="295"/>
            <ac:spMk id="4" creationId="{C8B26825-16CF-4DE5-8D33-73AEADEE71E3}"/>
          </ac:spMkLst>
        </pc:spChg>
        <pc:picChg chg="del">
          <ac:chgData name="Tran Thi Thanh  Loan" userId="7cd61c56-0b21-4c07-b629-56ce99598d18" providerId="ADAL" clId="{CB877051-59FB-44E5-80E9-C345459A6917}" dt="2021-08-01T15:13:58.313" v="174" actId="478"/>
          <ac:picMkLst>
            <pc:docMk/>
            <pc:sldMk cId="2244164123" sldId="295"/>
            <ac:picMk id="3" creationId="{66948003-964D-49B4-B8F4-B6CA9DE0B85B}"/>
          </ac:picMkLst>
        </pc:picChg>
        <pc:picChg chg="add del mod">
          <ac:chgData name="Tran Thi Thanh  Loan" userId="7cd61c56-0b21-4c07-b629-56ce99598d18" providerId="ADAL" clId="{CB877051-59FB-44E5-80E9-C345459A6917}" dt="2021-08-01T15:14:11.487" v="178"/>
          <ac:picMkLst>
            <pc:docMk/>
            <pc:sldMk cId="2244164123" sldId="295"/>
            <ac:picMk id="5" creationId="{0C727F8B-1D54-4FB0-B401-8BB847B58CD1}"/>
          </ac:picMkLst>
        </pc:picChg>
        <pc:picChg chg="add mod">
          <ac:chgData name="Tran Thi Thanh  Loan" userId="7cd61c56-0b21-4c07-b629-56ce99598d18" providerId="ADAL" clId="{CB877051-59FB-44E5-80E9-C345459A6917}" dt="2021-08-01T15:14:27.008" v="180" actId="1076"/>
          <ac:picMkLst>
            <pc:docMk/>
            <pc:sldMk cId="2244164123" sldId="295"/>
            <ac:picMk id="6" creationId="{60833E08-6532-4D05-AEB7-CA76B291B2F7}"/>
          </ac:picMkLst>
        </pc:picChg>
      </pc:sldChg>
      <pc:sldChg chg="addSp delSp modSp add mod ord delAnim">
        <pc:chgData name="Tran Thi Thanh  Loan" userId="7cd61c56-0b21-4c07-b629-56ce99598d18" providerId="ADAL" clId="{CB877051-59FB-44E5-80E9-C345459A6917}" dt="2021-08-01T15:16:08.800" v="219" actId="164"/>
        <pc:sldMkLst>
          <pc:docMk/>
          <pc:sldMk cId="3494557583" sldId="320"/>
        </pc:sldMkLst>
        <pc:spChg chg="add mod">
          <ac:chgData name="Tran Thi Thanh  Loan" userId="7cd61c56-0b21-4c07-b629-56ce99598d18" providerId="ADAL" clId="{CB877051-59FB-44E5-80E9-C345459A6917}" dt="2021-08-01T15:16:08.800" v="219" actId="164"/>
          <ac:spMkLst>
            <pc:docMk/>
            <pc:sldMk cId="3494557583" sldId="320"/>
            <ac:spMk id="2" creationId="{57222EC9-0062-4B73-9936-9C859869D940}"/>
          </ac:spMkLst>
        </pc:spChg>
        <pc:spChg chg="add mod">
          <ac:chgData name="Tran Thi Thanh  Loan" userId="7cd61c56-0b21-4c07-b629-56ce99598d18" providerId="ADAL" clId="{CB877051-59FB-44E5-80E9-C345459A6917}" dt="2021-08-01T15:16:08.800" v="219" actId="164"/>
          <ac:spMkLst>
            <pc:docMk/>
            <pc:sldMk cId="3494557583" sldId="320"/>
            <ac:spMk id="5" creationId="{81229882-E2A7-43EC-BDC2-AF131E2A8E01}"/>
          </ac:spMkLst>
        </pc:spChg>
        <pc:grpChg chg="add mod">
          <ac:chgData name="Tran Thi Thanh  Loan" userId="7cd61c56-0b21-4c07-b629-56ce99598d18" providerId="ADAL" clId="{CB877051-59FB-44E5-80E9-C345459A6917}" dt="2021-08-01T15:16:08.800" v="219" actId="164"/>
          <ac:grpSpMkLst>
            <pc:docMk/>
            <pc:sldMk cId="3494557583" sldId="320"/>
            <ac:grpSpMk id="6" creationId="{BF861DA3-C4C8-48D9-97A2-CDA75362A86C}"/>
          </ac:grpSpMkLst>
        </pc:grpChg>
        <pc:picChg chg="del">
          <ac:chgData name="Tran Thi Thanh  Loan" userId="7cd61c56-0b21-4c07-b629-56ce99598d18" providerId="ADAL" clId="{CB877051-59FB-44E5-80E9-C345459A6917}" dt="2021-08-01T15:13:17.226" v="172" actId="478"/>
          <ac:picMkLst>
            <pc:docMk/>
            <pc:sldMk cId="3494557583" sldId="320"/>
            <ac:picMk id="3" creationId="{11C4D4E0-00F9-45A3-8AEF-CB41F4DAB115}"/>
          </ac:picMkLst>
        </pc:picChg>
        <pc:picChg chg="add mod">
          <ac:chgData name="Tran Thi Thanh  Loan" userId="7cd61c56-0b21-4c07-b629-56ce99598d18" providerId="ADAL" clId="{CB877051-59FB-44E5-80E9-C345459A6917}" dt="2021-08-01T15:15:34.488" v="211" actId="14100"/>
          <ac:picMkLst>
            <pc:docMk/>
            <pc:sldMk cId="3494557583" sldId="320"/>
            <ac:picMk id="4" creationId="{CF204FB9-E6E2-4170-A4BC-576D8929E9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08936-1C58-4C14-86B1-014EEBE2474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7AA9B-CA69-4AB1-BD61-DA06250D9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42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16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936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91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21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405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90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829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07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71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044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4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" y="171"/>
            <a:ext cx="12191533" cy="6857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1518851"/>
            <a:ext cx="1447800" cy="8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3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5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55471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4" y="1110373"/>
            <a:ext cx="112067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8" y="149249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67726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81232" y="172995"/>
            <a:ext cx="11862487" cy="6524367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1" y="296563"/>
            <a:ext cx="960971" cy="57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98" y="5269947"/>
            <a:ext cx="1588053" cy="158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5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"/>
            <a:ext cx="12192073" cy="6857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725" y="1623626"/>
            <a:ext cx="1200150" cy="7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4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0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1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7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6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31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5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5FC7B58-03AF-410E-B4DD-B778318752F2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1A87-2E64-4176-8033-9E1BB47CCB03}" type="datetimeFigureOut">
              <a:rPr lang="en-GB" smtClean="0"/>
              <a:t>16/10/2022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88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908984" y="-34522"/>
            <a:ext cx="6653117" cy="2061514"/>
          </a:xfrm>
          <a:prstGeom prst="rect">
            <a:avLst/>
          </a:prstGeom>
        </p:spPr>
      </p:pic>
      <p:pic>
        <p:nvPicPr>
          <p:cNvPr id="4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2" y="3045909"/>
            <a:ext cx="12113065" cy="3534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982" y="2691766"/>
            <a:ext cx="9204279" cy="3535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994731" y="-42466"/>
            <a:ext cx="6667084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3997"/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39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6520" y="1280785"/>
            <a:ext cx="9618042" cy="1402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3997"/>
            <a:r>
              <a:rPr lang="en-US" sz="4256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CON ĐẾN VỚI MÔN TIẾNG VIỆT LỚP 1</a:t>
            </a:r>
            <a:endParaRPr lang="vi-VN" sz="425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38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447800"/>
            <a:ext cx="90678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557252" y="2132527"/>
            <a:ext cx="447728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l-GR" sz="20700">
                <a:solidFill>
                  <a:schemeClr val="bg1"/>
                </a:solidFill>
                <a:latin typeface="HP001 4 hàng" panose="020B0603050302020204" pitchFamily="34" charset="0"/>
              </a:rPr>
              <a:t>ι</a:t>
            </a:r>
            <a:endParaRPr lang="en-US" sz="207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7855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447800"/>
            <a:ext cx="90678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823149" y="2196922"/>
            <a:ext cx="35693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0000">
                <a:solidFill>
                  <a:schemeClr val="bg1"/>
                </a:solidFill>
                <a:latin typeface="HP001 4 hàng" panose="020B0603050302020204" pitchFamily="34" charset="0"/>
              </a:rPr>
              <a:t>Ǖ</a:t>
            </a:r>
            <a:r>
              <a:rPr lang="el-GR" sz="20000">
                <a:solidFill>
                  <a:schemeClr val="bg1"/>
                </a:solidFill>
                <a:latin typeface="HP001 4 hàng" panose="020B0603050302020204" pitchFamily="34" charset="0"/>
              </a:rPr>
              <a:t>ί</a:t>
            </a:r>
            <a:endParaRPr lang="en-US" sz="200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6899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447800"/>
            <a:ext cx="90678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351187" y="2184043"/>
            <a:ext cx="44772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0000">
                <a:solidFill>
                  <a:schemeClr val="bg1"/>
                </a:solidFill>
                <a:latin typeface="HP001 4 hàng" panose="020B0603050302020204" pitchFamily="34" charset="0"/>
              </a:rPr>
              <a:t>v</a:t>
            </a:r>
            <a:endParaRPr lang="en-US" sz="200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9402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447800"/>
            <a:ext cx="90678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83118" y="2175251"/>
            <a:ext cx="44772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l-GR" sz="20000" dirty="0">
                <a:solidFill>
                  <a:schemeClr val="bg1"/>
                </a:solidFill>
                <a:latin typeface="HP001 4 hàng" panose="020B0603050302020204" pitchFamily="34" charset="0"/>
              </a:rPr>
              <a:t>⌂</a:t>
            </a:r>
            <a:endParaRPr lang="en-US" sz="200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058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152400"/>
            <a:ext cx="9375648" cy="6553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96282" y="2362200"/>
            <a:ext cx="4299326" cy="1169551"/>
            <a:chOff x="1981200" y="2362200"/>
            <a:chExt cx="4687945" cy="11695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1981200" y="2362200"/>
              <a:ext cx="185450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7000">
                  <a:solidFill>
                    <a:schemeClr val="bg1"/>
                  </a:solidFill>
                  <a:latin typeface="HP001 4 hàng" panose="020B0603050302020204" pitchFamily="34" charset="0"/>
                </a:rPr>
                <a:t>pha</a:t>
              </a:r>
              <a:endParaRPr lang="en-US" sz="7000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3849744" y="2362200"/>
              <a:ext cx="281940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7000">
                  <a:solidFill>
                    <a:schemeClr val="bg1"/>
                  </a:solidFill>
                  <a:latin typeface="HP001 4 hàng" panose="020B0603050302020204" pitchFamily="34" charset="0"/>
                </a:rPr>
                <a:t>trà</a:t>
              </a:r>
              <a:endParaRPr lang="en-US" sz="7000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90053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447800"/>
            <a:ext cx="9067800" cy="9067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68964" y="2145406"/>
            <a:ext cx="6284883" cy="3247043"/>
            <a:chOff x="2768964" y="2145406"/>
            <a:chExt cx="6284883" cy="32470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2768964" y="2145406"/>
              <a:ext cx="2949258" cy="324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0500">
                  <a:solidFill>
                    <a:schemeClr val="bg1"/>
                  </a:solidFill>
                  <a:latin typeface="HP001 4 hàng" panose="020B0603050302020204" pitchFamily="34" charset="0"/>
                </a:rPr>
                <a:t>vở</a:t>
              </a:r>
              <a:r>
                <a:rPr lang="en-US" sz="20000">
                  <a:solidFill>
                    <a:schemeClr val="bg1"/>
                  </a:solidFill>
                  <a:latin typeface="HP001 4 hàng" panose="020B0603050302020204" pitchFamily="34" charset="0"/>
                </a:rPr>
                <a:t>   </a:t>
              </a:r>
              <a:endParaRPr lang="en-US" sz="20000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5819109" y="2145406"/>
              <a:ext cx="3234738" cy="324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l-GR" sz="20500">
                  <a:solidFill>
                    <a:schemeClr val="bg1"/>
                  </a:solidFill>
                  <a:latin typeface="HP001 4 hàng" panose="020B0603050302020204" pitchFamily="34" charset="0"/>
                </a:rPr>
                <a:t>ωϘ</a:t>
              </a:r>
              <a:r>
                <a:rPr lang="en-US" sz="20000">
                  <a:solidFill>
                    <a:schemeClr val="bg1"/>
                  </a:solidFill>
                  <a:latin typeface="HP001 4 hàng" panose="020B0603050302020204" pitchFamily="34" charset="0"/>
                </a:rPr>
                <a:t>   </a:t>
              </a:r>
              <a:endParaRPr lang="en-US" sz="20000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41033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304800" y="457200"/>
            <a:ext cx="5763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6075792" y="2971801"/>
            <a:ext cx="5483380" cy="360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68751" y="1219200"/>
            <a:ext cx="5666887" cy="163121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000" b="1">
                <a:solidFill>
                  <a:srgbClr val="FF0000"/>
                </a:solidFill>
                <a:latin typeface="HP001 4 hàng" panose="020B0603050302020204" pitchFamily="34" charset="0"/>
                <a:ea typeface="Kids" pitchFamily="2" charset="0"/>
                <a:cs typeface="Arial" pitchFamily="34" charset="0"/>
              </a:rPr>
              <a:t>Viết vở</a:t>
            </a:r>
          </a:p>
        </p:txBody>
      </p:sp>
    </p:spTree>
    <p:extLst>
      <p:ext uri="{BB962C8B-B14F-4D97-AF65-F5344CB8AC3E}">
        <p14:creationId xmlns:p14="http://schemas.microsoft.com/office/powerpoint/2010/main" val="4151804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21" y="115507"/>
            <a:ext cx="7119148" cy="6439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82997" y="496911"/>
            <a:ext cx="1212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000">
                <a:solidFill>
                  <a:srgbClr val="FF0000"/>
                </a:solidFill>
                <a:latin typeface="HP001 4 hàng" panose="020B0603050302020204" pitchFamily="34" charset="0"/>
              </a:rPr>
              <a:t>ph</a:t>
            </a:r>
            <a:endParaRPr lang="en-US" sz="5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729399" y="1535816"/>
            <a:ext cx="1212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000">
                <a:solidFill>
                  <a:srgbClr val="FF0000"/>
                </a:solidFill>
                <a:latin typeface="HP001 4 hàng" panose="020B0603050302020204" pitchFamily="34" charset="0"/>
              </a:rPr>
              <a:t>qĎ</a:t>
            </a:r>
            <a:endParaRPr lang="en-US" sz="5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31481" y="2574721"/>
            <a:ext cx="1212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000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endParaRPr lang="en-US" sz="5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76059" y="3641521"/>
            <a:ext cx="1212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l-GR" sz="5000" dirty="0">
                <a:solidFill>
                  <a:srgbClr val="FF0000"/>
                </a:solidFill>
                <a:latin typeface="HP001 4 hàng" panose="020B0603050302020204" pitchFamily="34" charset="0"/>
              </a:rPr>
              <a:t>⌂</a:t>
            </a:r>
            <a:endParaRPr lang="en-US" sz="5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82996" y="4701864"/>
            <a:ext cx="2540881" cy="868231"/>
            <a:chOff x="2882996" y="4701864"/>
            <a:chExt cx="2540881" cy="8682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2882996" y="4708321"/>
              <a:ext cx="121248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5000">
                  <a:solidFill>
                    <a:srgbClr val="FF0000"/>
                  </a:solidFill>
                  <a:latin typeface="HP001 4 hàng" panose="020B0603050302020204" pitchFamily="34" charset="0"/>
                </a:rPr>
                <a:t>pha</a:t>
              </a:r>
              <a:endParaRPr lang="en-US" sz="50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4211392" y="4701864"/>
              <a:ext cx="121248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5000">
                  <a:solidFill>
                    <a:srgbClr val="FF0000"/>
                  </a:solidFill>
                  <a:latin typeface="HP001 4 hàng" panose="020B0603050302020204" pitchFamily="34" charset="0"/>
                </a:rPr>
                <a:t>trà</a:t>
              </a:r>
              <a:endParaRPr lang="en-US" sz="50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343942" y="266408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423877" y="266408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465175" y="266407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7519352" y="274371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8560650" y="274371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885809" y="1258015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949312" y="1258014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981284" y="1258013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7057671" y="1258013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8098969" y="1258012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761654" y="2306885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801207" y="2306885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853005" y="2306885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914139" y="2308194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8005499" y="2295315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800291" y="3357067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899500" y="3357247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923702" y="3355937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998179" y="3357005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8056449" y="3355937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923702" y="4503295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821706" y="5456480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930125" y="5465208"/>
            <a:ext cx="36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>
                <a:latin typeface="HP001 4 hàng" panose="020B0603050302020204" pitchFamily="34" charset="0"/>
              </a:rPr>
              <a:t>.</a:t>
            </a:r>
            <a:endParaRPr lang="en-US" sz="6000" dirty="0">
              <a:latin typeface="HP001 4 hàng" panose="020B06030503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57239" y="4315031"/>
            <a:ext cx="2086287" cy="3247043"/>
            <a:chOff x="2857239" y="4315031"/>
            <a:chExt cx="2086287" cy="32470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2857239" y="5755312"/>
              <a:ext cx="73596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5000">
                  <a:solidFill>
                    <a:srgbClr val="FF0000"/>
                  </a:solidFill>
                  <a:latin typeface="HP001 4 hàng" panose="020B0603050302020204" pitchFamily="34" charset="0"/>
                </a:rPr>
                <a:t>vở</a:t>
              </a:r>
              <a:endParaRPr lang="en-US" sz="50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3629318" y="4315031"/>
              <a:ext cx="1314208" cy="324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l-GR" sz="5000">
                  <a:solidFill>
                    <a:srgbClr val="FF0000"/>
                  </a:solidFill>
                  <a:latin typeface="HP001 4 hàng" panose="020B0603050302020204" pitchFamily="34" charset="0"/>
                </a:rPr>
                <a:t>ωϘ</a:t>
              </a:r>
              <a:r>
                <a:rPr lang="en-US" sz="20000">
                  <a:solidFill>
                    <a:schemeClr val="bg1"/>
                  </a:solidFill>
                  <a:latin typeface="HP001 4 hàng" panose="020B0603050302020204" pitchFamily="34" charset="0"/>
                </a:rPr>
                <a:t>   </a:t>
              </a:r>
              <a:endParaRPr lang="en-US" sz="20000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07653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94" y="8484"/>
            <a:ext cx="8018442" cy="5912425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78249" y="2728967"/>
            <a:ext cx="3469812" cy="2154823"/>
          </a:xfrm>
          <a:prstGeom prst="rect">
            <a:avLst/>
          </a:prstGeom>
        </p:spPr>
        <p:txBody>
          <a:bodyPr vert="horz" wrap="square" lIns="0" tIns="95763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3907865"/>
            <a:ext cx="5242154" cy="3001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54" y="30378"/>
            <a:ext cx="3261947" cy="32619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24827" y="1847354"/>
            <a:ext cx="747357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</a:t>
            </a:r>
          </a:p>
          <a:p>
            <a:pPr algn="ctr"/>
            <a:r>
              <a:rPr lang="en-US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TIẾP NỐI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47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94" y="8484"/>
            <a:ext cx="8018442" cy="5912425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78249" y="2728967"/>
            <a:ext cx="3469812" cy="2154823"/>
          </a:xfrm>
          <a:prstGeom prst="rect">
            <a:avLst/>
          </a:prstGeom>
        </p:spPr>
        <p:txBody>
          <a:bodyPr vert="horz" wrap="square" lIns="0" tIns="95763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3907865"/>
            <a:ext cx="5242154" cy="3001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54" y="30378"/>
            <a:ext cx="3261947" cy="32619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24827" y="1847353"/>
            <a:ext cx="747357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LUYỆN ĐỌC</a:t>
            </a:r>
            <a:r>
              <a:rPr lang="en-US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</a:t>
            </a:r>
            <a:r>
              <a:rPr lang="vi-VN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vi-V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VIẾT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ctr"/>
            <a:r>
              <a:rPr lang="vi-VN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ph, qu, v, x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4191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457201"/>
            <a:ext cx="6875297" cy="56694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060" y="3429000"/>
            <a:ext cx="3324744" cy="3324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1" y="2091602"/>
            <a:ext cx="4876800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000">
                <a:solidFill>
                  <a:srgbClr val="FF0066"/>
                </a:solidFill>
                <a:latin typeface="Arial-SGK-TV" pitchFamily="2" charset="0"/>
                <a:ea typeface="Kids" pitchFamily="2" charset="0"/>
                <a:cs typeface="Arial-SGK-TV" pitchFamily="2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247425218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5049" y="356621"/>
            <a:ext cx="3615951" cy="970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2586" y="473070"/>
            <a:ext cx="2936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âm</a:t>
            </a:r>
            <a:r>
              <a:rPr lang="en-US" sz="4000" b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vần</a:t>
            </a:r>
            <a:endParaRPr lang="en-US" sz="4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1923" y="526122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4550" y="2175945"/>
            <a:ext cx="3039740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15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</a:t>
            </a:r>
            <a:endParaRPr lang="en-US" sz="15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1" y="2175945"/>
            <a:ext cx="3209364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15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endParaRPr lang="en-US" sz="15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0317" y="2175945"/>
            <a:ext cx="1822589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endParaRPr lang="en-US" sz="15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9082" y="2175946"/>
            <a:ext cx="1870650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endParaRPr lang="en-US" sz="15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087" y="473071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C000"/>
                </a:solidFill>
              </a:rPr>
              <a:t>1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5049" y="356621"/>
            <a:ext cx="3615951" cy="970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2586" y="473070"/>
            <a:ext cx="2936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4000" b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endParaRPr lang="en-US" sz="4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1923" y="526122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1087" y="473071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</a:rPr>
              <a:t>2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442" y="1752601"/>
            <a:ext cx="293601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phò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4525" y="1752601"/>
            <a:ext cx="297927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phía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1" y="1752600"/>
            <a:ext cx="322245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quẻ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8185" y="3993221"/>
            <a:ext cx="278027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quà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7881" y="3993221"/>
            <a:ext cx="2895919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vựa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3401" y="3993221"/>
            <a:ext cx="322245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xua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4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5049" y="356621"/>
            <a:ext cx="3615951" cy="970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2586" y="473070"/>
            <a:ext cx="2936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4000" b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</a:t>
            </a:r>
            <a:endParaRPr lang="en-US" sz="4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1923" y="526122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1087" y="473071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</a:rPr>
              <a:t>3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5691" y="1801763"/>
            <a:ext cx="488828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phù sa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1774724"/>
            <a:ext cx="48768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que chỉ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5689" y="3886201"/>
            <a:ext cx="4888287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vua chúa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3861620"/>
            <a:ext cx="48768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xưa kia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772400" y="297180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33470" y="2962279"/>
            <a:ext cx="9809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02586" y="5075903"/>
            <a:ext cx="7310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87455" y="5038893"/>
            <a:ext cx="704045" cy="241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69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5049" y="356621"/>
            <a:ext cx="3615951" cy="970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2586" y="473070"/>
            <a:ext cx="2936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4000" b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4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1923" y="526122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1087" y="473071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</a:rPr>
              <a:t>4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1" y="2514601"/>
            <a:ext cx="11719719" cy="938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Chị cho Vi ra phố, ở phố có xe ô tô.</a:t>
            </a:r>
            <a:endParaRPr lang="en-US" sz="55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214352" y="3404419"/>
            <a:ext cx="5462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68214" y="3433916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86600" y="3404419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58837" y="3404419"/>
            <a:ext cx="5548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180786" y="2641484"/>
            <a:ext cx="200696" cy="749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1574887" y="2514601"/>
            <a:ext cx="200696" cy="749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675235" y="2514601"/>
            <a:ext cx="200696" cy="749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83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706" y="-114606"/>
            <a:ext cx="8855503" cy="6708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1" y="3352801"/>
            <a:ext cx="5666887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44323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374"/>
            <a:ext cx="9906000" cy="6637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3957" y="2362200"/>
            <a:ext cx="5666887" cy="163121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000" b="1">
                <a:solidFill>
                  <a:schemeClr val="bg1"/>
                </a:solidFill>
                <a:latin typeface="HP001 4 hàng" panose="020B0603050302020204" pitchFamily="34" charset="0"/>
                <a:ea typeface="Kids" pitchFamily="2" charset="0"/>
                <a:cs typeface="Arial" pitchFamily="34" charset="0"/>
              </a:rPr>
              <a:t>Viết bảng</a:t>
            </a:r>
          </a:p>
        </p:txBody>
      </p:sp>
    </p:spTree>
    <p:extLst>
      <p:ext uri="{BB962C8B-B14F-4D97-AF65-F5344CB8AC3E}">
        <p14:creationId xmlns:p14="http://schemas.microsoft.com/office/powerpoint/2010/main" val="2720575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1334</TotalTime>
  <Words>147</Words>
  <Application>Microsoft Office PowerPoint</Application>
  <PresentationFormat>Widescreen</PresentationFormat>
  <Paragraphs>84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Arial-Rounded</vt:lpstr>
      <vt:lpstr>HP001 4 hàng</vt:lpstr>
      <vt:lpstr>Calibri</vt:lpstr>
      <vt:lpstr>Times New Roman</vt:lpstr>
      <vt:lpstr>Arial-SGK-TV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Ánh Vân</dc:creator>
  <dc:description>9Slide.vn</dc:description>
  <cp:lastModifiedBy>Ms Quyen</cp:lastModifiedBy>
  <cp:revision>114</cp:revision>
  <dcterms:created xsi:type="dcterms:W3CDTF">2021-06-21T02:30:17Z</dcterms:created>
  <dcterms:modified xsi:type="dcterms:W3CDTF">2022-10-16T13:59:53Z</dcterms:modified>
  <cp:category>9Slide.vn</cp:category>
</cp:coreProperties>
</file>