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3" r:id="rId2"/>
    <p:sldId id="267" r:id="rId3"/>
    <p:sldId id="270" r:id="rId4"/>
    <p:sldId id="275" r:id="rId5"/>
    <p:sldId id="274" r:id="rId6"/>
    <p:sldId id="298" r:id="rId7"/>
    <p:sldId id="272" r:id="rId8"/>
    <p:sldId id="295" r:id="rId9"/>
    <p:sldId id="296" r:id="rId10"/>
    <p:sldId id="280" r:id="rId11"/>
    <p:sldId id="307" r:id="rId12"/>
    <p:sldId id="309" r:id="rId13"/>
    <p:sldId id="311" r:id="rId14"/>
    <p:sldId id="290" r:id="rId15"/>
    <p:sldId id="291" r:id="rId16"/>
    <p:sldId id="265" r:id="rId17"/>
    <p:sldId id="31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A1EEA-347C-4CA5-9703-62ED796E3F2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2B85-0C05-46DD-885B-5DD2B553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66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8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11C9-DC46-4A09-BF5A-1693895796A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F788-F336-4137-80CF-9861EA086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.m4a"/><Relationship Id="rId7" Type="http://schemas.openxmlformats.org/officeDocument/2006/relationships/image" Target="../media/image19.pn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856" y="115161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3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3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0240" y="3330314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8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5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71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91" y="3139177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430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TIẾNG VIỆT TC 1</a:t>
            </a:r>
            <a:endParaRPr lang="zh-CN" altLang="en-US" sz="32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9" y="2490147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60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9519" y="4146671"/>
            <a:ext cx="7985211" cy="215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5333" b="1" dirty="0" err="1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altLang="en-US" sz="5333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en-US" sz="5333" b="1" dirty="0" err="1">
                <a:solidFill>
                  <a:srgbClr val="FF0000"/>
                </a:solidFill>
                <a:latin typeface="HP001 4 hàng" pitchFamily="34" charset="0"/>
              </a:rPr>
              <a:t>đǌ</a:t>
            </a:r>
            <a:r>
              <a:rPr lang="en-US" altLang="en-US" sz="5333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altLang="en-US" sz="5333" b="1" dirty="0" err="1">
                <a:solidFill>
                  <a:srgbClr val="FF0000"/>
                </a:solidFill>
                <a:latin typeface="HP001 4 hàng" pitchFamily="34" charset="0"/>
              </a:rPr>
              <a:t>viết</a:t>
            </a:r>
            <a:r>
              <a:rPr lang="en-US" altLang="en-US" sz="5333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ng,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</a:t>
            </a:r>
            <a:endParaRPr lang="en-US" altLang="en-US" sz="5333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624" y="608308"/>
            <a:ext cx="9953442" cy="552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587" y="1959117"/>
            <a:ext cx="155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972" y="1983519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6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4" y="608308"/>
            <a:ext cx="9953442" cy="55241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BBE24F-6EDB-4456-BC26-226CE91C4907}"/>
              </a:ext>
            </a:extLst>
          </p:cNvPr>
          <p:cNvGrpSpPr/>
          <p:nvPr/>
        </p:nvGrpSpPr>
        <p:grpSpPr>
          <a:xfrm>
            <a:off x="1998587" y="1959117"/>
            <a:ext cx="4280067" cy="1594062"/>
            <a:chOff x="1998587" y="1959117"/>
            <a:chExt cx="4280067" cy="1594062"/>
          </a:xfrm>
        </p:grpSpPr>
        <p:sp>
          <p:nvSpPr>
            <p:cNvPr id="4" name="TextBox 3"/>
            <p:cNvSpPr txBox="1"/>
            <p:nvPr/>
          </p:nvSpPr>
          <p:spPr>
            <a:xfrm>
              <a:off x="1998587" y="1959117"/>
              <a:ext cx="15522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gh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65972" y="1983519"/>
              <a:ext cx="22126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nh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049177F-3928-4552-8018-5E038A532E0F}"/>
              </a:ext>
            </a:extLst>
          </p:cNvPr>
          <p:cNvSpPr txBox="1"/>
          <p:nvPr/>
        </p:nvSpPr>
        <p:spPr>
          <a:xfrm>
            <a:off x="6233345" y="1961435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53AD-F374-4E6A-93F3-D2CEF88A7EE2}"/>
              </a:ext>
            </a:extLst>
          </p:cNvPr>
          <p:cNvSpPr txBox="1"/>
          <p:nvPr/>
        </p:nvSpPr>
        <p:spPr>
          <a:xfrm>
            <a:off x="8106984" y="1958622"/>
            <a:ext cx="29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4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624" y="608308"/>
            <a:ext cx="9953442" cy="552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587" y="1959117"/>
            <a:ext cx="155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972" y="1983519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177F-3928-4552-8018-5E038A532E0F}"/>
              </a:ext>
            </a:extLst>
          </p:cNvPr>
          <p:cNvSpPr txBox="1"/>
          <p:nvPr/>
        </p:nvSpPr>
        <p:spPr>
          <a:xfrm>
            <a:off x="6233345" y="1961435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53AD-F374-4E6A-93F3-D2CEF88A7EE2}"/>
              </a:ext>
            </a:extLst>
          </p:cNvPr>
          <p:cNvSpPr txBox="1"/>
          <p:nvPr/>
        </p:nvSpPr>
        <p:spPr>
          <a:xfrm>
            <a:off x="8133880" y="1969664"/>
            <a:ext cx="29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63355-145D-42C8-916A-E2FD2AA7549D}"/>
              </a:ext>
            </a:extLst>
          </p:cNvPr>
          <p:cNvGrpSpPr/>
          <p:nvPr/>
        </p:nvGrpSpPr>
        <p:grpSpPr>
          <a:xfrm>
            <a:off x="1943167" y="3887216"/>
            <a:ext cx="4920000" cy="1583515"/>
            <a:chOff x="1943167" y="3887216"/>
            <a:chExt cx="4920000" cy="15835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E3B038-1958-40D9-9FFE-90B20E0352CA}"/>
                </a:ext>
              </a:extLst>
            </p:cNvPr>
            <p:cNvSpPr txBox="1"/>
            <p:nvPr/>
          </p:nvSpPr>
          <p:spPr>
            <a:xfrm>
              <a:off x="1943167" y="3901071"/>
              <a:ext cx="19083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củ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233718-FD98-4327-A6A6-4A5623D6E619}"/>
                </a:ext>
              </a:extLst>
            </p:cNvPr>
            <p:cNvSpPr txBox="1"/>
            <p:nvPr/>
          </p:nvSpPr>
          <p:spPr>
            <a:xfrm>
              <a:off x="3481458" y="3887216"/>
              <a:ext cx="33817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w</a:t>
              </a:r>
              <a:r>
                <a:rPr lang="el-GR" sz="9600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Ή</a:t>
              </a:r>
              <a:r>
                <a:rPr lang="en-US" sz="9600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Ń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4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624" y="608308"/>
            <a:ext cx="9953442" cy="552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587" y="1959117"/>
            <a:ext cx="155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972" y="1983519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177F-3928-4552-8018-5E038A532E0F}"/>
              </a:ext>
            </a:extLst>
          </p:cNvPr>
          <p:cNvSpPr txBox="1"/>
          <p:nvPr/>
        </p:nvSpPr>
        <p:spPr>
          <a:xfrm>
            <a:off x="6233345" y="1961435"/>
            <a:ext cx="221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53AD-F374-4E6A-93F3-D2CEF88A7EE2}"/>
              </a:ext>
            </a:extLst>
          </p:cNvPr>
          <p:cNvSpPr txBox="1"/>
          <p:nvPr/>
        </p:nvSpPr>
        <p:spPr>
          <a:xfrm>
            <a:off x="8133880" y="1969664"/>
            <a:ext cx="29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3B038-1958-40D9-9FFE-90B20E0352CA}"/>
              </a:ext>
            </a:extLst>
          </p:cNvPr>
          <p:cNvSpPr txBox="1"/>
          <p:nvPr/>
        </p:nvSpPr>
        <p:spPr>
          <a:xfrm>
            <a:off x="1943167" y="3901071"/>
            <a:ext cx="1908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củ</a:t>
            </a:r>
            <a:endParaRPr lang="en-US" sz="96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33718-FD98-4327-A6A6-4A5623D6E619}"/>
              </a:ext>
            </a:extLst>
          </p:cNvPr>
          <p:cNvSpPr txBox="1"/>
          <p:nvPr/>
        </p:nvSpPr>
        <p:spPr>
          <a:xfrm>
            <a:off x="3481458" y="3887216"/>
            <a:ext cx="338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w</a:t>
            </a:r>
            <a:r>
              <a:rPr lang="el-GR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Ή</a:t>
            </a:r>
            <a:r>
              <a:rPr lang="en-US" sz="9600" dirty="0">
                <a:solidFill>
                  <a:prstClr val="white"/>
                </a:solidFill>
                <a:latin typeface="HP001 4 hàng" panose="020B0603050302020204" pitchFamily="34" charset="0"/>
              </a:rPr>
              <a:t>Ń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7C0837-6C79-4D2E-BF02-A7EA175FB015}"/>
              </a:ext>
            </a:extLst>
          </p:cNvPr>
          <p:cNvGrpSpPr/>
          <p:nvPr/>
        </p:nvGrpSpPr>
        <p:grpSpPr>
          <a:xfrm>
            <a:off x="6557023" y="3865132"/>
            <a:ext cx="3986299" cy="1580208"/>
            <a:chOff x="6557023" y="3865132"/>
            <a:chExt cx="3986299" cy="15802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A68A91-B908-459B-BEFA-2325F6972A7D}"/>
                </a:ext>
              </a:extLst>
            </p:cNvPr>
            <p:cNvSpPr txBox="1"/>
            <p:nvPr/>
          </p:nvSpPr>
          <p:spPr>
            <a:xfrm>
              <a:off x="6557023" y="3865132"/>
              <a:ext cx="19475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lá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464E21-68D6-47D3-803E-C2198FC93491}"/>
                </a:ext>
              </a:extLst>
            </p:cNvPr>
            <p:cNvSpPr txBox="1"/>
            <p:nvPr/>
          </p:nvSpPr>
          <p:spPr>
            <a:xfrm>
              <a:off x="8144206" y="3875680"/>
              <a:ext cx="23991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9600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nho</a:t>
              </a:r>
              <a:endParaRPr lang="en-US" sz="9600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00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5767754" cy="69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754" y="2"/>
            <a:ext cx="642424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638788"/>
      </p:ext>
    </p:extLst>
  </p:cSld>
  <p:clrMapOvr>
    <a:masterClrMapping/>
  </p:clrMapOvr>
  <p:transition spd="slow" advTm="27439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B8422-AA08-4DF4-9839-8F112C80F2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794" y="236205"/>
            <a:ext cx="9252662" cy="6592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541161" y="215649"/>
            <a:ext cx="120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gh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2F450-DBBD-4A30-9A54-A213CE5B2609}"/>
              </a:ext>
            </a:extLst>
          </p:cNvPr>
          <p:cNvSpPr txBox="1"/>
          <p:nvPr/>
        </p:nvSpPr>
        <p:spPr>
          <a:xfrm>
            <a:off x="1622843" y="1384358"/>
            <a:ext cx="161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CB028-D410-4FD4-9521-AFBC6868A2A1}"/>
              </a:ext>
            </a:extLst>
          </p:cNvPr>
          <p:cNvSpPr txBox="1"/>
          <p:nvPr/>
        </p:nvSpPr>
        <p:spPr>
          <a:xfrm>
            <a:off x="1667690" y="2585815"/>
            <a:ext cx="1394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>
                <a:solidFill>
                  <a:srgbClr val="FF0000"/>
                </a:solidFill>
                <a:latin typeface="HP001 4 hàng"/>
              </a:rPr>
              <a:t>ng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17431-5832-4612-B122-DB9211E1A6EF}"/>
              </a:ext>
            </a:extLst>
          </p:cNvPr>
          <p:cNvSpPr txBox="1"/>
          <p:nvPr/>
        </p:nvSpPr>
        <p:spPr>
          <a:xfrm>
            <a:off x="1628675" y="3772357"/>
            <a:ext cx="1684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1304" y="6202690"/>
            <a:ext cx="135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/>
              </a:rPr>
              <a:t>lá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969" y="259009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1109" y="236205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11813" y="227816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32517" y="21632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5248" y="1474008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1785361" y="4998950"/>
            <a:ext cx="1351051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1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</a:t>
            </a:r>
            <a:endParaRPr lang="en-US" sz="613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5248" y="2631981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9890" y="262398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74204" y="2631980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757764" y="2640286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05827" y="3561550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382979" y="3878813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159744" y="381407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978524" y="3836804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8757764" y="3806565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216094" y="4910572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17226" y="5055343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149890" y="1426086"/>
            <a:ext cx="29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974204" y="147400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8748272" y="1474007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56919" y="6319426"/>
            <a:ext cx="36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.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9290D2-D879-4C5B-BCEE-AECDA0D2FD7C}"/>
              </a:ext>
            </a:extLst>
          </p:cNvPr>
          <p:cNvSpPr txBox="1"/>
          <p:nvPr/>
        </p:nvSpPr>
        <p:spPr>
          <a:xfrm>
            <a:off x="2736623" y="4983353"/>
            <a:ext cx="2780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w</a:t>
            </a:r>
            <a:r>
              <a:rPr lang="el-GR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Ή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Ń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C6D696-DD6B-4D54-8D52-940FCEF3D25D}"/>
              </a:ext>
            </a:extLst>
          </p:cNvPr>
          <p:cNvSpPr txBox="1"/>
          <p:nvPr/>
        </p:nvSpPr>
        <p:spPr>
          <a:xfrm>
            <a:off x="2712266" y="6189730"/>
            <a:ext cx="1561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b="1" dirty="0" err="1">
                <a:solidFill>
                  <a:srgbClr val="FF0000"/>
                </a:solidFill>
                <a:latin typeface="HP001 4 hàng"/>
              </a:rPr>
              <a:t>nho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629"/>
            <a:ext cx="12192000" cy="69886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77" y="643151"/>
            <a:ext cx="11472624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836" y="1260708"/>
            <a:ext cx="6041231" cy="567631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4" t="7312" r="32213" b="28914"/>
          <a:stretch/>
        </p:blipFill>
        <p:spPr>
          <a:xfrm>
            <a:off x="421241" y="79022"/>
            <a:ext cx="3080825" cy="4575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1517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lvl="0" indent="-457189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189" lvl="0" indent="-457189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9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65"/>
    </mc:Choice>
    <mc:Fallback xmlns="">
      <p:transition spd="slow" advTm="25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748"/>
            <a:ext cx="12192000" cy="6863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388" y="1631096"/>
            <a:ext cx="8394032" cy="24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18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78406" cy="6838243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7423">
            <a:off x="673140" y="-1093191"/>
            <a:ext cx="9373230" cy="6410501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4" t="7312" r="32213" b="28914"/>
          <a:stretch/>
        </p:blipFill>
        <p:spPr>
          <a:xfrm>
            <a:off x="184174" y="-60158"/>
            <a:ext cx="3080825" cy="4575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3789" y="2489035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1: Luyện đọc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1530"/>
            <a:ext cx="1704622" cy="16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7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979" y="349957"/>
            <a:ext cx="11076258" cy="6224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9231" y="2258452"/>
            <a:ext cx="208101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gh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3636" y="2271002"/>
            <a:ext cx="225083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3089" y="2294550"/>
            <a:ext cx="199338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85096" y="2294550"/>
            <a:ext cx="217988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09822" y="886265"/>
            <a:ext cx="2518116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37358" y="1002714"/>
            <a:ext cx="225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 dirty="0">
                <a:solidFill>
                  <a:schemeClr val="accent2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©</a:t>
            </a:r>
            <a:r>
              <a:rPr lang="vi-VN" sz="4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87193" y="1167806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36430" y="1076585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0"/>
    </mc:Choice>
    <mc:Fallback xmlns="">
      <p:transition spd="slow" advTm="3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09821" y="777036"/>
            <a:ext cx="3029670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5522" y="883101"/>
            <a:ext cx="290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tiếng</a:t>
            </a:r>
            <a:endParaRPr lang="en-US" sz="36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87193" y="973775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49654" y="882553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2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66659" y="1917659"/>
            <a:ext cx="2415119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ghế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9614" y="1894276"/>
            <a:ext cx="2806313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5807" y="3600994"/>
            <a:ext cx="2507101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nhẹ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9614" y="3583578"/>
            <a:ext cx="2789541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nghệ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2387" y="3600994"/>
            <a:ext cx="2507102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nghé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0653" y="1894275"/>
            <a:ext cx="221057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ngủ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470744"/>
      </p:ext>
    </p:extLst>
  </p:cSld>
  <p:clrMapOvr>
    <a:masterClrMapping/>
  </p:clrMapOvr>
  <p:transition advTm="413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07" y="280077"/>
            <a:ext cx="10822329" cy="62040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09821" y="931420"/>
            <a:ext cx="3036565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798" y="1115444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2035" y="1024223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12193" y="1024223"/>
            <a:ext cx="253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từ ngữ</a:t>
            </a:r>
            <a:endParaRPr 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309" y="2207622"/>
            <a:ext cx="389962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9390" y="2203117"/>
            <a:ext cx="294795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ngô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8595" y="3530199"/>
            <a:ext cx="389962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gồ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ghề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44" y="3500847"/>
            <a:ext cx="313429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kĩ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2318840" y="3133692"/>
            <a:ext cx="121458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668792" y="3218780"/>
            <a:ext cx="9071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533422" y="4545862"/>
            <a:ext cx="1204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719976" y="4499577"/>
            <a:ext cx="1524976" cy="338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9B9620-A859-4A51-9275-9A7F02633ABA}"/>
              </a:ext>
            </a:extLst>
          </p:cNvPr>
          <p:cNvCxnSpPr>
            <a:cxnSpLocks/>
          </p:cNvCxnSpPr>
          <p:nvPr/>
        </p:nvCxnSpPr>
        <p:spPr>
          <a:xfrm flipV="1">
            <a:off x="3864191" y="3133692"/>
            <a:ext cx="121458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38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6"/>
    </mc:Choice>
    <mc:Fallback xmlns="">
      <p:transition spd="slow" advTm="60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97511" y="1309511"/>
            <a:ext cx="2325511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99" y="785369"/>
            <a:ext cx="9261566" cy="5199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8177" y="2248907"/>
            <a:ext cx="9057087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hè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cả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Nga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hồ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Ba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Bể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45288" y="852398"/>
            <a:ext cx="2730000" cy="970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58264" y="10364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7501" y="94520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7659" y="945201"/>
            <a:ext cx="22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1847659" y="3315104"/>
            <a:ext cx="146357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657621" y="3316380"/>
            <a:ext cx="1003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9472D-EA31-41C9-9D9D-7B036F976676}"/>
              </a:ext>
            </a:extLst>
          </p:cNvPr>
          <p:cNvCxnSpPr>
            <a:cxnSpLocks/>
          </p:cNvCxnSpPr>
          <p:nvPr/>
        </p:nvCxnSpPr>
        <p:spPr>
          <a:xfrm>
            <a:off x="8597257" y="3384877"/>
            <a:ext cx="1003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460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3"/>
    </mc:Choice>
    <mc:Fallback xmlns="">
      <p:transition spd="slow" advTm="29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07" y="370389"/>
            <a:ext cx="10822329" cy="6204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426" y="791508"/>
            <a:ext cx="9028253" cy="510443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198" y="1715911"/>
            <a:ext cx="1248853" cy="1854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7199" y="2573440"/>
            <a:ext cx="33810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 GIÃN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49656">
            <a:off x="9390265" y="1631244"/>
            <a:ext cx="1248853" cy="185464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5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1"/>
    </mc:Choice>
    <mc:Fallback xmlns="">
      <p:transition spd="slow" advTm="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333" y="-1016000"/>
            <a:ext cx="12192000" cy="6701246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33" y="202885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570" y="2125793"/>
            <a:ext cx="5036430" cy="4732207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4" t="7312" r="32213" b="28914"/>
          <a:stretch/>
        </p:blipFill>
        <p:spPr>
          <a:xfrm>
            <a:off x="327865" y="0"/>
            <a:ext cx="3080825" cy="4575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3662" y="2593538"/>
            <a:ext cx="690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 Luyện viết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1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5"/>
    </mc:Choice>
    <mc:Fallback xmlns="">
      <p:transition spd="slow" advTm="139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2"/>
          <a:stretch/>
        </p:blipFill>
        <p:spPr>
          <a:xfrm>
            <a:off x="-1" y="-57405"/>
            <a:ext cx="5769735" cy="6972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701" y="-57405"/>
            <a:ext cx="6950299" cy="69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1"/>
    </mc:Choice>
    <mc:Fallback xmlns="">
      <p:transition spd="slow" advTm="1406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64140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6|1.6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7|0.7|41.7|4.3|5.2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6.6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214</Words>
  <Application>Microsoft Office PowerPoint</Application>
  <PresentationFormat>Widescreen</PresentationFormat>
  <Paragraphs>84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.VnAvant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UVN Minh Map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175</cp:revision>
  <dcterms:created xsi:type="dcterms:W3CDTF">2020-04-04T12:14:29Z</dcterms:created>
  <dcterms:modified xsi:type="dcterms:W3CDTF">2022-10-02T13:51:38Z</dcterms:modified>
</cp:coreProperties>
</file>