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10" r:id="rId2"/>
    <p:sldId id="256" r:id="rId3"/>
    <p:sldId id="257" r:id="rId4"/>
    <p:sldId id="290" r:id="rId5"/>
    <p:sldId id="292" r:id="rId6"/>
    <p:sldId id="261" r:id="rId7"/>
    <p:sldId id="262" r:id="rId8"/>
    <p:sldId id="263" r:id="rId9"/>
    <p:sldId id="293" r:id="rId10"/>
    <p:sldId id="294" r:id="rId11"/>
    <p:sldId id="295" r:id="rId12"/>
    <p:sldId id="296" r:id="rId13"/>
    <p:sldId id="268" r:id="rId14"/>
    <p:sldId id="270" r:id="rId15"/>
    <p:sldId id="269" r:id="rId16"/>
    <p:sldId id="297" r:id="rId17"/>
    <p:sldId id="260" r:id="rId18"/>
    <p:sldId id="271" r:id="rId19"/>
    <p:sldId id="264" r:id="rId20"/>
    <p:sldId id="273" r:id="rId21"/>
    <p:sldId id="298" r:id="rId22"/>
    <p:sldId id="305" r:id="rId23"/>
    <p:sldId id="306" r:id="rId24"/>
    <p:sldId id="307" r:id="rId25"/>
    <p:sldId id="308" r:id="rId26"/>
    <p:sldId id="309"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28A"/>
    <a:srgbClr val="F7D6E5"/>
    <a:srgbClr val="49AAB7"/>
    <a:srgbClr val="FDB71B"/>
    <a:srgbClr val="B6DDEC"/>
    <a:srgbClr val="CA4C39"/>
    <a:srgbClr val="7BC1CB"/>
    <a:srgbClr val="AFD9DF"/>
    <a:srgbClr val="8B9AA7"/>
    <a:srgbClr val="AAB5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35" autoAdjust="0"/>
  </p:normalViewPr>
  <p:slideViewPr>
    <p:cSldViewPr snapToGrid="0">
      <p:cViewPr varScale="1">
        <p:scale>
          <a:sx n="61" d="100"/>
          <a:sy n="61" d="100"/>
        </p:scale>
        <p:origin x="43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97D16-C241-4828-99A9-E789C5E4FC10}" type="datetimeFigureOut">
              <a:rPr lang="en-US" smtClean="0"/>
              <a:t>10/28/2022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B7BCB-EDF4-421F-BA27-4C74ADAC4623}" type="slidenum">
              <a:rPr lang="en-US" smtClean="0"/>
              <a:t>‹#›</a:t>
            </a:fld>
            <a:endParaRPr lang="en-US"/>
          </a:p>
        </p:txBody>
      </p:sp>
    </p:spTree>
    <p:extLst>
      <p:ext uri="{BB962C8B-B14F-4D97-AF65-F5344CB8AC3E}">
        <p14:creationId xmlns:p14="http://schemas.microsoft.com/office/powerpoint/2010/main" val="171035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click </a:t>
            </a:r>
            <a:r>
              <a:rPr lang="en-US" dirty="0" err="1"/>
              <a:t>chuột</a:t>
            </a:r>
            <a:r>
              <a:rPr lang="en-US" dirty="0"/>
              <a:t> </a:t>
            </a:r>
            <a:r>
              <a:rPr lang="en-US" dirty="0" err="1"/>
              <a:t>vào</a:t>
            </a:r>
            <a:r>
              <a:rPr lang="en-US" dirty="0"/>
              <a:t> </a:t>
            </a:r>
            <a:r>
              <a:rPr lang="en-US" dirty="0" err="1"/>
              <a:t>mặt</a:t>
            </a:r>
            <a:r>
              <a:rPr lang="en-US" dirty="0"/>
              <a:t> </a:t>
            </a:r>
            <a:r>
              <a:rPr lang="en-US" dirty="0" err="1"/>
              <a:t>trời</a:t>
            </a:r>
            <a:r>
              <a:rPr lang="en-US" dirty="0"/>
              <a:t> </a:t>
            </a:r>
            <a:r>
              <a:rPr lang="en-US" dirty="0" err="1"/>
              <a:t>sẽ</a:t>
            </a:r>
            <a:r>
              <a:rPr lang="en-US" dirty="0"/>
              <a:t> </a:t>
            </a:r>
            <a:r>
              <a:rPr lang="en-US" dirty="0" err="1"/>
              <a:t>chuyển</a:t>
            </a:r>
            <a:r>
              <a:rPr lang="en-US" dirty="0"/>
              <a:t> </a:t>
            </a:r>
            <a:r>
              <a:rPr lang="en-US" dirty="0" err="1"/>
              <a:t>đến</a:t>
            </a:r>
            <a:r>
              <a:rPr lang="en-US" dirty="0"/>
              <a:t> slide 15 </a:t>
            </a:r>
            <a:r>
              <a:rPr lang="en-US" dirty="0" err="1"/>
              <a:t>để</a:t>
            </a:r>
            <a:r>
              <a:rPr lang="en-US" dirty="0"/>
              <a:t> </a:t>
            </a:r>
            <a:r>
              <a:rPr lang="en-US" dirty="0" err="1"/>
              <a:t>đọc</a:t>
            </a:r>
            <a:r>
              <a:rPr lang="en-US" dirty="0"/>
              <a:t> </a:t>
            </a:r>
            <a:r>
              <a:rPr lang="en-US" dirty="0" err="1"/>
              <a:t>tổng</a:t>
            </a:r>
            <a:r>
              <a:rPr lang="en-US" dirty="0"/>
              <a:t> </a:t>
            </a:r>
            <a:r>
              <a:rPr lang="en-US" dirty="0" err="1"/>
              <a:t>hợp</a:t>
            </a:r>
            <a:r>
              <a:rPr lang="en-US" dirty="0"/>
              <a:t> </a:t>
            </a:r>
            <a:r>
              <a:rPr lang="en-US" dirty="0" err="1"/>
              <a:t>tất</a:t>
            </a:r>
            <a:r>
              <a:rPr lang="en-US" dirty="0"/>
              <a:t> </a:t>
            </a:r>
            <a:r>
              <a:rPr lang="en-US" dirty="0" err="1"/>
              <a:t>cả</a:t>
            </a:r>
            <a:r>
              <a:rPr lang="en-US" dirty="0"/>
              <a:t> </a:t>
            </a:r>
            <a:r>
              <a:rPr lang="en-US" dirty="0" err="1"/>
              <a:t>bông</a:t>
            </a:r>
            <a:r>
              <a:rPr lang="en-US" dirty="0"/>
              <a:t> </a:t>
            </a:r>
            <a:r>
              <a:rPr lang="en-US" dirty="0" err="1"/>
              <a:t>hoa</a:t>
            </a:r>
            <a:r>
              <a:rPr lang="en-US" dirty="0"/>
              <a:t>.</a:t>
            </a:r>
          </a:p>
        </p:txBody>
      </p:sp>
      <p:sp>
        <p:nvSpPr>
          <p:cNvPr id="4" name="Slide Number Placeholder 3"/>
          <p:cNvSpPr>
            <a:spLocks noGrp="1"/>
          </p:cNvSpPr>
          <p:nvPr>
            <p:ph type="sldNum" sz="quarter" idx="5"/>
          </p:nvPr>
        </p:nvSpPr>
        <p:spPr/>
        <p:txBody>
          <a:bodyPr/>
          <a:lstStyle/>
          <a:p>
            <a:fld id="{DCCB7BCB-EDF4-421F-BA27-4C74ADAC4623}" type="slidenum">
              <a:rPr lang="en-US" smtClean="0"/>
              <a:t>5</a:t>
            </a:fld>
            <a:endParaRPr lang="en-US"/>
          </a:p>
        </p:txBody>
      </p:sp>
    </p:spTree>
    <p:extLst>
      <p:ext uri="{BB962C8B-B14F-4D97-AF65-F5344CB8AC3E}">
        <p14:creationId xmlns:p14="http://schemas.microsoft.com/office/powerpoint/2010/main" val="825611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4">
            <a:extLst>
              <a:ext uri="{FF2B5EF4-FFF2-40B4-BE49-F238E27FC236}">
                <a16:creationId xmlns:a16="http://schemas.microsoft.com/office/drawing/2014/main" id="{498D485A-BD2D-463A-AE08-D76FC2F819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6711" y="-2687289"/>
            <a:ext cx="6858000" cy="12232578"/>
          </a:xfrm>
          <a:prstGeom prst="rect">
            <a:avLst/>
          </a:prstGeom>
        </p:spPr>
      </p:pic>
      <p:sp>
        <p:nvSpPr>
          <p:cNvPr id="11" name="5">
            <a:extLst>
              <a:ext uri="{FF2B5EF4-FFF2-40B4-BE49-F238E27FC236}">
                <a16:creationId xmlns:a16="http://schemas.microsoft.com/office/drawing/2014/main" id="{5DB2378A-D70F-4A4A-8A47-E6CA71638D4D}"/>
              </a:ext>
            </a:extLst>
          </p:cNvPr>
          <p:cNvSpPr/>
          <p:nvPr userDrawn="1"/>
        </p:nvSpPr>
        <p:spPr>
          <a:xfrm>
            <a:off x="1170432" y="2093976"/>
            <a:ext cx="10085832" cy="2459736"/>
          </a:xfrm>
          <a:prstGeom prst="roundRect">
            <a:avLst/>
          </a:prstGeom>
          <a:gradFill>
            <a:gsLst>
              <a:gs pos="0">
                <a:srgbClr val="AFBECB"/>
              </a:gs>
              <a:gs pos="100000">
                <a:schemeClr val="accent2">
                  <a:lumMod val="20000"/>
                  <a:lumOff val="80000"/>
                </a:schemeClr>
              </a:gs>
            </a:gsLst>
            <a:lin ang="162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2">
            <a:extLst>
              <a:ext uri="{FF2B5EF4-FFF2-40B4-BE49-F238E27FC236}">
                <a16:creationId xmlns:a16="http://schemas.microsoft.com/office/drawing/2014/main" id="{872E1DEB-773D-448A-B5CC-86052E0A6EDE}"/>
              </a:ext>
            </a:extLst>
          </p:cNvPr>
          <p:cNvSpPr/>
          <p:nvPr userDrawn="1"/>
        </p:nvSpPr>
        <p:spPr>
          <a:xfrm>
            <a:off x="1550020" y="2364059"/>
            <a:ext cx="9378175" cy="195120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567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4B98A-C036-4E91-870A-A023B583E3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855E74-CF0A-4935-9DF3-53DCD00FB8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3B613-4536-45B7-8D8D-A8D5586FC045}"/>
              </a:ext>
            </a:extLst>
          </p:cNvPr>
          <p:cNvSpPr>
            <a:spLocks noGrp="1"/>
          </p:cNvSpPr>
          <p:nvPr>
            <p:ph type="dt" sz="half" idx="10"/>
          </p:nvPr>
        </p:nvSpPr>
        <p:spPr/>
        <p:txBody>
          <a:bodyPr/>
          <a:lstStyle/>
          <a:p>
            <a:fld id="{51CAEB48-2C03-4145-BD38-1ABF57B48BC3}" type="datetimeFigureOut">
              <a:rPr lang="en-US" smtClean="0"/>
              <a:t>10/28/2022</a:t>
            </a:fld>
            <a:endParaRPr lang="en-US"/>
          </a:p>
        </p:txBody>
      </p:sp>
      <p:sp>
        <p:nvSpPr>
          <p:cNvPr id="5" name="Footer Placeholder 4">
            <a:extLst>
              <a:ext uri="{FF2B5EF4-FFF2-40B4-BE49-F238E27FC236}">
                <a16:creationId xmlns:a16="http://schemas.microsoft.com/office/drawing/2014/main" id="{B0DAE276-D6D8-455B-BA4E-2A378995C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85B31-1C0E-43FB-B4B0-474320FA78C8}"/>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3582341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D88381-02E6-4B65-A788-79810095C6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A1813-2B18-4138-8C48-A90B4AB4A4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9796E-E6DB-4CAE-A9D4-E30DC83E57BA}"/>
              </a:ext>
            </a:extLst>
          </p:cNvPr>
          <p:cNvSpPr>
            <a:spLocks noGrp="1"/>
          </p:cNvSpPr>
          <p:nvPr>
            <p:ph type="dt" sz="half" idx="10"/>
          </p:nvPr>
        </p:nvSpPr>
        <p:spPr/>
        <p:txBody>
          <a:bodyPr/>
          <a:lstStyle/>
          <a:p>
            <a:fld id="{51CAEB48-2C03-4145-BD38-1ABF57B48BC3}" type="datetimeFigureOut">
              <a:rPr lang="en-US" smtClean="0"/>
              <a:t>10/28/2022</a:t>
            </a:fld>
            <a:endParaRPr lang="en-US"/>
          </a:p>
        </p:txBody>
      </p:sp>
      <p:sp>
        <p:nvSpPr>
          <p:cNvPr id="5" name="Footer Placeholder 4">
            <a:extLst>
              <a:ext uri="{FF2B5EF4-FFF2-40B4-BE49-F238E27FC236}">
                <a16:creationId xmlns:a16="http://schemas.microsoft.com/office/drawing/2014/main" id="{43C5B389-23E0-4543-8486-E7CDF5C4F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CAD6F-D719-44A4-8493-F9F9807CD5B5}"/>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65138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0B94-BD0C-4A49-85F0-A8D397F42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9C0A7-396C-4C2E-A03B-BC8AFBFC93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A52A5-DBF8-4CA2-9F24-452E73210364}"/>
              </a:ext>
            </a:extLst>
          </p:cNvPr>
          <p:cNvSpPr>
            <a:spLocks noGrp="1"/>
          </p:cNvSpPr>
          <p:nvPr>
            <p:ph type="dt" sz="half" idx="10"/>
          </p:nvPr>
        </p:nvSpPr>
        <p:spPr/>
        <p:txBody>
          <a:bodyPr/>
          <a:lstStyle/>
          <a:p>
            <a:fld id="{51CAEB48-2C03-4145-BD38-1ABF57B48BC3}" type="datetimeFigureOut">
              <a:rPr lang="en-US" smtClean="0"/>
              <a:t>10/28/2022</a:t>
            </a:fld>
            <a:endParaRPr lang="en-US"/>
          </a:p>
        </p:txBody>
      </p:sp>
      <p:sp>
        <p:nvSpPr>
          <p:cNvPr id="5" name="Footer Placeholder 4">
            <a:extLst>
              <a:ext uri="{FF2B5EF4-FFF2-40B4-BE49-F238E27FC236}">
                <a16:creationId xmlns:a16="http://schemas.microsoft.com/office/drawing/2014/main" id="{1B265B41-0B92-474B-89D9-63B8B1F23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3D72C-74C6-49D9-B68A-F71D544FD391}"/>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221877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4009-FB30-4C43-8895-FE8352C7BD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2C570A-96CB-4E14-9249-2EAF7EB535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D5007-B415-4A42-A095-2D53A1FC2BD5}"/>
              </a:ext>
            </a:extLst>
          </p:cNvPr>
          <p:cNvSpPr>
            <a:spLocks noGrp="1"/>
          </p:cNvSpPr>
          <p:nvPr>
            <p:ph type="dt" sz="half" idx="10"/>
          </p:nvPr>
        </p:nvSpPr>
        <p:spPr/>
        <p:txBody>
          <a:bodyPr/>
          <a:lstStyle/>
          <a:p>
            <a:fld id="{51CAEB48-2C03-4145-BD38-1ABF57B48BC3}" type="datetimeFigureOut">
              <a:rPr lang="en-US" smtClean="0"/>
              <a:t>10/28/2022</a:t>
            </a:fld>
            <a:endParaRPr lang="en-US"/>
          </a:p>
        </p:txBody>
      </p:sp>
      <p:sp>
        <p:nvSpPr>
          <p:cNvPr id="5" name="Footer Placeholder 4">
            <a:extLst>
              <a:ext uri="{FF2B5EF4-FFF2-40B4-BE49-F238E27FC236}">
                <a16:creationId xmlns:a16="http://schemas.microsoft.com/office/drawing/2014/main" id="{2E04CA15-6C03-4670-86F3-DC4EAAE6E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0B5CE-9E30-4F9E-ADC1-931EA9BB3E81}"/>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277407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76FA-6175-4A28-9ACB-5D73EED15E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89D518-F6E1-46F9-BDB3-0E30FFEE4A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B2BC63-57A2-4D6A-8E8B-F333410740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D35577-6DB1-4B82-9D22-59D6342DD3CD}"/>
              </a:ext>
            </a:extLst>
          </p:cNvPr>
          <p:cNvSpPr>
            <a:spLocks noGrp="1"/>
          </p:cNvSpPr>
          <p:nvPr>
            <p:ph type="dt" sz="half" idx="10"/>
          </p:nvPr>
        </p:nvSpPr>
        <p:spPr/>
        <p:txBody>
          <a:bodyPr/>
          <a:lstStyle/>
          <a:p>
            <a:fld id="{51CAEB48-2C03-4145-BD38-1ABF57B48BC3}" type="datetimeFigureOut">
              <a:rPr lang="en-US" smtClean="0"/>
              <a:t>10/28/2022</a:t>
            </a:fld>
            <a:endParaRPr lang="en-US"/>
          </a:p>
        </p:txBody>
      </p:sp>
      <p:sp>
        <p:nvSpPr>
          <p:cNvPr id="6" name="Footer Placeholder 5">
            <a:extLst>
              <a:ext uri="{FF2B5EF4-FFF2-40B4-BE49-F238E27FC236}">
                <a16:creationId xmlns:a16="http://schemas.microsoft.com/office/drawing/2014/main" id="{BAB32BBA-C11C-4954-BAF0-9566E27A4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DDC0F-A8C7-4D7F-9BAF-6B77DA13AD2D}"/>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115644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F272-56B3-43DA-96C5-E41BB90983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5AAAE1-E6C8-4AA0-B9AE-12E566C52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AC729-B071-46D4-9F7E-D628E5E227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CF031E-DC3B-45C8-9FA3-5ACEEA84C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E643F1-59EF-43AB-A7EB-1F15A23835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4F425E-B806-4B5D-836E-3BC28DB5812A}"/>
              </a:ext>
            </a:extLst>
          </p:cNvPr>
          <p:cNvSpPr>
            <a:spLocks noGrp="1"/>
          </p:cNvSpPr>
          <p:nvPr>
            <p:ph type="dt" sz="half" idx="10"/>
          </p:nvPr>
        </p:nvSpPr>
        <p:spPr/>
        <p:txBody>
          <a:bodyPr/>
          <a:lstStyle/>
          <a:p>
            <a:fld id="{51CAEB48-2C03-4145-BD38-1ABF57B48BC3}" type="datetimeFigureOut">
              <a:rPr lang="en-US" smtClean="0"/>
              <a:t>10/28/2022</a:t>
            </a:fld>
            <a:endParaRPr lang="en-US"/>
          </a:p>
        </p:txBody>
      </p:sp>
      <p:sp>
        <p:nvSpPr>
          <p:cNvPr id="8" name="Footer Placeholder 7">
            <a:extLst>
              <a:ext uri="{FF2B5EF4-FFF2-40B4-BE49-F238E27FC236}">
                <a16:creationId xmlns:a16="http://schemas.microsoft.com/office/drawing/2014/main" id="{87F2C976-42BB-445D-A616-F5BCC5B037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9ED681-8CD9-4161-919A-AA268E95B880}"/>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307292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8A498-E6FA-4521-93CB-0123B6AB41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897BE6-CE76-4480-A77B-DC3243E76CBC}"/>
              </a:ext>
            </a:extLst>
          </p:cNvPr>
          <p:cNvSpPr>
            <a:spLocks noGrp="1"/>
          </p:cNvSpPr>
          <p:nvPr>
            <p:ph type="dt" sz="half" idx="10"/>
          </p:nvPr>
        </p:nvSpPr>
        <p:spPr/>
        <p:txBody>
          <a:bodyPr/>
          <a:lstStyle/>
          <a:p>
            <a:fld id="{51CAEB48-2C03-4145-BD38-1ABF57B48BC3}" type="datetimeFigureOut">
              <a:rPr lang="en-US" smtClean="0"/>
              <a:t>10/28/2022</a:t>
            </a:fld>
            <a:endParaRPr lang="en-US"/>
          </a:p>
        </p:txBody>
      </p:sp>
      <p:sp>
        <p:nvSpPr>
          <p:cNvPr id="4" name="Footer Placeholder 3">
            <a:extLst>
              <a:ext uri="{FF2B5EF4-FFF2-40B4-BE49-F238E27FC236}">
                <a16:creationId xmlns:a16="http://schemas.microsoft.com/office/drawing/2014/main" id="{72A8A951-D3B5-43C9-AF81-EEFB5E1C04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55909E-B74A-4923-A183-A679BD26433E}"/>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1257835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36754-651A-49DF-9CA5-82125BB909A2}"/>
              </a:ext>
            </a:extLst>
          </p:cNvPr>
          <p:cNvSpPr>
            <a:spLocks noGrp="1"/>
          </p:cNvSpPr>
          <p:nvPr>
            <p:ph type="dt" sz="half" idx="10"/>
          </p:nvPr>
        </p:nvSpPr>
        <p:spPr/>
        <p:txBody>
          <a:bodyPr/>
          <a:lstStyle/>
          <a:p>
            <a:fld id="{51CAEB48-2C03-4145-BD38-1ABF57B48BC3}" type="datetimeFigureOut">
              <a:rPr lang="en-US" smtClean="0"/>
              <a:t>10/28/2022</a:t>
            </a:fld>
            <a:endParaRPr lang="en-US"/>
          </a:p>
        </p:txBody>
      </p:sp>
      <p:sp>
        <p:nvSpPr>
          <p:cNvPr id="3" name="Footer Placeholder 2">
            <a:extLst>
              <a:ext uri="{FF2B5EF4-FFF2-40B4-BE49-F238E27FC236}">
                <a16:creationId xmlns:a16="http://schemas.microsoft.com/office/drawing/2014/main" id="{20C4B5EC-942C-4D4D-B632-24902888FB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39AAA9-CE13-4C4C-B685-A5CEC6D0601C}"/>
              </a:ext>
            </a:extLst>
          </p:cNvPr>
          <p:cNvSpPr>
            <a:spLocks noGrp="1"/>
          </p:cNvSpPr>
          <p:nvPr>
            <p:ph type="sldNum" sz="quarter" idx="12"/>
          </p:nvPr>
        </p:nvSpPr>
        <p:spPr/>
        <p:txBody>
          <a:bodyPr/>
          <a:lstStyle/>
          <a:p>
            <a:fld id="{A5F883F8-ECFD-4B05-983B-CE7381403587}" type="slidenum">
              <a:rPr lang="en-US" smtClean="0"/>
              <a:t>‹#›</a:t>
            </a:fld>
            <a:endParaRPr lang="en-US"/>
          </a:p>
        </p:txBody>
      </p:sp>
      <p:pic>
        <p:nvPicPr>
          <p:cNvPr id="5" name="图片 4">
            <a:extLst>
              <a:ext uri="{FF2B5EF4-FFF2-40B4-BE49-F238E27FC236}">
                <a16:creationId xmlns:a16="http://schemas.microsoft.com/office/drawing/2014/main" id="{16BB5668-F581-4451-979A-95D1BABE87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6711" y="-2687289"/>
            <a:ext cx="6858000" cy="12232578"/>
          </a:xfrm>
          <a:prstGeom prst="rect">
            <a:avLst/>
          </a:prstGeom>
        </p:spPr>
      </p:pic>
      <p:sp>
        <p:nvSpPr>
          <p:cNvPr id="7" name="Rectangle: Rounded Corners 6">
            <a:extLst>
              <a:ext uri="{FF2B5EF4-FFF2-40B4-BE49-F238E27FC236}">
                <a16:creationId xmlns:a16="http://schemas.microsoft.com/office/drawing/2014/main" id="{ED512324-9A3D-4278-9951-2B6F9FA8AF0E}"/>
              </a:ext>
            </a:extLst>
          </p:cNvPr>
          <p:cNvSpPr/>
          <p:nvPr userDrawn="1"/>
        </p:nvSpPr>
        <p:spPr>
          <a:xfrm>
            <a:off x="327498" y="369651"/>
            <a:ext cx="11537004" cy="6118698"/>
          </a:xfrm>
          <a:prstGeom prst="roundRect">
            <a:avLst>
              <a:gd name="adj" fmla="val 7051"/>
            </a:avLst>
          </a:prstGeom>
          <a:gradFill>
            <a:gsLst>
              <a:gs pos="0">
                <a:srgbClr val="EEF8FC">
                  <a:lumMod val="88000"/>
                  <a:lumOff val="12000"/>
                  <a:alpha val="22000"/>
                </a:srgbClr>
              </a:gs>
              <a:gs pos="69000">
                <a:schemeClr val="bg1"/>
              </a:gs>
              <a:gs pos="36000">
                <a:schemeClr val="bg1"/>
              </a:gs>
              <a:gs pos="86000">
                <a:srgbClr val="EEF8FC">
                  <a:alpha val="6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2599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639B-F35A-4E77-A854-505CE6E58B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CCB1D1-CEFF-46AD-A061-629D025B4D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6120C-B013-40E6-9F9F-A7F04651A8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FE1EB8-7959-4F02-8229-DB7793C872AA}"/>
              </a:ext>
            </a:extLst>
          </p:cNvPr>
          <p:cNvSpPr>
            <a:spLocks noGrp="1"/>
          </p:cNvSpPr>
          <p:nvPr>
            <p:ph type="dt" sz="half" idx="10"/>
          </p:nvPr>
        </p:nvSpPr>
        <p:spPr/>
        <p:txBody>
          <a:bodyPr/>
          <a:lstStyle/>
          <a:p>
            <a:fld id="{51CAEB48-2C03-4145-BD38-1ABF57B48BC3}" type="datetimeFigureOut">
              <a:rPr lang="en-US" smtClean="0"/>
              <a:t>10/28/2022</a:t>
            </a:fld>
            <a:endParaRPr lang="en-US"/>
          </a:p>
        </p:txBody>
      </p:sp>
      <p:sp>
        <p:nvSpPr>
          <p:cNvPr id="6" name="Footer Placeholder 5">
            <a:extLst>
              <a:ext uri="{FF2B5EF4-FFF2-40B4-BE49-F238E27FC236}">
                <a16:creationId xmlns:a16="http://schemas.microsoft.com/office/drawing/2014/main" id="{449AFE02-0525-4F97-AF61-76A23F21D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5CB38-27AA-48D0-B70D-54D92BB2DA27}"/>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604598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4467-62D2-472C-84FD-155D42D87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867779-9A3D-40ED-B20A-66F170A25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6C4791-0ECB-49C8-A184-69A1E8158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E6DC6-5E56-4DFD-9BFC-FD042316C31D}"/>
              </a:ext>
            </a:extLst>
          </p:cNvPr>
          <p:cNvSpPr>
            <a:spLocks noGrp="1"/>
          </p:cNvSpPr>
          <p:nvPr>
            <p:ph type="dt" sz="half" idx="10"/>
          </p:nvPr>
        </p:nvSpPr>
        <p:spPr/>
        <p:txBody>
          <a:bodyPr/>
          <a:lstStyle/>
          <a:p>
            <a:fld id="{51CAEB48-2C03-4145-BD38-1ABF57B48BC3}" type="datetimeFigureOut">
              <a:rPr lang="en-US" smtClean="0"/>
              <a:t>10/28/2022</a:t>
            </a:fld>
            <a:endParaRPr lang="en-US"/>
          </a:p>
        </p:txBody>
      </p:sp>
      <p:sp>
        <p:nvSpPr>
          <p:cNvPr id="6" name="Footer Placeholder 5">
            <a:extLst>
              <a:ext uri="{FF2B5EF4-FFF2-40B4-BE49-F238E27FC236}">
                <a16:creationId xmlns:a16="http://schemas.microsoft.com/office/drawing/2014/main" id="{8FCFADFA-8ADD-4EEC-AA6D-83B66A726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3F36AF-280D-486E-B241-EBA742E89D63}"/>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297847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EA0BFC-C5DA-4678-8A5F-AA20E7297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2F0338-274C-42C0-A4B8-8AE0420E9E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DE09F-1F7E-42E5-98EB-784C9AB1E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AEB48-2C03-4145-BD38-1ABF57B48BC3}" type="datetimeFigureOut">
              <a:rPr lang="en-US" smtClean="0"/>
              <a:t>10/28/2022</a:t>
            </a:fld>
            <a:endParaRPr lang="en-US"/>
          </a:p>
        </p:txBody>
      </p:sp>
      <p:sp>
        <p:nvSpPr>
          <p:cNvPr id="5" name="Footer Placeholder 4">
            <a:extLst>
              <a:ext uri="{FF2B5EF4-FFF2-40B4-BE49-F238E27FC236}">
                <a16:creationId xmlns:a16="http://schemas.microsoft.com/office/drawing/2014/main" id="{E29CED98-5639-4A91-8B27-4DD036665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02E1F8-D1A3-4106-BDB8-B575B0A0E3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83F8-ECFD-4B05-983B-CE7381403587}" type="slidenum">
              <a:rPr lang="en-US" smtClean="0"/>
              <a:t>‹#›</a:t>
            </a:fld>
            <a:endParaRPr lang="en-US"/>
          </a:p>
        </p:txBody>
      </p:sp>
    </p:spTree>
    <p:extLst>
      <p:ext uri="{BB962C8B-B14F-4D97-AF65-F5344CB8AC3E}">
        <p14:creationId xmlns:p14="http://schemas.microsoft.com/office/powerpoint/2010/main" val="173145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openxmlformats.org/officeDocument/2006/relationships/slide" Target="slide10.xml"/><Relationship Id="rId26" Type="http://schemas.openxmlformats.org/officeDocument/2006/relationships/slide" Target="slide14.xml"/><Relationship Id="rId3" Type="http://schemas.openxmlformats.org/officeDocument/2006/relationships/slideLayout" Target="../slideLayouts/slideLayout7.xml"/><Relationship Id="rId21" Type="http://schemas.openxmlformats.org/officeDocument/2006/relationships/image" Target="../media/image16.png"/><Relationship Id="rId7" Type="http://schemas.openxmlformats.org/officeDocument/2006/relationships/slide" Target="slide16.xml"/><Relationship Id="rId12" Type="http://schemas.openxmlformats.org/officeDocument/2006/relationships/slide" Target="slide7.xml"/><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slide" Target="slide11.xml"/><Relationship Id="rId29"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1.png"/><Relationship Id="rId24" Type="http://schemas.openxmlformats.org/officeDocument/2006/relationships/slide" Target="slide13.xml"/><Relationship Id="rId32" Type="http://schemas.openxmlformats.org/officeDocument/2006/relationships/image" Target="../media/image23.png"/><Relationship Id="rId5" Type="http://schemas.openxmlformats.org/officeDocument/2006/relationships/image" Target="../media/image7.png"/><Relationship Id="rId15" Type="http://schemas.openxmlformats.org/officeDocument/2006/relationships/image" Target="../media/image13.png"/><Relationship Id="rId23" Type="http://schemas.openxmlformats.org/officeDocument/2006/relationships/image" Target="../media/image17.png"/><Relationship Id="rId28" Type="http://schemas.openxmlformats.org/officeDocument/2006/relationships/slide" Target="slide15.xml"/><Relationship Id="rId10" Type="http://schemas.openxmlformats.org/officeDocument/2006/relationships/slide" Target="slide6.xml"/><Relationship Id="rId19" Type="http://schemas.openxmlformats.org/officeDocument/2006/relationships/image" Target="../media/image15.png"/><Relationship Id="rId31"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slide" Target="slide8.xml"/><Relationship Id="rId22" Type="http://schemas.openxmlformats.org/officeDocument/2006/relationships/slide" Target="slide12.xml"/><Relationship Id="rId27" Type="http://schemas.openxmlformats.org/officeDocument/2006/relationships/image" Target="../media/image19.png"/><Relationship Id="rId30"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53F55D-8E52-C6E5-C051-34DB4DB65524}"/>
              </a:ext>
            </a:extLst>
          </p:cNvPr>
          <p:cNvPicPr>
            <a:picLocks noChangeAspect="1"/>
          </p:cNvPicPr>
          <p:nvPr/>
        </p:nvPicPr>
        <p:blipFill>
          <a:blip r:embed="rId2"/>
          <a:stretch>
            <a:fillRect/>
          </a:stretch>
        </p:blipFill>
        <p:spPr>
          <a:xfrm>
            <a:off x="0" y="0"/>
            <a:ext cx="12192000" cy="6872710"/>
          </a:xfrm>
          <a:prstGeom prst="rect">
            <a:avLst/>
          </a:prstGeom>
        </p:spPr>
      </p:pic>
    </p:spTree>
    <p:extLst>
      <p:ext uri="{BB962C8B-B14F-4D97-AF65-F5344CB8AC3E}">
        <p14:creationId xmlns:p14="http://schemas.microsoft.com/office/powerpoint/2010/main" val="4170896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526874"/>
              <a:ext cx="1694849" cy="1569660"/>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gió nồm</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1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840638"/>
              <a:ext cx="1694849" cy="830997"/>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bơi lội</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13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437224"/>
              <a:ext cx="1694849" cy="1569660"/>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lom khom</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75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437224"/>
              <a:ext cx="1694849" cy="1569660"/>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êm đềm</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83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HẠM DUYÊ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491014"/>
              <a:ext cx="1694849" cy="1569660"/>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ngõ hẻm</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Action Button: Beginning 10">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81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HẠM DUYÊ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157" y="-12297"/>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135698" y="1908876"/>
              <a:ext cx="1929915" cy="830997"/>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bãi bồi</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Action Button: Beginning 10">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1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ield&#10;&#10;Description automatically generated">
            <a:extLst>
              <a:ext uri="{FF2B5EF4-FFF2-40B4-BE49-F238E27FC236}">
                <a16:creationId xmlns:a16="http://schemas.microsoft.com/office/drawing/2014/main" id="{D2F71E2B-37DC-45C1-95E5-B67BD9ABA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8" y="0"/>
            <a:ext cx="12240128" cy="6857999"/>
          </a:xfrm>
          <a:prstGeom prst="rect">
            <a:avLst/>
          </a:prstGeom>
        </p:spPr>
      </p:pic>
      <p:sp>
        <p:nvSpPr>
          <p:cNvPr id="85" name="Rectangle 84"/>
          <p:cNvSpPr/>
          <p:nvPr/>
        </p:nvSpPr>
        <p:spPr>
          <a:xfrm>
            <a:off x="3050660" y="121843"/>
            <a:ext cx="5814740" cy="1754326"/>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chemeClr val="bg1"/>
                </a:solidFill>
                <a:effectLst>
                  <a:outerShdw dist="38100" dir="2700000" algn="tl" rotWithShape="0">
                    <a:schemeClr val="accent2"/>
                  </a:outerShdw>
                </a:effectLst>
              </a:rPr>
              <a:t>Trò chơi: </a:t>
            </a:r>
          </a:p>
          <a:p>
            <a:pPr algn="ctr"/>
            <a:r>
              <a:rPr lang="en-US" sz="5400" b="1" cap="none" spc="0" dirty="0">
                <a:ln w="6600">
                  <a:solidFill>
                    <a:schemeClr val="accent2"/>
                  </a:solidFill>
                  <a:prstDash val="solid"/>
                </a:ln>
                <a:solidFill>
                  <a:schemeClr val="bg1"/>
                </a:solidFill>
                <a:effectLst>
                  <a:outerShdw dist="38100" dir="2700000" algn="tl" rotWithShape="0">
                    <a:schemeClr val="accent2"/>
                  </a:outerShdw>
                </a:effectLst>
              </a:rPr>
              <a:t>HÁI </a:t>
            </a:r>
            <a:r>
              <a:rPr lang="en-US" sz="5400" b="1" dirty="0">
                <a:ln w="6600">
                  <a:solidFill>
                    <a:schemeClr val="accent2"/>
                  </a:solidFill>
                  <a:prstDash val="solid"/>
                </a:ln>
                <a:solidFill>
                  <a:schemeClr val="bg1"/>
                </a:solidFill>
                <a:effectLst>
                  <a:outerShdw dist="38100" dir="2700000" algn="tl" rotWithShape="0">
                    <a:schemeClr val="accent2"/>
                  </a:outerShdw>
                </a:effectLst>
              </a:rPr>
              <a:t>HOA DÂN CHỦ</a:t>
            </a:r>
            <a:endParaRPr lang="en-US" sz="5400" b="1" cap="none" spc="0" dirty="0">
              <a:ln w="6600">
                <a:solidFill>
                  <a:schemeClr val="accent2"/>
                </a:solidFill>
                <a:prstDash val="solid"/>
              </a:ln>
              <a:solidFill>
                <a:schemeClr val="bg1"/>
              </a:solidFill>
              <a:effectLst>
                <a:outerShdw dist="38100" dir="2700000" algn="tl" rotWithShape="0">
                  <a:schemeClr val="accent2"/>
                </a:outerShdw>
              </a:effectLst>
            </a:endParaRPr>
          </a:p>
        </p:txBody>
      </p:sp>
      <p:pic>
        <p:nvPicPr>
          <p:cNvPr id="87" name="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72" y="-91936"/>
            <a:ext cx="1769013" cy="1659429"/>
          </a:xfrm>
          <a:prstGeom prst="rect">
            <a:avLst/>
          </a:prstGeom>
        </p:spPr>
      </p:pic>
      <p:grpSp>
        <p:nvGrpSpPr>
          <p:cNvPr id="88" name="chói lọi"/>
          <p:cNvGrpSpPr/>
          <p:nvPr/>
        </p:nvGrpSpPr>
        <p:grpSpPr>
          <a:xfrm>
            <a:off x="678518" y="2097848"/>
            <a:ext cx="2927694" cy="4357959"/>
            <a:chOff x="678518" y="2097848"/>
            <a:chExt cx="2927694" cy="4357959"/>
          </a:xfrm>
        </p:grpSpPr>
        <p:pic>
          <p:nvPicPr>
            <p:cNvPr id="89" name="Picture 88"/>
            <p:cNvPicPr>
              <a:picLocks noChangeAspect="1"/>
            </p:cNvPicPr>
            <p:nvPr/>
          </p:nvPicPr>
          <p:blipFill rotWithShape="1">
            <a:blip r:embed="rId4">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90" name="Oval 89"/>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 </a:t>
              </a:r>
            </a:p>
          </p:txBody>
        </p:sp>
      </p:grpSp>
      <p:grpSp>
        <p:nvGrpSpPr>
          <p:cNvPr id="91" name="gió nồm"/>
          <p:cNvGrpSpPr/>
          <p:nvPr/>
        </p:nvGrpSpPr>
        <p:grpSpPr>
          <a:xfrm>
            <a:off x="-259702" y="4131934"/>
            <a:ext cx="2551083" cy="2730339"/>
            <a:chOff x="-191074" y="4279666"/>
            <a:chExt cx="2482455" cy="2582607"/>
          </a:xfrm>
        </p:grpSpPr>
        <p:pic>
          <p:nvPicPr>
            <p:cNvPr id="92" name="Picture 91"/>
            <p:cNvPicPr>
              <a:picLocks noChangeAspect="1"/>
            </p:cNvPicPr>
            <p:nvPr/>
          </p:nvPicPr>
          <p:blipFill rotWithShape="1">
            <a:blip r:embed="rId4">
              <a:extLst>
                <a:ext uri="{28A0092B-C50C-407E-A947-70E740481C1C}">
                  <a14:useLocalDpi xmlns:a14="http://schemas.microsoft.com/office/drawing/2010/main" val="0"/>
                </a:ext>
              </a:extLst>
            </a:blip>
            <a:srcRect l="15801" t="14425" r="15962" b="23222"/>
            <a:stretch/>
          </p:blipFill>
          <p:spPr>
            <a:xfrm>
              <a:off x="-191074" y="4279666"/>
              <a:ext cx="2482455" cy="2582607"/>
            </a:xfrm>
            <a:prstGeom prst="rect">
              <a:avLst/>
            </a:prstGeom>
          </p:spPr>
        </p:pic>
        <p:sp>
          <p:nvSpPr>
            <p:cNvPr id="93" name="Oval 92"/>
            <p:cNvSpPr/>
            <p:nvPr/>
          </p:nvSpPr>
          <p:spPr>
            <a:xfrm>
              <a:off x="519753" y="4902084"/>
              <a:ext cx="1060799" cy="971637"/>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94" name="bơi lội"/>
          <p:cNvGrpSpPr/>
          <p:nvPr/>
        </p:nvGrpSpPr>
        <p:grpSpPr>
          <a:xfrm>
            <a:off x="1874043" y="4220018"/>
            <a:ext cx="2575386" cy="2642255"/>
            <a:chOff x="1874043" y="4220018"/>
            <a:chExt cx="2575386" cy="2642255"/>
          </a:xfrm>
        </p:grpSpPr>
        <p:pic>
          <p:nvPicPr>
            <p:cNvPr id="95" name="Picture 94"/>
            <p:cNvPicPr>
              <a:picLocks noChangeAspect="1"/>
            </p:cNvPicPr>
            <p:nvPr/>
          </p:nvPicPr>
          <p:blipFill rotWithShape="1">
            <a:blip r:embed="rId4">
              <a:extLst>
                <a:ext uri="{28A0092B-C50C-407E-A947-70E740481C1C}">
                  <a14:useLocalDpi xmlns:a14="http://schemas.microsoft.com/office/drawing/2010/main" val="0"/>
                </a:ext>
              </a:extLst>
            </a:blip>
            <a:srcRect l="15801" t="14425" r="15962" b="24910"/>
            <a:stretch/>
          </p:blipFill>
          <p:spPr>
            <a:xfrm>
              <a:off x="1874043" y="4220018"/>
              <a:ext cx="2575386" cy="2642255"/>
            </a:xfrm>
            <a:prstGeom prst="rect">
              <a:avLst/>
            </a:prstGeom>
          </p:spPr>
        </p:pic>
        <p:sp>
          <p:nvSpPr>
            <p:cNvPr id="96" name="Oval 95"/>
            <p:cNvSpPr/>
            <p:nvPr/>
          </p:nvSpPr>
          <p:spPr>
            <a:xfrm>
              <a:off x="2611480" y="4874540"/>
              <a:ext cx="1100510" cy="102175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97" name="cày cấy"/>
          <p:cNvGrpSpPr/>
          <p:nvPr/>
        </p:nvGrpSpPr>
        <p:grpSpPr>
          <a:xfrm>
            <a:off x="3163226" y="2174870"/>
            <a:ext cx="2803976" cy="3886423"/>
            <a:chOff x="3265569" y="2333615"/>
            <a:chExt cx="2803976" cy="3886423"/>
          </a:xfrm>
        </p:grpSpPr>
        <p:pic>
          <p:nvPicPr>
            <p:cNvPr id="98" name="Picture 97"/>
            <p:cNvPicPr>
              <a:picLocks noChangeAspect="1"/>
            </p:cNvPicPr>
            <p:nvPr/>
          </p:nvPicPr>
          <p:blipFill rotWithShape="1">
            <a:blip r:embed="rId4">
              <a:extLst>
                <a:ext uri="{28A0092B-C50C-407E-A947-70E740481C1C}">
                  <a14:useLocalDpi xmlns:a14="http://schemas.microsoft.com/office/drawing/2010/main" val="0"/>
                </a:ext>
              </a:extLst>
            </a:blip>
            <a:srcRect l="15801" t="14425" r="15962"/>
            <a:stretch/>
          </p:blipFill>
          <p:spPr>
            <a:xfrm>
              <a:off x="3265569" y="2333615"/>
              <a:ext cx="2803976" cy="3886423"/>
            </a:xfrm>
            <a:prstGeom prst="rect">
              <a:avLst/>
            </a:prstGeom>
          </p:spPr>
        </p:pic>
        <p:sp>
          <p:nvSpPr>
            <p:cNvPr id="99" name="Oval 98"/>
            <p:cNvSpPr/>
            <p:nvPr/>
          </p:nvSpPr>
          <p:spPr>
            <a:xfrm>
              <a:off x="4068461" y="3016096"/>
              <a:ext cx="1198191" cy="1065399"/>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grpSp>
      <p:grpSp>
        <p:nvGrpSpPr>
          <p:cNvPr id="100" name="lom khom"/>
          <p:cNvGrpSpPr/>
          <p:nvPr/>
        </p:nvGrpSpPr>
        <p:grpSpPr>
          <a:xfrm>
            <a:off x="4061143" y="3821481"/>
            <a:ext cx="2747222" cy="3036520"/>
            <a:chOff x="3958556" y="4022076"/>
            <a:chExt cx="2733914" cy="2831650"/>
          </a:xfrm>
        </p:grpSpPr>
        <p:pic>
          <p:nvPicPr>
            <p:cNvPr id="101" name="Picture 100"/>
            <p:cNvPicPr>
              <a:picLocks noChangeAspect="1"/>
            </p:cNvPicPr>
            <p:nvPr/>
          </p:nvPicPr>
          <p:blipFill rotWithShape="1">
            <a:blip r:embed="rId4">
              <a:extLst>
                <a:ext uri="{28A0092B-C50C-407E-A947-70E740481C1C}">
                  <a14:useLocalDpi xmlns:a14="http://schemas.microsoft.com/office/drawing/2010/main" val="0"/>
                </a:ext>
              </a:extLst>
            </a:blip>
            <a:srcRect l="15801" t="14425" r="15962" b="26604"/>
            <a:stretch/>
          </p:blipFill>
          <p:spPr>
            <a:xfrm>
              <a:off x="3958556" y="4022076"/>
              <a:ext cx="2733914" cy="2831650"/>
            </a:xfrm>
            <a:prstGeom prst="rect">
              <a:avLst/>
            </a:prstGeom>
          </p:spPr>
        </p:pic>
        <p:sp>
          <p:nvSpPr>
            <p:cNvPr id="102" name="Oval 101"/>
            <p:cNvSpPr/>
            <p:nvPr/>
          </p:nvSpPr>
          <p:spPr>
            <a:xfrm>
              <a:off x="4741386" y="4743660"/>
              <a:ext cx="1168252" cy="1126441"/>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03" name="chúm chím"/>
          <p:cNvGrpSpPr/>
          <p:nvPr/>
        </p:nvGrpSpPr>
        <p:grpSpPr>
          <a:xfrm>
            <a:off x="5964505" y="2194715"/>
            <a:ext cx="2927694" cy="4357959"/>
            <a:chOff x="5964505" y="2194715"/>
            <a:chExt cx="2927694" cy="4357959"/>
          </a:xfrm>
        </p:grpSpPr>
        <p:pic>
          <p:nvPicPr>
            <p:cNvPr id="104" name="Picture 103"/>
            <p:cNvPicPr>
              <a:picLocks noChangeAspect="1"/>
            </p:cNvPicPr>
            <p:nvPr/>
          </p:nvPicPr>
          <p:blipFill rotWithShape="1">
            <a:blip r:embed="rId4">
              <a:extLst>
                <a:ext uri="{28A0092B-C50C-407E-A947-70E740481C1C}">
                  <a14:useLocalDpi xmlns:a14="http://schemas.microsoft.com/office/drawing/2010/main" val="0"/>
                </a:ext>
              </a:extLst>
            </a:blip>
            <a:srcRect l="15801" t="14425" r="15962"/>
            <a:stretch/>
          </p:blipFill>
          <p:spPr>
            <a:xfrm flipH="1">
              <a:off x="5964505" y="2194715"/>
              <a:ext cx="2927694" cy="4357959"/>
            </a:xfrm>
            <a:prstGeom prst="rect">
              <a:avLst/>
            </a:prstGeom>
          </p:spPr>
        </p:pic>
        <p:sp>
          <p:nvSpPr>
            <p:cNvPr id="105" name="Oval 104"/>
            <p:cNvSpPr/>
            <p:nvPr/>
          </p:nvSpPr>
          <p:spPr>
            <a:xfrm>
              <a:off x="6802822" y="2960001"/>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06" name="êm đềm"/>
          <p:cNvGrpSpPr/>
          <p:nvPr/>
        </p:nvGrpSpPr>
        <p:grpSpPr>
          <a:xfrm>
            <a:off x="6267062" y="4459407"/>
            <a:ext cx="2445680" cy="2402866"/>
            <a:chOff x="6267062" y="4459407"/>
            <a:chExt cx="2445680" cy="2402866"/>
          </a:xfrm>
        </p:grpSpPr>
        <p:pic>
          <p:nvPicPr>
            <p:cNvPr id="107" name="Picture 106"/>
            <p:cNvPicPr>
              <a:picLocks noChangeAspect="1"/>
            </p:cNvPicPr>
            <p:nvPr/>
          </p:nvPicPr>
          <p:blipFill rotWithShape="1">
            <a:blip r:embed="rId4">
              <a:extLst>
                <a:ext uri="{28A0092B-C50C-407E-A947-70E740481C1C}">
                  <a14:useLocalDpi xmlns:a14="http://schemas.microsoft.com/office/drawing/2010/main" val="0"/>
                </a:ext>
              </a:extLst>
            </a:blip>
            <a:srcRect l="15801" t="14425" r="15962" b="28897"/>
            <a:stretch/>
          </p:blipFill>
          <p:spPr>
            <a:xfrm flipH="1">
              <a:off x="6267062" y="4459407"/>
              <a:ext cx="2445680" cy="2402866"/>
            </a:xfrm>
            <a:prstGeom prst="rect">
              <a:avLst/>
            </a:prstGeom>
          </p:spPr>
        </p:pic>
        <p:sp>
          <p:nvSpPr>
            <p:cNvPr id="108" name="Oval 107"/>
            <p:cNvSpPr/>
            <p:nvPr/>
          </p:nvSpPr>
          <p:spPr>
            <a:xfrm flipH="1">
              <a:off x="6967360" y="5096499"/>
              <a:ext cx="1045085" cy="994546"/>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09" name="sớm tối"/>
          <p:cNvGrpSpPr/>
          <p:nvPr/>
        </p:nvGrpSpPr>
        <p:grpSpPr>
          <a:xfrm>
            <a:off x="9830419" y="2526544"/>
            <a:ext cx="2552655" cy="3690153"/>
            <a:chOff x="9830419" y="2526544"/>
            <a:chExt cx="2552655" cy="3690153"/>
          </a:xfrm>
        </p:grpSpPr>
        <p:pic>
          <p:nvPicPr>
            <p:cNvPr id="110" name="Picture 109"/>
            <p:cNvPicPr>
              <a:picLocks noChangeAspect="1"/>
            </p:cNvPicPr>
            <p:nvPr/>
          </p:nvPicPr>
          <p:blipFill rotWithShape="1">
            <a:blip r:embed="rId4">
              <a:extLst>
                <a:ext uri="{28A0092B-C50C-407E-A947-70E740481C1C}">
                  <a14:useLocalDpi xmlns:a14="http://schemas.microsoft.com/office/drawing/2010/main" val="0"/>
                </a:ext>
              </a:extLst>
            </a:blip>
            <a:srcRect l="15801" t="14425" r="15962"/>
            <a:stretch/>
          </p:blipFill>
          <p:spPr>
            <a:xfrm flipH="1">
              <a:off x="9830419" y="2526544"/>
              <a:ext cx="2552655" cy="3690153"/>
            </a:xfrm>
            <a:prstGeom prst="rect">
              <a:avLst/>
            </a:prstGeom>
          </p:spPr>
        </p:pic>
        <p:sp>
          <p:nvSpPr>
            <p:cNvPr id="111" name="Oval 110"/>
            <p:cNvSpPr/>
            <p:nvPr/>
          </p:nvSpPr>
          <p:spPr>
            <a:xfrm flipH="1">
              <a:off x="10561349" y="3174559"/>
              <a:ext cx="1090797" cy="1011595"/>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12" name="Group 111"/>
          <p:cNvGrpSpPr/>
          <p:nvPr/>
        </p:nvGrpSpPr>
        <p:grpSpPr>
          <a:xfrm>
            <a:off x="7658597" y="3489495"/>
            <a:ext cx="2763816" cy="3396464"/>
            <a:chOff x="7817592" y="3448717"/>
            <a:chExt cx="2763816" cy="3396464"/>
          </a:xfrm>
        </p:grpSpPr>
        <p:pic>
          <p:nvPicPr>
            <p:cNvPr id="113" name="Picture 112"/>
            <p:cNvPicPr>
              <a:picLocks noChangeAspect="1"/>
            </p:cNvPicPr>
            <p:nvPr/>
          </p:nvPicPr>
          <p:blipFill rotWithShape="1">
            <a:blip r:embed="rId4">
              <a:extLst>
                <a:ext uri="{28A0092B-C50C-407E-A947-70E740481C1C}">
                  <a14:useLocalDpi xmlns:a14="http://schemas.microsoft.com/office/drawing/2010/main" val="0"/>
                </a:ext>
              </a:extLst>
            </a:blip>
            <a:srcRect l="15801" t="14425" r="15962" b="11915"/>
            <a:stretch/>
          </p:blipFill>
          <p:spPr>
            <a:xfrm>
              <a:off x="7817592" y="3448717"/>
              <a:ext cx="2763816" cy="3396464"/>
            </a:xfrm>
            <a:prstGeom prst="rect">
              <a:avLst/>
            </a:prstGeom>
          </p:spPr>
        </p:pic>
        <p:sp>
          <p:nvSpPr>
            <p:cNvPr id="114" name="Oval 113"/>
            <p:cNvSpPr/>
            <p:nvPr/>
          </p:nvSpPr>
          <p:spPr>
            <a:xfrm>
              <a:off x="8608984" y="4141627"/>
              <a:ext cx="1181030" cy="1081679"/>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15" name="bãi bồi"/>
          <p:cNvGrpSpPr/>
          <p:nvPr/>
        </p:nvGrpSpPr>
        <p:grpSpPr>
          <a:xfrm>
            <a:off x="9692355" y="4164805"/>
            <a:ext cx="2626030" cy="2707611"/>
            <a:chOff x="9851317" y="4442607"/>
            <a:chExt cx="2337687" cy="2419667"/>
          </a:xfrm>
        </p:grpSpPr>
        <p:pic>
          <p:nvPicPr>
            <p:cNvPr id="116" name="Picture 115"/>
            <p:cNvPicPr>
              <a:picLocks noChangeAspect="1"/>
            </p:cNvPicPr>
            <p:nvPr/>
          </p:nvPicPr>
          <p:blipFill rotWithShape="1">
            <a:blip r:embed="rId4">
              <a:extLst>
                <a:ext uri="{28A0092B-C50C-407E-A947-70E740481C1C}">
                  <a14:useLocalDpi xmlns:a14="http://schemas.microsoft.com/office/drawing/2010/main" val="0"/>
                </a:ext>
              </a:extLst>
            </a:blip>
            <a:srcRect l="15801" t="14425" r="15962" b="26643"/>
            <a:stretch/>
          </p:blipFill>
          <p:spPr>
            <a:xfrm>
              <a:off x="9851317" y="4442607"/>
              <a:ext cx="2337687" cy="2419667"/>
            </a:xfrm>
            <a:prstGeom prst="rect">
              <a:avLst/>
            </a:prstGeom>
          </p:spPr>
        </p:pic>
        <p:sp>
          <p:nvSpPr>
            <p:cNvPr id="117" name="PHẠM DUYÊN"/>
            <p:cNvSpPr/>
            <p:nvPr/>
          </p:nvSpPr>
          <p:spPr>
            <a:xfrm>
              <a:off x="10520691" y="5059612"/>
              <a:ext cx="998937" cy="963186"/>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18" name="Group 117"/>
          <p:cNvGrpSpPr/>
          <p:nvPr/>
        </p:nvGrpSpPr>
        <p:grpSpPr>
          <a:xfrm>
            <a:off x="611839" y="6138522"/>
            <a:ext cx="11048937" cy="747799"/>
            <a:chOff x="611839" y="6138522"/>
            <a:chExt cx="11048937" cy="747799"/>
          </a:xfrm>
        </p:grpSpPr>
        <p:pic>
          <p:nvPicPr>
            <p:cNvPr id="119" name="Picture 1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839" y="6422732"/>
              <a:ext cx="899855" cy="456632"/>
            </a:xfrm>
            <a:prstGeom prst="rect">
              <a:avLst/>
            </a:prstGeom>
          </p:spPr>
        </p:pic>
        <p:pic>
          <p:nvPicPr>
            <p:cNvPr id="120" name="Picture 1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3661" y="6138522"/>
              <a:ext cx="1473639" cy="747799"/>
            </a:xfrm>
            <a:prstGeom prst="rect">
              <a:avLst/>
            </a:prstGeom>
          </p:spPr>
        </p:pic>
        <p:pic>
          <p:nvPicPr>
            <p:cNvPr id="121" name="Picture 1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27011" y="6354403"/>
              <a:ext cx="1047503" cy="531556"/>
            </a:xfrm>
            <a:prstGeom prst="rect">
              <a:avLst/>
            </a:prstGeom>
          </p:spPr>
        </p:pic>
        <p:pic>
          <p:nvPicPr>
            <p:cNvPr id="122" name="Picture 1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13273" y="6354403"/>
              <a:ext cx="1047503" cy="531556"/>
            </a:xfrm>
            <a:prstGeom prst="rect">
              <a:avLst/>
            </a:prstGeom>
          </p:spPr>
        </p:pic>
      </p:grpSp>
      <p:pic>
        <p:nvPicPr>
          <p:cNvPr id="123" name="Picture 1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23549" flipH="1">
            <a:off x="10911856" y="-76834"/>
            <a:ext cx="1049607" cy="1049607"/>
          </a:xfrm>
          <a:prstGeom prst="rect">
            <a:avLst/>
          </a:prstGeom>
        </p:spPr>
      </p:pic>
      <p:sp>
        <p:nvSpPr>
          <p:cNvPr id="40" name="TextBox 39"/>
          <p:cNvSpPr txBox="1"/>
          <p:nvPr/>
        </p:nvSpPr>
        <p:spPr>
          <a:xfrm>
            <a:off x="1679331" y="2937271"/>
            <a:ext cx="888385" cy="1077218"/>
          </a:xfrm>
          <a:prstGeom prst="rect">
            <a:avLst/>
          </a:prstGeom>
          <a:noFill/>
        </p:spPr>
        <p:txBody>
          <a:bodyPr wrap="none" rtlCol="0">
            <a:spAutoFit/>
          </a:bodyPr>
          <a:lstStyle/>
          <a:p>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chói</a:t>
            </a:r>
          </a:p>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lọi</a:t>
            </a:r>
          </a:p>
        </p:txBody>
      </p:sp>
      <p:sp>
        <p:nvSpPr>
          <p:cNvPr id="41" name="TextBox 40"/>
          <p:cNvSpPr txBox="1"/>
          <p:nvPr/>
        </p:nvSpPr>
        <p:spPr>
          <a:xfrm>
            <a:off x="3887932" y="2857556"/>
            <a:ext cx="1307991"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cày cấy</a:t>
            </a:r>
          </a:p>
        </p:txBody>
      </p:sp>
      <p:sp>
        <p:nvSpPr>
          <p:cNvPr id="42" name="TextBox 41"/>
          <p:cNvSpPr txBox="1"/>
          <p:nvPr/>
        </p:nvSpPr>
        <p:spPr>
          <a:xfrm>
            <a:off x="404928" y="4715819"/>
            <a:ext cx="1204303"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gió nồm</a:t>
            </a:r>
          </a:p>
        </p:txBody>
      </p:sp>
      <p:sp>
        <p:nvSpPr>
          <p:cNvPr id="43" name="TextBox 42"/>
          <p:cNvSpPr txBox="1"/>
          <p:nvPr/>
        </p:nvSpPr>
        <p:spPr>
          <a:xfrm>
            <a:off x="2672877" y="4852004"/>
            <a:ext cx="934963"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bơi lội</a:t>
            </a:r>
          </a:p>
        </p:txBody>
      </p:sp>
      <p:sp>
        <p:nvSpPr>
          <p:cNvPr id="44" name="TextBox 43"/>
          <p:cNvSpPr txBox="1"/>
          <p:nvPr/>
        </p:nvSpPr>
        <p:spPr>
          <a:xfrm>
            <a:off x="4582069" y="4598035"/>
            <a:ext cx="1694849"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lom khom</a:t>
            </a:r>
          </a:p>
        </p:txBody>
      </p:sp>
      <p:sp>
        <p:nvSpPr>
          <p:cNvPr id="45" name="TextBox 44"/>
          <p:cNvSpPr txBox="1"/>
          <p:nvPr/>
        </p:nvSpPr>
        <p:spPr>
          <a:xfrm>
            <a:off x="6945958" y="5031944"/>
            <a:ext cx="1178672"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êm đềm</a:t>
            </a:r>
          </a:p>
        </p:txBody>
      </p:sp>
      <p:sp>
        <p:nvSpPr>
          <p:cNvPr id="46" name="TextBox 45"/>
          <p:cNvSpPr txBox="1"/>
          <p:nvPr/>
        </p:nvSpPr>
        <p:spPr>
          <a:xfrm>
            <a:off x="8185966" y="4158719"/>
            <a:ext cx="1694849"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ngõ hẻm</a:t>
            </a:r>
          </a:p>
        </p:txBody>
      </p:sp>
      <p:sp>
        <p:nvSpPr>
          <p:cNvPr id="47" name="TextBox 46"/>
          <p:cNvSpPr txBox="1"/>
          <p:nvPr/>
        </p:nvSpPr>
        <p:spPr>
          <a:xfrm>
            <a:off x="10469555" y="4874540"/>
            <a:ext cx="1137943"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bãi bồi</a:t>
            </a:r>
          </a:p>
        </p:txBody>
      </p:sp>
      <p:sp>
        <p:nvSpPr>
          <p:cNvPr id="48" name="TextBox 47"/>
          <p:cNvSpPr txBox="1"/>
          <p:nvPr/>
        </p:nvSpPr>
        <p:spPr>
          <a:xfrm>
            <a:off x="6580926" y="3012542"/>
            <a:ext cx="1694849"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chúm chím</a:t>
            </a:r>
          </a:p>
        </p:txBody>
      </p:sp>
      <p:sp>
        <p:nvSpPr>
          <p:cNvPr id="49" name="TextBox 48"/>
          <p:cNvSpPr txBox="1"/>
          <p:nvPr/>
        </p:nvSpPr>
        <p:spPr>
          <a:xfrm>
            <a:off x="10526480" y="3125156"/>
            <a:ext cx="1174339"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sớm tối</a:t>
            </a:r>
          </a:p>
        </p:txBody>
      </p:sp>
    </p:spTree>
    <p:extLst>
      <p:ext uri="{BB962C8B-B14F-4D97-AF65-F5344CB8AC3E}">
        <p14:creationId xmlns:p14="http://schemas.microsoft.com/office/powerpoint/2010/main" val="61510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875E-6 -1.85185E-6 L 0.00026 -0.02338 " pathEditMode="relative" rAng="0" ptsTypes="AA">
                                      <p:cBhvr>
                                        <p:cTn id="6" dur="250" accel="50000" decel="50000" autoRev="1" fill="hold">
                                          <p:stCondLst>
                                            <p:cond delay="0"/>
                                          </p:stCondLst>
                                        </p:cTn>
                                        <p:tgtEl>
                                          <p:spTgt spid="85"/>
                                        </p:tgtEl>
                                        <p:attrNameLst>
                                          <p:attrName>ppt_x</p:attrName>
                                          <p:attrName>ppt_y</p:attrName>
                                        </p:attrNameLst>
                                      </p:cBhvr>
                                      <p:rCtr x="13" y="-1181"/>
                                    </p:animMotion>
                                    <p:animRot by="1500000">
                                      <p:cBhvr>
                                        <p:cTn id="7" dur="125" fill="hold">
                                          <p:stCondLst>
                                            <p:cond delay="0"/>
                                          </p:stCondLst>
                                        </p:cTn>
                                        <p:tgtEl>
                                          <p:spTgt spid="85"/>
                                        </p:tgtEl>
                                        <p:attrNameLst>
                                          <p:attrName>r</p:attrName>
                                        </p:attrNameLst>
                                      </p:cBhvr>
                                    </p:animRot>
                                    <p:animRot by="-1500000">
                                      <p:cBhvr>
                                        <p:cTn id="8" dur="125" fill="hold">
                                          <p:stCondLst>
                                            <p:cond delay="125"/>
                                          </p:stCondLst>
                                        </p:cTn>
                                        <p:tgtEl>
                                          <p:spTgt spid="85"/>
                                        </p:tgtEl>
                                        <p:attrNameLst>
                                          <p:attrName>r</p:attrName>
                                        </p:attrNameLst>
                                      </p:cBhvr>
                                    </p:animRot>
                                    <p:animRot by="-1500000">
                                      <p:cBhvr>
                                        <p:cTn id="9" dur="125" fill="hold">
                                          <p:stCondLst>
                                            <p:cond delay="250"/>
                                          </p:stCondLst>
                                        </p:cTn>
                                        <p:tgtEl>
                                          <p:spTgt spid="85"/>
                                        </p:tgtEl>
                                        <p:attrNameLst>
                                          <p:attrName>r</p:attrName>
                                        </p:attrNameLst>
                                      </p:cBhvr>
                                    </p:animRot>
                                    <p:animRot by="1500000">
                                      <p:cBhvr>
                                        <p:cTn id="10" dur="125" fill="hold">
                                          <p:stCondLst>
                                            <p:cond delay="375"/>
                                          </p:stCondLst>
                                        </p:cTn>
                                        <p:tgtEl>
                                          <p:spTgt spid="8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87"/>
                                        </p:tgtEl>
                                        <p:attrNameLst>
                                          <p:attrName>r</p:attrName>
                                        </p:attrNameLst>
                                      </p:cBhvr>
                                    </p:animRot>
                                    <p:animRot by="-240000">
                                      <p:cBhvr>
                                        <p:cTn id="13" dur="200" fill="hold">
                                          <p:stCondLst>
                                            <p:cond delay="200"/>
                                          </p:stCondLst>
                                        </p:cTn>
                                        <p:tgtEl>
                                          <p:spTgt spid="87"/>
                                        </p:tgtEl>
                                        <p:attrNameLst>
                                          <p:attrName>r</p:attrName>
                                        </p:attrNameLst>
                                      </p:cBhvr>
                                    </p:animRot>
                                    <p:animRot by="240000">
                                      <p:cBhvr>
                                        <p:cTn id="14" dur="200" fill="hold">
                                          <p:stCondLst>
                                            <p:cond delay="400"/>
                                          </p:stCondLst>
                                        </p:cTn>
                                        <p:tgtEl>
                                          <p:spTgt spid="87"/>
                                        </p:tgtEl>
                                        <p:attrNameLst>
                                          <p:attrName>r</p:attrName>
                                        </p:attrNameLst>
                                      </p:cBhvr>
                                    </p:animRot>
                                    <p:animRot by="-240000">
                                      <p:cBhvr>
                                        <p:cTn id="15" dur="200" fill="hold">
                                          <p:stCondLst>
                                            <p:cond delay="600"/>
                                          </p:stCondLst>
                                        </p:cTn>
                                        <p:tgtEl>
                                          <p:spTgt spid="87"/>
                                        </p:tgtEl>
                                        <p:attrNameLst>
                                          <p:attrName>r</p:attrName>
                                        </p:attrNameLst>
                                      </p:cBhvr>
                                    </p:animRot>
                                    <p:animRot by="120000">
                                      <p:cBhvr>
                                        <p:cTn id="16" dur="200" fill="hold">
                                          <p:stCondLst>
                                            <p:cond delay="800"/>
                                          </p:stCondLst>
                                        </p:cTn>
                                        <p:tgtEl>
                                          <p:spTgt spid="8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3"/>
                                        </p:tgtEl>
                                        <p:attrNameLst>
                                          <p:attrName>r</p:attrName>
                                        </p:attrNameLst>
                                      </p:cBhvr>
                                    </p:animRot>
                                    <p:animRot by="-240000">
                                      <p:cBhvr>
                                        <p:cTn id="19" dur="200" fill="hold">
                                          <p:stCondLst>
                                            <p:cond delay="200"/>
                                          </p:stCondLst>
                                        </p:cTn>
                                        <p:tgtEl>
                                          <p:spTgt spid="123"/>
                                        </p:tgtEl>
                                        <p:attrNameLst>
                                          <p:attrName>r</p:attrName>
                                        </p:attrNameLst>
                                      </p:cBhvr>
                                    </p:animRot>
                                    <p:animRot by="240000">
                                      <p:cBhvr>
                                        <p:cTn id="20" dur="200" fill="hold">
                                          <p:stCondLst>
                                            <p:cond delay="400"/>
                                          </p:stCondLst>
                                        </p:cTn>
                                        <p:tgtEl>
                                          <p:spTgt spid="123"/>
                                        </p:tgtEl>
                                        <p:attrNameLst>
                                          <p:attrName>r</p:attrName>
                                        </p:attrNameLst>
                                      </p:cBhvr>
                                    </p:animRot>
                                    <p:animRot by="-240000">
                                      <p:cBhvr>
                                        <p:cTn id="21" dur="200" fill="hold">
                                          <p:stCondLst>
                                            <p:cond delay="600"/>
                                          </p:stCondLst>
                                        </p:cTn>
                                        <p:tgtEl>
                                          <p:spTgt spid="123"/>
                                        </p:tgtEl>
                                        <p:attrNameLst>
                                          <p:attrName>r</p:attrName>
                                        </p:attrNameLst>
                                      </p:cBhvr>
                                    </p:animRot>
                                    <p:animRot by="120000">
                                      <p:cBhvr>
                                        <p:cTn id="22" dur="200" fill="hold">
                                          <p:stCondLst>
                                            <p:cond delay="800"/>
                                          </p:stCondLst>
                                        </p:cTn>
                                        <p:tgtEl>
                                          <p:spTgt spid="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4EFB47-80F5-4BA8-B90C-E5072E5F32B9}"/>
              </a:ext>
            </a:extLst>
          </p:cNvPr>
          <p:cNvPicPr>
            <a:picLocks noChangeAspect="1"/>
          </p:cNvPicPr>
          <p:nvPr/>
        </p:nvPicPr>
        <p:blipFill>
          <a:blip r:embed="rId2"/>
          <a:stretch>
            <a:fillRect/>
          </a:stretch>
        </p:blipFill>
        <p:spPr>
          <a:xfrm>
            <a:off x="0" y="0"/>
            <a:ext cx="2438532" cy="1310170"/>
          </a:xfrm>
          <a:prstGeom prst="rect">
            <a:avLst/>
          </a:prstGeom>
        </p:spPr>
      </p:pic>
      <p:sp>
        <p:nvSpPr>
          <p:cNvPr id="11" name="Rounded Rectangle 1">
            <a:extLst>
              <a:ext uri="{FF2B5EF4-FFF2-40B4-BE49-F238E27FC236}">
                <a16:creationId xmlns:a16="http://schemas.microsoft.com/office/drawing/2014/main" id="{6584DBE9-57CA-4829-BD22-B657B03CDF1C}"/>
              </a:ext>
            </a:extLst>
          </p:cNvPr>
          <p:cNvSpPr/>
          <p:nvPr/>
        </p:nvSpPr>
        <p:spPr>
          <a:xfrm>
            <a:off x="473657" y="1541501"/>
            <a:ext cx="11244686" cy="3774998"/>
          </a:xfrm>
          <a:prstGeom prst="roundRect">
            <a:avLst/>
          </a:prstGeom>
          <a:solidFill>
            <a:srgbClr val="F7D6E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5400" i="0" u="none" strike="noStrike" kern="12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Nhím con ra bãi cỏ tìm cái ăn. Nó phấn chấn khi thấy vô số quả chín thơm ngon. Nhím vội chạy về gọi bạn chồn. Cả hai quay lại, ăn đến no nê. </a:t>
            </a:r>
            <a:endPar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25275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a:extLst>
              <a:ext uri="{FF2B5EF4-FFF2-40B4-BE49-F238E27FC236}">
                <a16:creationId xmlns:a16="http://schemas.microsoft.com/office/drawing/2014/main" id="{A1D146A0-EA1E-4497-971C-E09171E5CE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67864" y="1799615"/>
            <a:ext cx="7656271" cy="4437290"/>
          </a:xfrm>
          <a:prstGeom prst="rect">
            <a:avLst/>
          </a:prstGeom>
        </p:spPr>
      </p:pic>
      <p:sp>
        <p:nvSpPr>
          <p:cNvPr id="5" name="8">
            <a:extLst>
              <a:ext uri="{FF2B5EF4-FFF2-40B4-BE49-F238E27FC236}">
                <a16:creationId xmlns:a16="http://schemas.microsoft.com/office/drawing/2014/main" id="{B04BAE0D-2DFD-4D66-AF43-56167623E042}"/>
              </a:ext>
            </a:extLst>
          </p:cNvPr>
          <p:cNvSpPr txBox="1"/>
          <p:nvPr/>
        </p:nvSpPr>
        <p:spPr>
          <a:xfrm>
            <a:off x="5348819" y="954525"/>
            <a:ext cx="1494359" cy="147729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rPr>
              <a:t>02</a:t>
            </a:r>
            <a:endParaRPr lang="zh-CN" altLang="en-US"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endParaRPr>
          </a:p>
        </p:txBody>
      </p:sp>
      <p:sp>
        <p:nvSpPr>
          <p:cNvPr id="6" name="9">
            <a:extLst>
              <a:ext uri="{FF2B5EF4-FFF2-40B4-BE49-F238E27FC236}">
                <a16:creationId xmlns:a16="http://schemas.microsoft.com/office/drawing/2014/main" id="{BC8098C7-6CA3-4E9A-A14E-8E73CADE30BB}"/>
              </a:ext>
            </a:extLst>
          </p:cNvPr>
          <p:cNvSpPr txBox="1"/>
          <p:nvPr/>
        </p:nvSpPr>
        <p:spPr>
          <a:xfrm>
            <a:off x="3698762" y="3276910"/>
            <a:ext cx="5026947"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7200" b="0" dirty="0">
                <a:ln w="38100">
                  <a:noFill/>
                </a:ln>
                <a:solidFill>
                  <a:srgbClr val="01A4BD"/>
                </a:solidFill>
                <a:effectLst/>
                <a:latin typeface="+mn-lt"/>
                <a:ea typeface="+mn-ea"/>
                <a:cs typeface="+mn-ea"/>
                <a:sym typeface="+mn-lt"/>
              </a:rPr>
              <a:t>VIẾT</a:t>
            </a:r>
            <a:endParaRPr lang="zh-CN" altLang="en-US" sz="7200" b="0" dirty="0">
              <a:ln w="38100">
                <a:noFill/>
              </a:ln>
              <a:solidFill>
                <a:srgbClr val="01A4BD"/>
              </a:solidFill>
              <a:effectLst/>
              <a:latin typeface="+mn-lt"/>
              <a:ea typeface="+mn-ea"/>
              <a:cs typeface="+mn-ea"/>
              <a:sym typeface="+mn-lt"/>
            </a:endParaRPr>
          </a:p>
        </p:txBody>
      </p:sp>
    </p:spTree>
    <p:extLst>
      <p:ext uri="{BB962C8B-B14F-4D97-AF65-F5344CB8AC3E}">
        <p14:creationId xmlns:p14="http://schemas.microsoft.com/office/powerpoint/2010/main" val="2288984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A7EB2-795B-4661-B403-80DBDD8C1101}"/>
              </a:ext>
            </a:extLst>
          </p:cNvPr>
          <p:cNvPicPr>
            <a:picLocks noChangeAspect="1"/>
          </p:cNvPicPr>
          <p:nvPr/>
        </p:nvPicPr>
        <p:blipFill>
          <a:blip r:embed="rId2"/>
          <a:stretch>
            <a:fillRect/>
          </a:stretch>
        </p:blipFill>
        <p:spPr>
          <a:xfrm>
            <a:off x="0" y="0"/>
            <a:ext cx="2678973" cy="1409333"/>
          </a:xfrm>
          <a:prstGeom prst="rect">
            <a:avLst/>
          </a:prstGeom>
        </p:spPr>
      </p:pic>
      <p:pic>
        <p:nvPicPr>
          <p:cNvPr id="4" name="Picture 3">
            <a:extLst>
              <a:ext uri="{FF2B5EF4-FFF2-40B4-BE49-F238E27FC236}">
                <a16:creationId xmlns:a16="http://schemas.microsoft.com/office/drawing/2014/main" id="{E11348B5-BEED-4888-BB93-696083F4F6FE}"/>
              </a:ext>
            </a:extLst>
          </p:cNvPr>
          <p:cNvPicPr>
            <a:picLocks noChangeAspect="1"/>
          </p:cNvPicPr>
          <p:nvPr/>
        </p:nvPicPr>
        <p:blipFill>
          <a:blip r:embed="rId3"/>
          <a:stretch>
            <a:fillRect/>
          </a:stretch>
        </p:blipFill>
        <p:spPr>
          <a:xfrm>
            <a:off x="772026" y="2096039"/>
            <a:ext cx="10647947" cy="2665921"/>
          </a:xfrm>
          <a:prstGeom prst="rect">
            <a:avLst/>
          </a:prstGeom>
        </p:spPr>
      </p:pic>
    </p:spTree>
    <p:extLst>
      <p:ext uri="{BB962C8B-B14F-4D97-AF65-F5344CB8AC3E}">
        <p14:creationId xmlns:p14="http://schemas.microsoft.com/office/powerpoint/2010/main" val="355328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a:extLst>
              <a:ext uri="{FF2B5EF4-FFF2-40B4-BE49-F238E27FC236}">
                <a16:creationId xmlns:a16="http://schemas.microsoft.com/office/drawing/2014/main" id="{217F0BC8-0D6A-4E72-948E-DE05777599F7}"/>
              </a:ext>
            </a:extLst>
          </p:cNvPr>
          <p:cNvSpPr/>
          <p:nvPr/>
        </p:nvSpPr>
        <p:spPr>
          <a:xfrm>
            <a:off x="4553086" y="1889683"/>
            <a:ext cx="2933428" cy="632838"/>
          </a:xfrm>
          <a:prstGeom prst="roundRect">
            <a:avLst/>
          </a:prstGeom>
          <a:solidFill>
            <a:srgbClr val="85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cs typeface="+mn-ea"/>
              <a:sym typeface="+mn-lt"/>
            </a:endParaRPr>
          </a:p>
        </p:txBody>
      </p:sp>
      <p:sp>
        <p:nvSpPr>
          <p:cNvPr id="10" name="3">
            <a:extLst>
              <a:ext uri="{FF2B5EF4-FFF2-40B4-BE49-F238E27FC236}">
                <a16:creationId xmlns:a16="http://schemas.microsoft.com/office/drawing/2014/main" id="{7D29871B-6E46-44DE-B37B-F9F91FE24E8D}"/>
              </a:ext>
            </a:extLst>
          </p:cNvPr>
          <p:cNvSpPr txBox="1"/>
          <p:nvPr/>
        </p:nvSpPr>
        <p:spPr>
          <a:xfrm>
            <a:off x="5025135" y="1783349"/>
            <a:ext cx="198932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5400" b="0" i="0" u="none" strike="noStrike" kern="1200" cap="none" spc="0" normalizeH="0" baseline="0" noProof="0" dirty="0">
                <a:ln>
                  <a:noFill/>
                </a:ln>
                <a:solidFill>
                  <a:prstClr val="white"/>
                </a:solidFill>
                <a:effectLst/>
                <a:uLnTx/>
                <a:uFillTx/>
                <a:cs typeface="+mn-ea"/>
                <a:sym typeface="+mn-lt"/>
              </a:rPr>
              <a:t>BÀI</a:t>
            </a:r>
            <a:r>
              <a:rPr kumimoji="1" lang="en-US" altLang="zh-CN" sz="5400" b="0" i="0" u="none" strike="noStrike" kern="1200" cap="none" spc="0" normalizeH="0" noProof="0" dirty="0">
                <a:ln>
                  <a:noFill/>
                </a:ln>
                <a:solidFill>
                  <a:prstClr val="white"/>
                </a:solidFill>
                <a:effectLst/>
                <a:uLnTx/>
                <a:uFillTx/>
                <a:cs typeface="+mn-ea"/>
                <a:sym typeface="+mn-lt"/>
              </a:rPr>
              <a:t> </a:t>
            </a:r>
            <a:r>
              <a:rPr kumimoji="1" lang="en-US" altLang="zh-CN" sz="5400">
                <a:solidFill>
                  <a:prstClr val="white"/>
                </a:solidFill>
                <a:cs typeface="+mn-ea"/>
                <a:sym typeface="+mn-lt"/>
              </a:rPr>
              <a:t>40</a:t>
            </a:r>
            <a:endParaRPr kumimoji="1" lang="zh-CN" altLang="en-US" sz="5400" b="0" i="0" u="none" strike="noStrike" kern="1200" cap="none" spc="0" normalizeH="0" baseline="0" noProof="0" dirty="0">
              <a:ln>
                <a:noFill/>
              </a:ln>
              <a:solidFill>
                <a:prstClr val="white"/>
              </a:solidFill>
              <a:effectLst/>
              <a:uLnTx/>
              <a:uFillTx/>
              <a:cs typeface="+mn-ea"/>
              <a:sym typeface="+mn-lt"/>
            </a:endParaRPr>
          </a:p>
        </p:txBody>
      </p:sp>
      <p:pic>
        <p:nvPicPr>
          <p:cNvPr id="11" name="5">
            <a:extLst>
              <a:ext uri="{FF2B5EF4-FFF2-40B4-BE49-F238E27FC236}">
                <a16:creationId xmlns:a16="http://schemas.microsoft.com/office/drawing/2014/main" id="{E8DF89E7-1A9A-42EC-B02C-C670834546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9756" y="944569"/>
            <a:ext cx="1892300" cy="1261533"/>
          </a:xfrm>
          <a:prstGeom prst="rect">
            <a:avLst/>
          </a:prstGeom>
        </p:spPr>
      </p:pic>
      <p:pic>
        <p:nvPicPr>
          <p:cNvPr id="13" name="72">
            <a:extLst>
              <a:ext uri="{FF2B5EF4-FFF2-40B4-BE49-F238E27FC236}">
                <a16:creationId xmlns:a16="http://schemas.microsoft.com/office/drawing/2014/main" id="{968AFDE0-CDB5-4AEA-BD46-278C51A64E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0832" y="4854102"/>
            <a:ext cx="5037936" cy="2854258"/>
          </a:xfrm>
          <a:prstGeom prst="rect">
            <a:avLst/>
          </a:prstGeom>
        </p:spPr>
      </p:pic>
      <p:sp>
        <p:nvSpPr>
          <p:cNvPr id="14" name="4">
            <a:extLst>
              <a:ext uri="{FF2B5EF4-FFF2-40B4-BE49-F238E27FC236}">
                <a16:creationId xmlns:a16="http://schemas.microsoft.com/office/drawing/2014/main" id="{9425665A-8F6C-48AF-AE77-4731F310594B}"/>
              </a:ext>
            </a:extLst>
          </p:cNvPr>
          <p:cNvSpPr txBox="1"/>
          <p:nvPr/>
        </p:nvSpPr>
        <p:spPr>
          <a:xfrm>
            <a:off x="1374194" y="2756355"/>
            <a:ext cx="9589915"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7200" dirty="0">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ÔN TẬP VÀ KỂ CHUYỆN</a:t>
            </a:r>
            <a:endParaRPr lang="zh-CN" altLang="en-US" sz="7200" dirty="0">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59832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a:extLst>
              <a:ext uri="{FF2B5EF4-FFF2-40B4-BE49-F238E27FC236}">
                <a16:creationId xmlns:a16="http://schemas.microsoft.com/office/drawing/2014/main" id="{A1D146A0-EA1E-4497-971C-E09171E5CE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67864" y="1799615"/>
            <a:ext cx="7656271" cy="4437290"/>
          </a:xfrm>
          <a:prstGeom prst="rect">
            <a:avLst/>
          </a:prstGeom>
        </p:spPr>
      </p:pic>
      <p:sp>
        <p:nvSpPr>
          <p:cNvPr id="5" name="8">
            <a:extLst>
              <a:ext uri="{FF2B5EF4-FFF2-40B4-BE49-F238E27FC236}">
                <a16:creationId xmlns:a16="http://schemas.microsoft.com/office/drawing/2014/main" id="{B04BAE0D-2DFD-4D66-AF43-56167623E042}"/>
              </a:ext>
            </a:extLst>
          </p:cNvPr>
          <p:cNvSpPr txBox="1"/>
          <p:nvPr/>
        </p:nvSpPr>
        <p:spPr>
          <a:xfrm>
            <a:off x="5348819" y="954525"/>
            <a:ext cx="1494359" cy="147729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rPr>
              <a:t>03</a:t>
            </a:r>
            <a:endParaRPr lang="zh-CN" altLang="en-US"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endParaRPr>
          </a:p>
        </p:txBody>
      </p:sp>
      <p:sp>
        <p:nvSpPr>
          <p:cNvPr id="6" name="9">
            <a:extLst>
              <a:ext uri="{FF2B5EF4-FFF2-40B4-BE49-F238E27FC236}">
                <a16:creationId xmlns:a16="http://schemas.microsoft.com/office/drawing/2014/main" id="{BC8098C7-6CA3-4E9A-A14E-8E73CADE30BB}"/>
              </a:ext>
            </a:extLst>
          </p:cNvPr>
          <p:cNvSpPr txBox="1"/>
          <p:nvPr/>
        </p:nvSpPr>
        <p:spPr>
          <a:xfrm>
            <a:off x="3698762" y="3397227"/>
            <a:ext cx="5026947"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7200" b="0" dirty="0">
                <a:ln w="38100">
                  <a:noFill/>
                </a:ln>
                <a:solidFill>
                  <a:srgbClr val="01A4BD"/>
                </a:solidFill>
                <a:effectLst/>
                <a:latin typeface="Arial-Rounded" panose="020B0500000000000000" pitchFamily="34" charset="0"/>
                <a:ea typeface="Arial-Rounded" panose="020B0500000000000000" pitchFamily="34" charset="0"/>
                <a:cs typeface="Arial-Rounded" panose="020B0500000000000000" pitchFamily="34" charset="0"/>
                <a:sym typeface="+mn-lt"/>
              </a:rPr>
              <a:t>KỂ CHUYỆN</a:t>
            </a:r>
            <a:endParaRPr lang="zh-CN" altLang="en-US" sz="7200" b="0" dirty="0">
              <a:ln w="38100">
                <a:noFill/>
              </a:ln>
              <a:solidFill>
                <a:srgbClr val="01A4BD"/>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095536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7219CE-9AAB-4076-8C61-715ECD01AF0D}"/>
              </a:ext>
            </a:extLst>
          </p:cNvPr>
          <p:cNvPicPr>
            <a:picLocks noChangeAspect="1"/>
          </p:cNvPicPr>
          <p:nvPr/>
        </p:nvPicPr>
        <p:blipFill>
          <a:blip r:embed="rId4"/>
          <a:stretch>
            <a:fillRect/>
          </a:stretch>
        </p:blipFill>
        <p:spPr>
          <a:xfrm>
            <a:off x="0" y="0"/>
            <a:ext cx="3779235" cy="1269083"/>
          </a:xfrm>
          <a:prstGeom prst="rect">
            <a:avLst/>
          </a:prstGeom>
        </p:spPr>
      </p:pic>
      <p:sp>
        <p:nvSpPr>
          <p:cNvPr id="9" name="TextBox 8">
            <a:extLst>
              <a:ext uri="{FF2B5EF4-FFF2-40B4-BE49-F238E27FC236}">
                <a16:creationId xmlns:a16="http://schemas.microsoft.com/office/drawing/2014/main" id="{BACB5692-BE54-4056-B850-F8B86B4CE7CD}"/>
              </a:ext>
            </a:extLst>
          </p:cNvPr>
          <p:cNvSpPr txBox="1"/>
          <p:nvPr/>
        </p:nvSpPr>
        <p:spPr>
          <a:xfrm>
            <a:off x="2783632" y="756542"/>
            <a:ext cx="6540842" cy="74898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Hai</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bạn</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và</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con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gấu</a:t>
            </a:r>
            <a:endPar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a:extLst>
              <a:ext uri="{FF2B5EF4-FFF2-40B4-BE49-F238E27FC236}">
                <a16:creationId xmlns:a16="http://schemas.microsoft.com/office/drawing/2014/main" id="{3B945B5C-EB4E-4788-BB3F-2DAB3A5D3E5D}"/>
              </a:ext>
            </a:extLst>
          </p:cNvPr>
          <p:cNvPicPr>
            <a:picLocks noChangeAspect="1" noChangeArrowheads="1"/>
          </p:cNvPicPr>
          <p:nvPr/>
        </p:nvPicPr>
        <p:blipFill>
          <a:blip r:embed="rId5"/>
          <a:srcRect/>
          <a:stretch>
            <a:fillRect/>
          </a:stretch>
        </p:blipFill>
        <p:spPr bwMode="auto">
          <a:xfrm>
            <a:off x="1679510" y="1533579"/>
            <a:ext cx="4046292" cy="227971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3">
            <a:extLst>
              <a:ext uri="{FF2B5EF4-FFF2-40B4-BE49-F238E27FC236}">
                <a16:creationId xmlns:a16="http://schemas.microsoft.com/office/drawing/2014/main" id="{4D29A0B3-2235-4A1B-B011-9D30FF942F71}"/>
              </a:ext>
            </a:extLst>
          </p:cNvPr>
          <p:cNvPicPr>
            <a:picLocks noChangeAspect="1" noChangeArrowheads="1"/>
          </p:cNvPicPr>
          <p:nvPr/>
        </p:nvPicPr>
        <p:blipFill>
          <a:blip r:embed="rId6"/>
          <a:srcRect/>
          <a:stretch>
            <a:fillRect/>
          </a:stretch>
        </p:blipFill>
        <p:spPr bwMode="auto">
          <a:xfrm>
            <a:off x="6384033" y="1533579"/>
            <a:ext cx="4202321" cy="227971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4">
            <a:extLst>
              <a:ext uri="{FF2B5EF4-FFF2-40B4-BE49-F238E27FC236}">
                <a16:creationId xmlns:a16="http://schemas.microsoft.com/office/drawing/2014/main" id="{E14371D3-257E-44D3-9044-5BE898F6BE1A}"/>
              </a:ext>
            </a:extLst>
          </p:cNvPr>
          <p:cNvPicPr>
            <a:picLocks noChangeAspect="1" noChangeArrowheads="1"/>
          </p:cNvPicPr>
          <p:nvPr/>
        </p:nvPicPr>
        <p:blipFill>
          <a:blip r:embed="rId7"/>
          <a:srcRect/>
          <a:stretch>
            <a:fillRect/>
          </a:stretch>
        </p:blipFill>
        <p:spPr bwMode="auto">
          <a:xfrm>
            <a:off x="1639380" y="4039954"/>
            <a:ext cx="4086421" cy="2365863"/>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5">
            <a:extLst>
              <a:ext uri="{FF2B5EF4-FFF2-40B4-BE49-F238E27FC236}">
                <a16:creationId xmlns:a16="http://schemas.microsoft.com/office/drawing/2014/main" id="{5DE46C29-2676-43BA-AF91-FA851BE03EB9}"/>
              </a:ext>
            </a:extLst>
          </p:cNvPr>
          <p:cNvPicPr>
            <a:picLocks noChangeAspect="1" noChangeArrowheads="1"/>
          </p:cNvPicPr>
          <p:nvPr/>
        </p:nvPicPr>
        <p:blipFill>
          <a:blip r:embed="rId8"/>
          <a:srcRect/>
          <a:stretch>
            <a:fillRect/>
          </a:stretch>
        </p:blipFill>
        <p:spPr bwMode="auto">
          <a:xfrm>
            <a:off x="6384033" y="4014618"/>
            <a:ext cx="4202321" cy="2407056"/>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Hai người bạn và gấu">
            <a:hlinkClick r:id="" action="ppaction://media"/>
            <a:extLst>
              <a:ext uri="{FF2B5EF4-FFF2-40B4-BE49-F238E27FC236}">
                <a16:creationId xmlns:a16="http://schemas.microsoft.com/office/drawing/2014/main" id="{2FDBF48C-C486-4031-BAE0-FCCB88C136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3400" y="5772154"/>
            <a:ext cx="609600" cy="609600"/>
          </a:xfrm>
          <a:prstGeom prst="rect">
            <a:avLst/>
          </a:prstGeom>
        </p:spPr>
      </p:pic>
    </p:spTree>
    <p:extLst>
      <p:ext uri="{BB962C8B-B14F-4D97-AF65-F5344CB8AC3E}">
        <p14:creationId xmlns:p14="http://schemas.microsoft.com/office/powerpoint/2010/main" val="110392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6"/>
                </p:tgtEl>
              </p:cMediaNode>
            </p:audio>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C0673-AEED-4552-B6B3-888C0627A089}"/>
              </a:ext>
            </a:extLst>
          </p:cNvPr>
          <p:cNvPicPr>
            <a:picLocks noChangeAspect="1"/>
          </p:cNvPicPr>
          <p:nvPr/>
        </p:nvPicPr>
        <p:blipFill>
          <a:blip r:embed="rId2"/>
          <a:stretch>
            <a:fillRect/>
          </a:stretch>
        </p:blipFill>
        <p:spPr>
          <a:xfrm>
            <a:off x="0" y="0"/>
            <a:ext cx="3779235" cy="1269083"/>
          </a:xfrm>
          <a:prstGeom prst="rect">
            <a:avLst/>
          </a:prstGeom>
        </p:spPr>
      </p:pic>
      <p:pic>
        <p:nvPicPr>
          <p:cNvPr id="3" name="Picture 2">
            <a:extLst>
              <a:ext uri="{FF2B5EF4-FFF2-40B4-BE49-F238E27FC236}">
                <a16:creationId xmlns:a16="http://schemas.microsoft.com/office/drawing/2014/main" id="{A4796F18-2745-49C4-B677-BDDA11ACBC75}"/>
              </a:ext>
            </a:extLst>
          </p:cNvPr>
          <p:cNvPicPr>
            <a:picLocks noChangeAspect="1" noChangeArrowheads="1"/>
          </p:cNvPicPr>
          <p:nvPr/>
        </p:nvPicPr>
        <p:blipFill>
          <a:blip r:embed="rId3"/>
          <a:srcRect/>
          <a:stretch>
            <a:fillRect/>
          </a:stretch>
        </p:blipFill>
        <p:spPr bwMode="auto">
          <a:xfrm>
            <a:off x="828388" y="1491130"/>
            <a:ext cx="5901693" cy="4090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9B3FE2B5-1F36-490A-84A3-DEF0B75AEDF9}"/>
              </a:ext>
            </a:extLst>
          </p:cNvPr>
          <p:cNvSpPr txBox="1"/>
          <p:nvPr/>
        </p:nvSpPr>
        <p:spPr>
          <a:xfrm>
            <a:off x="7131042" y="2613392"/>
            <a:ext cx="3865821" cy="1631216"/>
          </a:xfrm>
          <a:prstGeom prst="rect">
            <a:avLst/>
          </a:prstGeom>
          <a:noFill/>
        </p:spPr>
        <p:txBody>
          <a:bodyPr wrap="square" rtlCol="0">
            <a:spAutoFit/>
          </a:bodyPr>
          <a:lstStyle/>
          <a:p>
            <a:pPr algn="ctr"/>
            <a:r>
              <a:rPr lang="en-US" sz="5000" dirty="0">
                <a:latin typeface="Arial-Rounded" panose="020B0500000000000000" pitchFamily="34" charset="0"/>
                <a:ea typeface="Arial-Rounded" panose="020B0500000000000000" pitchFamily="34" charset="0"/>
                <a:cs typeface="Arial-Rounded" panose="020B0500000000000000" pitchFamily="34" charset="0"/>
              </a:rPr>
              <a:t>Hai người bạn đi đâu ?</a:t>
            </a:r>
          </a:p>
        </p:txBody>
      </p:sp>
    </p:spTree>
    <p:extLst>
      <p:ext uri="{BB962C8B-B14F-4D97-AF65-F5344CB8AC3E}">
        <p14:creationId xmlns:p14="http://schemas.microsoft.com/office/powerpoint/2010/main" val="307274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838A167D-B303-4FE6-9BF3-AD39A561C7DF}"/>
              </a:ext>
            </a:extLst>
          </p:cNvPr>
          <p:cNvPicPr>
            <a:picLocks noChangeAspect="1" noChangeArrowheads="1"/>
          </p:cNvPicPr>
          <p:nvPr/>
        </p:nvPicPr>
        <p:blipFill rotWithShape="1">
          <a:blip r:embed="rId2"/>
          <a:srcRect/>
          <a:stretch/>
        </p:blipFill>
        <p:spPr bwMode="auto">
          <a:xfrm>
            <a:off x="835129" y="1464184"/>
            <a:ext cx="5888212" cy="39296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Picture 1">
            <a:extLst>
              <a:ext uri="{FF2B5EF4-FFF2-40B4-BE49-F238E27FC236}">
                <a16:creationId xmlns:a16="http://schemas.microsoft.com/office/drawing/2014/main" id="{413C0673-AEED-4552-B6B3-888C0627A089}"/>
              </a:ext>
            </a:extLst>
          </p:cNvPr>
          <p:cNvPicPr>
            <a:picLocks noChangeAspect="1"/>
          </p:cNvPicPr>
          <p:nvPr/>
        </p:nvPicPr>
        <p:blipFill>
          <a:blip r:embed="rId3"/>
          <a:stretch>
            <a:fillRect/>
          </a:stretch>
        </p:blipFill>
        <p:spPr>
          <a:xfrm>
            <a:off x="0" y="0"/>
            <a:ext cx="3779235" cy="1269083"/>
          </a:xfrm>
          <a:prstGeom prst="rect">
            <a:avLst/>
          </a:prstGeom>
        </p:spPr>
      </p:pic>
      <p:sp>
        <p:nvSpPr>
          <p:cNvPr id="4" name="TextBox 3">
            <a:extLst>
              <a:ext uri="{FF2B5EF4-FFF2-40B4-BE49-F238E27FC236}">
                <a16:creationId xmlns:a16="http://schemas.microsoft.com/office/drawing/2014/main" id="{9B3FE2B5-1F36-490A-84A3-DEF0B75AEDF9}"/>
              </a:ext>
            </a:extLst>
          </p:cNvPr>
          <p:cNvSpPr txBox="1"/>
          <p:nvPr/>
        </p:nvSpPr>
        <p:spPr>
          <a:xfrm>
            <a:off x="7034789" y="2551837"/>
            <a:ext cx="4467400" cy="1754326"/>
          </a:xfrm>
          <a:prstGeom prst="rect">
            <a:avLst/>
          </a:prstGeom>
          <a:noFill/>
        </p:spPr>
        <p:txBody>
          <a:bodyPr wrap="square" rtlCol="0">
            <a:spAutoFit/>
          </a:bodyPr>
          <a:lstStyle/>
          <a:p>
            <a:pPr algn="ctr"/>
            <a:r>
              <a:rPr lang="en-US" sz="5400" dirty="0" err="1">
                <a:latin typeface="Arial-Rounded" panose="020B0500000000000000" pitchFamily="34" charset="0"/>
                <a:ea typeface="Arial-Rounded" panose="020B0500000000000000" pitchFamily="34" charset="0"/>
                <a:cs typeface="Arial-Rounded" panose="020B0500000000000000" pitchFamily="34" charset="0"/>
              </a:rPr>
              <a:t>Họ</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gì</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khi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5400" dirty="0">
                <a:latin typeface="Arial-Rounded" panose="020B0500000000000000" pitchFamily="34" charset="0"/>
                <a:ea typeface="Arial-Rounded" panose="020B0500000000000000" pitchFamily="34" charset="0"/>
                <a:cs typeface="Arial-Rounded" panose="020B0500000000000000" pitchFamily="34" charset="0"/>
              </a:rPr>
              <a:t> con </a:t>
            </a:r>
            <a:r>
              <a:rPr lang="en-US" sz="54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86582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C0673-AEED-4552-B6B3-888C0627A089}"/>
              </a:ext>
            </a:extLst>
          </p:cNvPr>
          <p:cNvPicPr>
            <a:picLocks noChangeAspect="1"/>
          </p:cNvPicPr>
          <p:nvPr/>
        </p:nvPicPr>
        <p:blipFill>
          <a:blip r:embed="rId2"/>
          <a:stretch>
            <a:fillRect/>
          </a:stretch>
        </p:blipFill>
        <p:spPr>
          <a:xfrm>
            <a:off x="0" y="0"/>
            <a:ext cx="3779235" cy="1269083"/>
          </a:xfrm>
          <a:prstGeom prst="rect">
            <a:avLst/>
          </a:prstGeom>
        </p:spPr>
      </p:pic>
      <p:sp>
        <p:nvSpPr>
          <p:cNvPr id="4" name="TextBox 3">
            <a:extLst>
              <a:ext uri="{FF2B5EF4-FFF2-40B4-BE49-F238E27FC236}">
                <a16:creationId xmlns:a16="http://schemas.microsoft.com/office/drawing/2014/main" id="{9B3FE2B5-1F36-490A-84A3-DEF0B75AEDF9}"/>
              </a:ext>
            </a:extLst>
          </p:cNvPr>
          <p:cNvSpPr txBox="1"/>
          <p:nvPr/>
        </p:nvSpPr>
        <p:spPr>
          <a:xfrm>
            <a:off x="7034789" y="2551837"/>
            <a:ext cx="4467400" cy="1754326"/>
          </a:xfrm>
          <a:prstGeom prst="rect">
            <a:avLst/>
          </a:prstGeom>
          <a:noFill/>
        </p:spPr>
        <p:txBody>
          <a:bodyPr wrap="square" rtlCol="0">
            <a:spAutoFit/>
          </a:bodyPr>
          <a:lstStyle/>
          <a:p>
            <a:pPr algn="ctr"/>
            <a:r>
              <a:rPr lang="en-US" sz="5400" dirty="0" err="1">
                <a:latin typeface="Arial-Rounded" panose="020B0500000000000000" pitchFamily="34" charset="0"/>
                <a:ea typeface="Arial-Rounded" panose="020B0500000000000000" pitchFamily="34" charset="0"/>
                <a:cs typeface="Arial-Rounded" panose="020B0500000000000000" pitchFamily="34" charset="0"/>
              </a:rPr>
              <a:t>Vì</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sao</a:t>
            </a:r>
            <a:r>
              <a:rPr lang="en-US" sz="5400" dirty="0">
                <a:latin typeface="Arial-Rounded" panose="020B0500000000000000" pitchFamily="34" charset="0"/>
                <a:ea typeface="Arial-Rounded" panose="020B0500000000000000" pitchFamily="34" charset="0"/>
                <a:cs typeface="Arial-Rounded" panose="020B0500000000000000" pitchFamily="34" charset="0"/>
              </a:rPr>
              <a:t> con </a:t>
            </a:r>
            <a:r>
              <a:rPr lang="en-US" sz="54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bỏ</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đi</a:t>
            </a:r>
            <a:r>
              <a:rPr lang="en-US" sz="5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4">
            <a:extLst>
              <a:ext uri="{FF2B5EF4-FFF2-40B4-BE49-F238E27FC236}">
                <a16:creationId xmlns:a16="http://schemas.microsoft.com/office/drawing/2014/main" id="{1A60D447-FE7F-4048-B7A5-8DD2BDBA016B}"/>
              </a:ext>
            </a:extLst>
          </p:cNvPr>
          <p:cNvPicPr>
            <a:picLocks noChangeAspect="1" noChangeArrowheads="1"/>
          </p:cNvPicPr>
          <p:nvPr/>
        </p:nvPicPr>
        <p:blipFill>
          <a:blip r:embed="rId3"/>
          <a:srcRect/>
          <a:stretch>
            <a:fillRect/>
          </a:stretch>
        </p:blipFill>
        <p:spPr bwMode="auto">
          <a:xfrm>
            <a:off x="831073" y="1422610"/>
            <a:ext cx="5896324" cy="40127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3556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C0673-AEED-4552-B6B3-888C0627A089}"/>
              </a:ext>
            </a:extLst>
          </p:cNvPr>
          <p:cNvPicPr>
            <a:picLocks noChangeAspect="1"/>
          </p:cNvPicPr>
          <p:nvPr/>
        </p:nvPicPr>
        <p:blipFill>
          <a:blip r:embed="rId2"/>
          <a:stretch>
            <a:fillRect/>
          </a:stretch>
        </p:blipFill>
        <p:spPr>
          <a:xfrm>
            <a:off x="0" y="0"/>
            <a:ext cx="3779235" cy="1269083"/>
          </a:xfrm>
          <a:prstGeom prst="rect">
            <a:avLst/>
          </a:prstGeom>
        </p:spPr>
      </p:pic>
      <p:sp>
        <p:nvSpPr>
          <p:cNvPr id="4" name="TextBox 3">
            <a:extLst>
              <a:ext uri="{FF2B5EF4-FFF2-40B4-BE49-F238E27FC236}">
                <a16:creationId xmlns:a16="http://schemas.microsoft.com/office/drawing/2014/main" id="{9B3FE2B5-1F36-490A-84A3-DEF0B75AEDF9}"/>
              </a:ext>
            </a:extLst>
          </p:cNvPr>
          <p:cNvSpPr txBox="1"/>
          <p:nvPr/>
        </p:nvSpPr>
        <p:spPr>
          <a:xfrm>
            <a:off x="6890410" y="2383395"/>
            <a:ext cx="4467400" cy="1754326"/>
          </a:xfrm>
          <a:prstGeom prst="rect">
            <a:avLst/>
          </a:prstGeom>
          <a:noFill/>
        </p:spPr>
        <p:txBody>
          <a:bodyPr wrap="square" rtlCol="0">
            <a:spAutoFit/>
          </a:bodyPr>
          <a:lstStyle/>
          <a:p>
            <a:pPr algn="ct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Họ</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gì</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a16="http://schemas.microsoft.com/office/drawing/2014/main" id="{608E5404-9969-46F5-AECD-58736CE37954}"/>
              </a:ext>
            </a:extLst>
          </p:cNvPr>
          <p:cNvPicPr>
            <a:picLocks noChangeAspect="1"/>
          </p:cNvPicPr>
          <p:nvPr/>
        </p:nvPicPr>
        <p:blipFill rotWithShape="1">
          <a:blip r:embed="rId3"/>
          <a:srcRect b="49828"/>
          <a:stretch/>
        </p:blipFill>
        <p:spPr>
          <a:xfrm>
            <a:off x="834190" y="1269082"/>
            <a:ext cx="5939589" cy="4048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215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7219CE-9AAB-4076-8C61-715ECD01AF0D}"/>
              </a:ext>
            </a:extLst>
          </p:cNvPr>
          <p:cNvPicPr>
            <a:picLocks noChangeAspect="1"/>
          </p:cNvPicPr>
          <p:nvPr/>
        </p:nvPicPr>
        <p:blipFill>
          <a:blip r:embed="rId4"/>
          <a:stretch>
            <a:fillRect/>
          </a:stretch>
        </p:blipFill>
        <p:spPr>
          <a:xfrm>
            <a:off x="0" y="0"/>
            <a:ext cx="3779235" cy="1269083"/>
          </a:xfrm>
          <a:prstGeom prst="rect">
            <a:avLst/>
          </a:prstGeom>
        </p:spPr>
      </p:pic>
      <p:sp>
        <p:nvSpPr>
          <p:cNvPr id="9" name="TextBox 8">
            <a:extLst>
              <a:ext uri="{FF2B5EF4-FFF2-40B4-BE49-F238E27FC236}">
                <a16:creationId xmlns:a16="http://schemas.microsoft.com/office/drawing/2014/main" id="{BACB5692-BE54-4056-B850-F8B86B4CE7CD}"/>
              </a:ext>
            </a:extLst>
          </p:cNvPr>
          <p:cNvSpPr txBox="1"/>
          <p:nvPr/>
        </p:nvSpPr>
        <p:spPr>
          <a:xfrm>
            <a:off x="2783632" y="756542"/>
            <a:ext cx="6540842" cy="74898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Hai</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bạn</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và</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con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gấu</a:t>
            </a:r>
            <a:endPar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a:extLst>
              <a:ext uri="{FF2B5EF4-FFF2-40B4-BE49-F238E27FC236}">
                <a16:creationId xmlns:a16="http://schemas.microsoft.com/office/drawing/2014/main" id="{3B945B5C-EB4E-4788-BB3F-2DAB3A5D3E5D}"/>
              </a:ext>
            </a:extLst>
          </p:cNvPr>
          <p:cNvPicPr>
            <a:picLocks noChangeAspect="1" noChangeArrowheads="1"/>
          </p:cNvPicPr>
          <p:nvPr/>
        </p:nvPicPr>
        <p:blipFill>
          <a:blip r:embed="rId5"/>
          <a:srcRect/>
          <a:stretch>
            <a:fillRect/>
          </a:stretch>
        </p:blipFill>
        <p:spPr bwMode="auto">
          <a:xfrm>
            <a:off x="1679510" y="1533579"/>
            <a:ext cx="4046292" cy="227971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3">
            <a:extLst>
              <a:ext uri="{FF2B5EF4-FFF2-40B4-BE49-F238E27FC236}">
                <a16:creationId xmlns:a16="http://schemas.microsoft.com/office/drawing/2014/main" id="{4D29A0B3-2235-4A1B-B011-9D30FF942F71}"/>
              </a:ext>
            </a:extLst>
          </p:cNvPr>
          <p:cNvPicPr>
            <a:picLocks noChangeAspect="1" noChangeArrowheads="1"/>
          </p:cNvPicPr>
          <p:nvPr/>
        </p:nvPicPr>
        <p:blipFill>
          <a:blip r:embed="rId6"/>
          <a:srcRect/>
          <a:stretch>
            <a:fillRect/>
          </a:stretch>
        </p:blipFill>
        <p:spPr bwMode="auto">
          <a:xfrm>
            <a:off x="6384033" y="1533579"/>
            <a:ext cx="4202321" cy="227971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4">
            <a:extLst>
              <a:ext uri="{FF2B5EF4-FFF2-40B4-BE49-F238E27FC236}">
                <a16:creationId xmlns:a16="http://schemas.microsoft.com/office/drawing/2014/main" id="{E14371D3-257E-44D3-9044-5BE898F6BE1A}"/>
              </a:ext>
            </a:extLst>
          </p:cNvPr>
          <p:cNvPicPr>
            <a:picLocks noChangeAspect="1" noChangeArrowheads="1"/>
          </p:cNvPicPr>
          <p:nvPr/>
        </p:nvPicPr>
        <p:blipFill>
          <a:blip r:embed="rId7"/>
          <a:srcRect/>
          <a:stretch>
            <a:fillRect/>
          </a:stretch>
        </p:blipFill>
        <p:spPr bwMode="auto">
          <a:xfrm>
            <a:off x="1639380" y="4039954"/>
            <a:ext cx="4086421" cy="2365863"/>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5">
            <a:extLst>
              <a:ext uri="{FF2B5EF4-FFF2-40B4-BE49-F238E27FC236}">
                <a16:creationId xmlns:a16="http://schemas.microsoft.com/office/drawing/2014/main" id="{5DE46C29-2676-43BA-AF91-FA851BE03EB9}"/>
              </a:ext>
            </a:extLst>
          </p:cNvPr>
          <p:cNvPicPr>
            <a:picLocks noChangeAspect="1" noChangeArrowheads="1"/>
          </p:cNvPicPr>
          <p:nvPr/>
        </p:nvPicPr>
        <p:blipFill>
          <a:blip r:embed="rId8"/>
          <a:srcRect/>
          <a:stretch>
            <a:fillRect/>
          </a:stretch>
        </p:blipFill>
        <p:spPr bwMode="auto">
          <a:xfrm>
            <a:off x="6384033" y="4014618"/>
            <a:ext cx="4202321" cy="2407056"/>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Hai người bạn và gấu">
            <a:hlinkClick r:id="" action="ppaction://media"/>
            <a:extLst>
              <a:ext uri="{FF2B5EF4-FFF2-40B4-BE49-F238E27FC236}">
                <a16:creationId xmlns:a16="http://schemas.microsoft.com/office/drawing/2014/main" id="{31680E93-D002-4AD8-9B86-E3CE487F3B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3400" y="5772154"/>
            <a:ext cx="609600" cy="609600"/>
          </a:xfrm>
          <a:prstGeom prst="rect">
            <a:avLst/>
          </a:prstGeom>
        </p:spPr>
      </p:pic>
    </p:spTree>
    <p:extLst>
      <p:ext uri="{BB962C8B-B14F-4D97-AF65-F5344CB8AC3E}">
        <p14:creationId xmlns:p14="http://schemas.microsoft.com/office/powerpoint/2010/main" val="168475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2" presetClass="exit" presetSubtype="4" fill="hold" nodeType="with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amond(in)">
                                      <p:cBhvr>
                                        <p:cTn id="21" dur="2000"/>
                                        <p:tgtEl>
                                          <p:spTgt spid="14"/>
                                        </p:tgtEl>
                                      </p:cBhvr>
                                    </p:animEffect>
                                  </p:childTnLst>
                                </p:cTn>
                              </p:par>
                              <p:par>
                                <p:cTn id="22" presetID="2" presetClass="exit" presetSubtype="4" fill="hold" nodeType="withEffect">
                                  <p:stCondLst>
                                    <p:cond delay="0"/>
                                  </p:stCondLst>
                                  <p:childTnLst>
                                    <p:anim calcmode="lin" valueType="num">
                                      <p:cBhvr additive="base">
                                        <p:cTn id="23" dur="500"/>
                                        <p:tgtEl>
                                          <p:spTgt spid="13"/>
                                        </p:tgtEl>
                                        <p:attrNameLst>
                                          <p:attrName>ppt_x</p:attrName>
                                        </p:attrNameLst>
                                      </p:cBhvr>
                                      <p:tavLst>
                                        <p:tav tm="0">
                                          <p:val>
                                            <p:strVal val="ppt_x"/>
                                          </p:val>
                                        </p:tav>
                                        <p:tav tm="100000">
                                          <p:val>
                                            <p:strVal val="ppt_x"/>
                                          </p:val>
                                        </p:tav>
                                      </p:tavLst>
                                    </p:anim>
                                    <p:anim calcmode="lin" valueType="num">
                                      <p:cBhvr additive="base">
                                        <p:cTn id="24" dur="500"/>
                                        <p:tgtEl>
                                          <p:spTgt spid="13"/>
                                        </p:tgtEl>
                                        <p:attrNameLst>
                                          <p:attrName>ppt_y</p:attrName>
                                        </p:attrNameLst>
                                      </p:cBhvr>
                                      <p:tavLst>
                                        <p:tav tm="0">
                                          <p:val>
                                            <p:strVal val="ppt_y"/>
                                          </p:val>
                                        </p:tav>
                                        <p:tav tm="100000">
                                          <p:val>
                                            <p:strVal val="1+ppt_h/2"/>
                                          </p:val>
                                        </p:tav>
                                      </p:tavLst>
                                    </p:anim>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heckerboard(across)">
                                      <p:cBhvr>
                                        <p:cTn id="30" dur="500"/>
                                        <p:tgtEl>
                                          <p:spTgt spid="15"/>
                                        </p:tgtEl>
                                      </p:cBhvr>
                                    </p:animEffect>
                                  </p:childTnLst>
                                </p:cTn>
                              </p:par>
                              <p:par>
                                <p:cTn id="31" presetID="2" presetClass="exit" presetSubtype="4" fill="hold" nodeType="withEffect">
                                  <p:stCondLst>
                                    <p:cond delay="0"/>
                                  </p:stCondLst>
                                  <p:childTnLst>
                                    <p:anim calcmode="lin" valueType="num">
                                      <p:cBhvr additive="base">
                                        <p:cTn id="32" dur="500"/>
                                        <p:tgtEl>
                                          <p:spTgt spid="14"/>
                                        </p:tgtEl>
                                        <p:attrNameLst>
                                          <p:attrName>ppt_x</p:attrName>
                                        </p:attrNameLst>
                                      </p:cBhvr>
                                      <p:tavLst>
                                        <p:tav tm="0">
                                          <p:val>
                                            <p:strVal val="ppt_x"/>
                                          </p:val>
                                        </p:tav>
                                        <p:tav tm="100000">
                                          <p:val>
                                            <p:strVal val="ppt_x"/>
                                          </p:val>
                                        </p:tav>
                                      </p:tavLst>
                                    </p:anim>
                                    <p:anim calcmode="lin" valueType="num">
                                      <p:cBhvr additive="base">
                                        <p:cTn id="33" dur="500"/>
                                        <p:tgtEl>
                                          <p:spTgt spid="14"/>
                                        </p:tgtEl>
                                        <p:attrNameLst>
                                          <p:attrName>ppt_y</p:attrName>
                                        </p:attrNameLst>
                                      </p:cBhvr>
                                      <p:tavLst>
                                        <p:tav tm="0">
                                          <p:val>
                                            <p:strVal val="ppt_y"/>
                                          </p:val>
                                        </p:tav>
                                        <p:tav tm="100000">
                                          <p:val>
                                            <p:strVal val="1+ppt_h/2"/>
                                          </p:val>
                                        </p:tav>
                                      </p:tavLst>
                                    </p:anim>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par>
                                <p:cTn id="40" presetID="5" presetClass="entr" presetSubtype="1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heckerboard(across)">
                                      <p:cBhvr>
                                        <p:cTn id="42" dur="500"/>
                                        <p:tgtEl>
                                          <p:spTgt spid="13"/>
                                        </p:tgtEl>
                                      </p:cBhvr>
                                    </p:animEffect>
                                  </p:childTnLst>
                                </p:cTn>
                              </p:par>
                              <p:par>
                                <p:cTn id="43" presetID="5" presetClass="entr" presetSubtype="1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heckerboard(across)">
                                      <p:cBhvr>
                                        <p:cTn id="45" dur="500"/>
                                        <p:tgtEl>
                                          <p:spTgt spid="15"/>
                                        </p:tgtEl>
                                      </p:cBhvr>
                                    </p:animEffect>
                                  </p:childTnLst>
                                </p:cTn>
                              </p:par>
                              <p:par>
                                <p:cTn id="46" presetID="5" presetClass="entr" presetSubtype="1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heckerboard(across)">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5">
            <a:extLst>
              <a:ext uri="{FF2B5EF4-FFF2-40B4-BE49-F238E27FC236}">
                <a16:creationId xmlns:a16="http://schemas.microsoft.com/office/drawing/2014/main" id="{E8DF89E7-1A9A-42EC-B02C-C670834546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9368" y="988054"/>
            <a:ext cx="2093263" cy="1395508"/>
          </a:xfrm>
          <a:prstGeom prst="rect">
            <a:avLst/>
          </a:prstGeom>
        </p:spPr>
      </p:pic>
      <p:pic>
        <p:nvPicPr>
          <p:cNvPr id="13" name="72">
            <a:extLst>
              <a:ext uri="{FF2B5EF4-FFF2-40B4-BE49-F238E27FC236}">
                <a16:creationId xmlns:a16="http://schemas.microsoft.com/office/drawing/2014/main" id="{968AFDE0-CDB5-4AEA-BD46-278C51A64E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0832" y="4854102"/>
            <a:ext cx="5037936" cy="2854258"/>
          </a:xfrm>
          <a:prstGeom prst="rect">
            <a:avLst/>
          </a:prstGeom>
        </p:spPr>
      </p:pic>
      <p:sp>
        <p:nvSpPr>
          <p:cNvPr id="2" name="4">
            <a:extLst>
              <a:ext uri="{FF2B5EF4-FFF2-40B4-BE49-F238E27FC236}">
                <a16:creationId xmlns:a16="http://schemas.microsoft.com/office/drawing/2014/main" id="{4B2E0D3F-1B3E-3219-1B55-6ACE6AB3F627}"/>
              </a:ext>
            </a:extLst>
          </p:cNvPr>
          <p:cNvSpPr txBox="1"/>
          <p:nvPr/>
        </p:nvSpPr>
        <p:spPr>
          <a:xfrm>
            <a:off x="1862231" y="2627407"/>
            <a:ext cx="8817636"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Hoạt động tiếp nối</a:t>
            </a:r>
            <a:endParaRPr lang="zh-CN" altLang="en-US" sz="8000" dirty="0">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27460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a:extLst>
              <a:ext uri="{FF2B5EF4-FFF2-40B4-BE49-F238E27FC236}">
                <a16:creationId xmlns:a16="http://schemas.microsoft.com/office/drawing/2014/main" id="{A1D146A0-EA1E-4497-971C-E09171E5CE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67864" y="1799615"/>
            <a:ext cx="7656271" cy="4437290"/>
          </a:xfrm>
          <a:prstGeom prst="rect">
            <a:avLst/>
          </a:prstGeom>
        </p:spPr>
      </p:pic>
      <p:sp>
        <p:nvSpPr>
          <p:cNvPr id="5" name="8">
            <a:extLst>
              <a:ext uri="{FF2B5EF4-FFF2-40B4-BE49-F238E27FC236}">
                <a16:creationId xmlns:a16="http://schemas.microsoft.com/office/drawing/2014/main" id="{B04BAE0D-2DFD-4D66-AF43-56167623E042}"/>
              </a:ext>
            </a:extLst>
          </p:cNvPr>
          <p:cNvSpPr txBox="1"/>
          <p:nvPr/>
        </p:nvSpPr>
        <p:spPr>
          <a:xfrm>
            <a:off x="5348819" y="954525"/>
            <a:ext cx="1494359" cy="147729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rPr>
              <a:t>01</a:t>
            </a:r>
            <a:endParaRPr lang="zh-CN" altLang="en-US"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endParaRPr>
          </a:p>
        </p:txBody>
      </p:sp>
      <p:sp>
        <p:nvSpPr>
          <p:cNvPr id="6" name="9">
            <a:extLst>
              <a:ext uri="{FF2B5EF4-FFF2-40B4-BE49-F238E27FC236}">
                <a16:creationId xmlns:a16="http://schemas.microsoft.com/office/drawing/2014/main" id="{BC8098C7-6CA3-4E9A-A14E-8E73CADE30BB}"/>
              </a:ext>
            </a:extLst>
          </p:cNvPr>
          <p:cNvSpPr txBox="1"/>
          <p:nvPr/>
        </p:nvSpPr>
        <p:spPr>
          <a:xfrm>
            <a:off x="3698762" y="3276910"/>
            <a:ext cx="5026947"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7200" b="0" dirty="0">
                <a:ln w="38100">
                  <a:noFill/>
                </a:ln>
                <a:solidFill>
                  <a:srgbClr val="01A4BD"/>
                </a:solidFill>
                <a:effectLst/>
                <a:latin typeface="+mn-lt"/>
                <a:ea typeface="+mn-ea"/>
                <a:cs typeface="+mn-ea"/>
                <a:sym typeface="+mn-lt"/>
              </a:rPr>
              <a:t>ĐỌC</a:t>
            </a:r>
            <a:endParaRPr lang="zh-CN" altLang="en-US" sz="7200" b="0" dirty="0">
              <a:ln w="38100">
                <a:noFill/>
              </a:ln>
              <a:solidFill>
                <a:srgbClr val="01A4BD"/>
              </a:solidFill>
              <a:effectLst/>
              <a:latin typeface="+mn-lt"/>
              <a:ea typeface="+mn-ea"/>
              <a:cs typeface="+mn-ea"/>
              <a:sym typeface="+mn-lt"/>
            </a:endParaRPr>
          </a:p>
        </p:txBody>
      </p:sp>
    </p:spTree>
    <p:extLst>
      <p:ext uri="{BB962C8B-B14F-4D97-AF65-F5344CB8AC3E}">
        <p14:creationId xmlns:p14="http://schemas.microsoft.com/office/powerpoint/2010/main" val="1657223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FF4D54F-C35C-40C2-BFFF-1638CB0E5882}"/>
              </a:ext>
            </a:extLst>
          </p:cNvPr>
          <p:cNvGraphicFramePr>
            <a:graphicFrameLocks noGrp="1"/>
          </p:cNvGraphicFramePr>
          <p:nvPr>
            <p:extLst>
              <p:ext uri="{D42A27DB-BD31-4B8C-83A1-F6EECF244321}">
                <p14:modId xmlns:p14="http://schemas.microsoft.com/office/powerpoint/2010/main" val="261769200"/>
              </p:ext>
            </p:extLst>
          </p:nvPr>
        </p:nvGraphicFramePr>
        <p:xfrm>
          <a:off x="471063" y="1814684"/>
          <a:ext cx="11252164" cy="2902320"/>
        </p:xfrm>
        <a:graphic>
          <a:graphicData uri="http://schemas.openxmlformats.org/drawingml/2006/table">
            <a:tbl>
              <a:tblPr firstRow="1" bandRow="1">
                <a:tableStyleId>{5C22544A-7EE6-4342-B048-85BDC9FD1C3A}</a:tableStyleId>
              </a:tblPr>
              <a:tblGrid>
                <a:gridCol w="1607452">
                  <a:extLst>
                    <a:ext uri="{9D8B030D-6E8A-4147-A177-3AD203B41FA5}">
                      <a16:colId xmlns:a16="http://schemas.microsoft.com/office/drawing/2014/main" val="20001"/>
                    </a:ext>
                  </a:extLst>
                </a:gridCol>
                <a:gridCol w="1607452">
                  <a:extLst>
                    <a:ext uri="{9D8B030D-6E8A-4147-A177-3AD203B41FA5}">
                      <a16:colId xmlns:a16="http://schemas.microsoft.com/office/drawing/2014/main" val="20002"/>
                    </a:ext>
                  </a:extLst>
                </a:gridCol>
                <a:gridCol w="1607452">
                  <a:extLst>
                    <a:ext uri="{9D8B030D-6E8A-4147-A177-3AD203B41FA5}">
                      <a16:colId xmlns:a16="http://schemas.microsoft.com/office/drawing/2014/main" val="1216056978"/>
                    </a:ext>
                  </a:extLst>
                </a:gridCol>
                <a:gridCol w="1607452">
                  <a:extLst>
                    <a:ext uri="{9D8B030D-6E8A-4147-A177-3AD203B41FA5}">
                      <a16:colId xmlns:a16="http://schemas.microsoft.com/office/drawing/2014/main" val="1674721335"/>
                    </a:ext>
                  </a:extLst>
                </a:gridCol>
                <a:gridCol w="1607452">
                  <a:extLst>
                    <a:ext uri="{9D8B030D-6E8A-4147-A177-3AD203B41FA5}">
                      <a16:colId xmlns:a16="http://schemas.microsoft.com/office/drawing/2014/main" val="3373085307"/>
                    </a:ext>
                  </a:extLst>
                </a:gridCol>
                <a:gridCol w="1607452">
                  <a:extLst>
                    <a:ext uri="{9D8B030D-6E8A-4147-A177-3AD203B41FA5}">
                      <a16:colId xmlns:a16="http://schemas.microsoft.com/office/drawing/2014/main" val="473874671"/>
                    </a:ext>
                  </a:extLst>
                </a:gridCol>
                <a:gridCol w="1607452">
                  <a:extLst>
                    <a:ext uri="{9D8B030D-6E8A-4147-A177-3AD203B41FA5}">
                      <a16:colId xmlns:a16="http://schemas.microsoft.com/office/drawing/2014/main" val="4042099239"/>
                    </a:ext>
                  </a:extLst>
                </a:gridCol>
              </a:tblGrid>
              <a:tr h="1451160">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extLst>
                  <a:ext uri="{0D108BD9-81ED-4DB2-BD59-A6C34878D82A}">
                    <a16:rowId xmlns:a16="http://schemas.microsoft.com/office/drawing/2014/main" val="10002"/>
                  </a:ext>
                </a:extLst>
              </a:tr>
              <a:tr h="1451160">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47165AD0-835C-46DA-9235-EF7667CBA68D}"/>
              </a:ext>
            </a:extLst>
          </p:cNvPr>
          <p:cNvSpPr txBox="1"/>
          <p:nvPr/>
        </p:nvSpPr>
        <p:spPr>
          <a:xfrm>
            <a:off x="413959" y="2072537"/>
            <a:ext cx="1781524"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D0D33818-2287-4341-B885-FD92DF73C5C2}"/>
              </a:ext>
            </a:extLst>
          </p:cNvPr>
          <p:cNvSpPr txBox="1"/>
          <p:nvPr/>
        </p:nvSpPr>
        <p:spPr>
          <a:xfrm>
            <a:off x="5328768" y="2072537"/>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kẽm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B9C35460-4218-4886-9782-5488280DFA1D}"/>
              </a:ext>
            </a:extLst>
          </p:cNvPr>
          <p:cNvSpPr txBox="1"/>
          <p:nvPr/>
        </p:nvSpPr>
        <p:spPr>
          <a:xfrm>
            <a:off x="1999644" y="2072537"/>
            <a:ext cx="1730111"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nồm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EA29112B-1E4A-4BE1-8180-C1A7473721F5}"/>
              </a:ext>
            </a:extLst>
          </p:cNvPr>
          <p:cNvSpPr txBox="1"/>
          <p:nvPr/>
        </p:nvSpPr>
        <p:spPr>
          <a:xfrm>
            <a:off x="6934040" y="2072537"/>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nêm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9714214-AF05-486F-9945-FC396F673818}"/>
              </a:ext>
            </a:extLst>
          </p:cNvPr>
          <p:cNvSpPr txBox="1"/>
          <p:nvPr/>
        </p:nvSpPr>
        <p:spPr>
          <a:xfrm>
            <a:off x="3717571" y="2072537"/>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rơm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E53E853-C631-4F3D-9AB7-13B23C5CA863}"/>
              </a:ext>
            </a:extLst>
          </p:cNvPr>
          <p:cNvSpPr txBox="1"/>
          <p:nvPr/>
        </p:nvSpPr>
        <p:spPr>
          <a:xfrm>
            <a:off x="8533345" y="2072537"/>
            <a:ext cx="1533406" cy="861774"/>
          </a:xfrm>
          <a:prstGeom prst="rect">
            <a:avLst/>
          </a:prstGeom>
          <a:noFill/>
        </p:spPr>
        <p:txBody>
          <a:bodyPr wrap="square" rtlCol="0">
            <a:spAutoFit/>
          </a:bodyPr>
          <a:lstStyle/>
          <a:p>
            <a:pPr algn="ctr"/>
            <a:r>
              <a:rPr lang="en-US" sz="5000" dirty="0">
                <a:latin typeface="Arial-Rounded" panose="020B0500000000000000" pitchFamily="34" charset="0"/>
                <a:ea typeface="Arial-Rounded" panose="020B0500000000000000" pitchFamily="34" charset="0"/>
                <a:cs typeface="Arial-Rounded" panose="020B0500000000000000" pitchFamily="34" charset="0"/>
              </a:rPr>
              <a:t>sim</a:t>
            </a:r>
          </a:p>
        </p:txBody>
      </p:sp>
      <p:sp>
        <p:nvSpPr>
          <p:cNvPr id="10" name="TextBox 9">
            <a:extLst>
              <a:ext uri="{FF2B5EF4-FFF2-40B4-BE49-F238E27FC236}">
                <a16:creationId xmlns:a16="http://schemas.microsoft.com/office/drawing/2014/main" id="{3A1C86CE-236D-4FBB-99D0-651BBDF3F636}"/>
              </a:ext>
            </a:extLst>
          </p:cNvPr>
          <p:cNvSpPr txBox="1"/>
          <p:nvPr/>
        </p:nvSpPr>
        <p:spPr>
          <a:xfrm>
            <a:off x="10052982" y="2072537"/>
            <a:ext cx="1731963"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chùm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2D97F27-8479-428E-BAEE-FC41F3A0467C}"/>
              </a:ext>
            </a:extLst>
          </p:cNvPr>
          <p:cNvSpPr txBox="1"/>
          <p:nvPr/>
        </p:nvSpPr>
        <p:spPr>
          <a:xfrm>
            <a:off x="468773" y="3592156"/>
            <a:ext cx="1533406" cy="861774"/>
          </a:xfrm>
          <a:prstGeom prst="rect">
            <a:avLst/>
          </a:prstGeom>
          <a:noFill/>
        </p:spPr>
        <p:txBody>
          <a:bodyPr wrap="square" rtlCol="0">
            <a:spAutoFit/>
          </a:bodyPr>
          <a:lstStyle/>
          <a:p>
            <a:pPr algn="ctr"/>
            <a:r>
              <a:rPr lang="en-US" sz="5000" dirty="0">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2" name="TextBox 11">
            <a:extLst>
              <a:ext uri="{FF2B5EF4-FFF2-40B4-BE49-F238E27FC236}">
                <a16:creationId xmlns:a16="http://schemas.microsoft.com/office/drawing/2014/main" id="{8075FDCD-5623-4E05-8F84-46CD6809DA62}"/>
              </a:ext>
            </a:extLst>
          </p:cNvPr>
          <p:cNvSpPr txBox="1"/>
          <p:nvPr/>
        </p:nvSpPr>
        <p:spPr>
          <a:xfrm>
            <a:off x="2073584" y="3592156"/>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hãy</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F4EA0730-21F6-459B-8428-ED3BA4BC2E15}"/>
              </a:ext>
            </a:extLst>
          </p:cNvPr>
          <p:cNvSpPr txBox="1"/>
          <p:nvPr/>
        </p:nvSpPr>
        <p:spPr>
          <a:xfrm>
            <a:off x="3698777" y="3592156"/>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đấy</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C2C2DA4F-AEC5-464D-A57C-BA37B27D45F1}"/>
              </a:ext>
            </a:extLst>
          </p:cNvPr>
          <p:cNvSpPr txBox="1"/>
          <p:nvPr/>
        </p:nvSpPr>
        <p:spPr>
          <a:xfrm>
            <a:off x="5343582" y="3592156"/>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16494A7-52C2-45EE-8354-7E3CFFEE41AF}"/>
              </a:ext>
            </a:extLst>
          </p:cNvPr>
          <p:cNvSpPr txBox="1"/>
          <p:nvPr/>
        </p:nvSpPr>
        <p:spPr>
          <a:xfrm>
            <a:off x="6909876" y="3592156"/>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hội</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8163C62-97D2-41A8-B69D-A256931EC767}"/>
              </a:ext>
            </a:extLst>
          </p:cNvPr>
          <p:cNvSpPr txBox="1"/>
          <p:nvPr/>
        </p:nvSpPr>
        <p:spPr>
          <a:xfrm>
            <a:off x="8399734" y="3592156"/>
            <a:ext cx="1829399"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khơi</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81EAB59A-AAD5-442A-835A-B2F24998FC50}"/>
              </a:ext>
            </a:extLst>
          </p:cNvPr>
          <p:cNvPicPr>
            <a:picLocks noChangeAspect="1"/>
          </p:cNvPicPr>
          <p:nvPr/>
        </p:nvPicPr>
        <p:blipFill>
          <a:blip r:embed="rId2"/>
          <a:stretch>
            <a:fillRect/>
          </a:stretch>
        </p:blipFill>
        <p:spPr>
          <a:xfrm>
            <a:off x="0" y="0"/>
            <a:ext cx="2438532" cy="1310170"/>
          </a:xfrm>
          <a:prstGeom prst="rect">
            <a:avLst/>
          </a:prstGeom>
        </p:spPr>
      </p:pic>
    </p:spTree>
    <p:extLst>
      <p:ext uri="{BB962C8B-B14F-4D97-AF65-F5344CB8AC3E}">
        <p14:creationId xmlns:p14="http://schemas.microsoft.com/office/powerpoint/2010/main" val="2863955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5" name="Picture 24" descr="A picture containing field&#10;&#10;Description automatically generated">
            <a:extLst>
              <a:ext uri="{FF2B5EF4-FFF2-40B4-BE49-F238E27FC236}">
                <a16:creationId xmlns:a16="http://schemas.microsoft.com/office/drawing/2014/main" id="{B8DEECA6-728C-4F2D-847A-B1AC692A89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72" y="-14425"/>
            <a:ext cx="12257772" cy="6900384"/>
          </a:xfrm>
          <a:prstGeom prst="rect">
            <a:avLst/>
          </a:prstGeom>
        </p:spPr>
      </p:pic>
      <p:sp>
        <p:nvSpPr>
          <p:cNvPr id="2" name="Rectangle 1"/>
          <p:cNvSpPr/>
          <p:nvPr/>
        </p:nvSpPr>
        <p:spPr>
          <a:xfrm>
            <a:off x="3050660" y="121843"/>
            <a:ext cx="5814740" cy="1754326"/>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chemeClr val="bg1"/>
                </a:solidFill>
                <a:effectLst>
                  <a:outerShdw dist="38100" dir="2700000" algn="tl" rotWithShape="0">
                    <a:schemeClr val="accent2"/>
                  </a:outerShdw>
                </a:effectLst>
              </a:rPr>
              <a:t>Trò chơi: </a:t>
            </a:r>
          </a:p>
          <a:p>
            <a:pPr algn="ctr"/>
            <a:r>
              <a:rPr lang="en-US" sz="5400" b="1" cap="none" spc="0" dirty="0">
                <a:ln w="6600">
                  <a:solidFill>
                    <a:schemeClr val="accent2"/>
                  </a:solidFill>
                  <a:prstDash val="solid"/>
                </a:ln>
                <a:solidFill>
                  <a:schemeClr val="bg1"/>
                </a:solidFill>
                <a:effectLst>
                  <a:outerShdw dist="38100" dir="2700000" algn="tl" rotWithShape="0">
                    <a:schemeClr val="accent2"/>
                  </a:outerShdw>
                </a:effectLst>
              </a:rPr>
              <a:t>HÁI </a:t>
            </a:r>
            <a:r>
              <a:rPr lang="en-US" sz="5400" b="1" dirty="0">
                <a:ln w="6600">
                  <a:solidFill>
                    <a:schemeClr val="accent2"/>
                  </a:solidFill>
                  <a:prstDash val="solid"/>
                </a:ln>
                <a:solidFill>
                  <a:schemeClr val="bg1"/>
                </a:solidFill>
                <a:effectLst>
                  <a:outerShdw dist="38100" dir="2700000" algn="tl" rotWithShape="0">
                    <a:schemeClr val="accent2"/>
                  </a:outerShdw>
                </a:effectLst>
              </a:rPr>
              <a:t>HOA DÂN CHỦ</a:t>
            </a:r>
            <a:endParaRPr lang="en-US" sz="5400" b="1" cap="none" spc="0" dirty="0">
              <a:ln w="6600">
                <a:solidFill>
                  <a:schemeClr val="accent2"/>
                </a:solidFill>
                <a:prstDash val="solid"/>
              </a:ln>
              <a:solidFill>
                <a:schemeClr val="bg1"/>
              </a:solidFill>
              <a:effectLst>
                <a:outerShdw dist="38100" dir="2700000" algn="tl" rotWithShape="0">
                  <a:schemeClr val="accent2"/>
                </a:outerShdw>
              </a:effectLst>
            </a:endParaRPr>
          </a:p>
        </p:txBody>
      </p:sp>
      <p:pic>
        <p:nvPicPr>
          <p:cNvPr id="3" name="Picture 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72" y="-91936"/>
            <a:ext cx="1769013" cy="1659429"/>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23549" flipH="1">
            <a:off x="10911856" y="-76834"/>
            <a:ext cx="1049607" cy="1049607"/>
          </a:xfrm>
          <a:prstGeom prst="rect">
            <a:avLst/>
          </a:prstGeom>
        </p:spPr>
      </p:pic>
      <p:pic>
        <p:nvPicPr>
          <p:cNvPr id="5" name="chói lọi">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619" y="2084061"/>
            <a:ext cx="3072336" cy="4566987"/>
          </a:xfrm>
          <a:prstGeom prst="rect">
            <a:avLst/>
          </a:prstGeom>
        </p:spPr>
      </p:pic>
      <p:pic>
        <p:nvPicPr>
          <p:cNvPr id="6" name="cày cấy">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86319" y="2225469"/>
            <a:ext cx="2804403" cy="3883489"/>
          </a:xfrm>
          <a:prstGeom prst="rect">
            <a:avLst/>
          </a:prstGeom>
        </p:spPr>
      </p:pic>
      <p:pic>
        <p:nvPicPr>
          <p:cNvPr id="7" name="chúm chím">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33572" y="2343808"/>
            <a:ext cx="2788161" cy="4144565"/>
          </a:xfrm>
          <a:prstGeom prst="rect">
            <a:avLst/>
          </a:prstGeom>
        </p:spPr>
      </p:pic>
      <p:pic>
        <p:nvPicPr>
          <p:cNvPr id="8" name="sớm tối">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75988" y="2343808"/>
            <a:ext cx="2719508" cy="3942635"/>
          </a:xfrm>
          <a:prstGeom prst="rect">
            <a:avLst/>
          </a:prstGeom>
        </p:spPr>
      </p:pic>
      <p:pic>
        <p:nvPicPr>
          <p:cNvPr id="9" name="gió nồm">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1056" y="4101383"/>
            <a:ext cx="2646093" cy="2756618"/>
          </a:xfrm>
          <a:prstGeom prst="rect">
            <a:avLst/>
          </a:prstGeom>
        </p:spPr>
      </p:pic>
      <p:pic>
        <p:nvPicPr>
          <p:cNvPr id="10" name="bơi lội">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34205" y="4275457"/>
            <a:ext cx="2517088" cy="2582543"/>
          </a:xfrm>
          <a:prstGeom prst="rect">
            <a:avLst/>
          </a:prstGeom>
        </p:spPr>
      </p:pic>
      <p:pic>
        <p:nvPicPr>
          <p:cNvPr id="11" name="lom khom">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50678" y="4101383"/>
            <a:ext cx="2574191" cy="2727054"/>
          </a:xfrm>
          <a:prstGeom prst="rect">
            <a:avLst/>
          </a:prstGeom>
        </p:spPr>
      </p:pic>
      <p:pic>
        <p:nvPicPr>
          <p:cNvPr id="12" name="êm đềm">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4748" y="4167213"/>
            <a:ext cx="2630587" cy="2584666"/>
          </a:xfrm>
          <a:prstGeom prst="rect">
            <a:avLst/>
          </a:prstGeom>
        </p:spPr>
      </p:pic>
      <p:pic>
        <p:nvPicPr>
          <p:cNvPr id="13" name="ngõ hẻm">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823514" y="3220970"/>
            <a:ext cx="2947133" cy="3622247"/>
          </a:xfrm>
          <a:prstGeom prst="rect">
            <a:avLst/>
          </a:prstGeom>
        </p:spPr>
      </p:pic>
      <p:pic>
        <p:nvPicPr>
          <p:cNvPr id="14" name="bãi bồi">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895879" y="4394015"/>
            <a:ext cx="2412580" cy="2485349"/>
          </a:xfrm>
          <a:prstGeom prst="rect">
            <a:avLst/>
          </a:prstGeom>
        </p:spPr>
      </p:pic>
      <p:grpSp>
        <p:nvGrpSpPr>
          <p:cNvPr id="15" name="Group 14"/>
          <p:cNvGrpSpPr/>
          <p:nvPr/>
        </p:nvGrpSpPr>
        <p:grpSpPr>
          <a:xfrm>
            <a:off x="611839" y="6138522"/>
            <a:ext cx="11048937" cy="747799"/>
            <a:chOff x="611839" y="6138522"/>
            <a:chExt cx="11048937" cy="747799"/>
          </a:xfrm>
        </p:grpSpPr>
        <p:pic>
          <p:nvPicPr>
            <p:cNvPr id="16" name="Picture 1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11839" y="6422732"/>
              <a:ext cx="899855" cy="456632"/>
            </a:xfrm>
            <a:prstGeom prst="rect">
              <a:avLst/>
            </a:prstGeom>
          </p:spPr>
        </p:pic>
        <p:pic>
          <p:nvPicPr>
            <p:cNvPr id="17" name="Picture 1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23661" y="6138522"/>
              <a:ext cx="1473639" cy="747799"/>
            </a:xfrm>
            <a:prstGeom prst="rect">
              <a:avLst/>
            </a:prstGeom>
          </p:spPr>
        </p:pic>
        <p:pic>
          <p:nvPicPr>
            <p:cNvPr id="18" name="Picture 1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flipH="1">
              <a:off x="8527011" y="6354403"/>
              <a:ext cx="1047503" cy="531556"/>
            </a:xfrm>
            <a:prstGeom prst="rect">
              <a:avLst/>
            </a:prstGeom>
          </p:spPr>
        </p:pic>
        <p:pic>
          <p:nvPicPr>
            <p:cNvPr id="19" name="Picture 1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flipH="1">
              <a:off x="10613273" y="6354403"/>
              <a:ext cx="1047503" cy="531556"/>
            </a:xfrm>
            <a:prstGeom prst="rect">
              <a:avLst/>
            </a:prstGeom>
          </p:spPr>
        </p:pic>
      </p:grpSp>
      <p:pic>
        <p:nvPicPr>
          <p:cNvPr id="21" name="y2mate.com - The Entertainer _ Nhạc Không Lời Vui Nhộ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3"/>
          <a:stretch>
            <a:fillRect/>
          </a:stretch>
        </p:blipFill>
        <p:spPr>
          <a:xfrm>
            <a:off x="11582400" y="6268191"/>
            <a:ext cx="609600" cy="609600"/>
          </a:xfrm>
          <a:prstGeom prst="rect">
            <a:avLst/>
          </a:prstGeom>
        </p:spPr>
      </p:pic>
    </p:spTree>
    <p:extLst>
      <p:ext uri="{BB962C8B-B14F-4D97-AF65-F5344CB8AC3E}">
        <p14:creationId xmlns:p14="http://schemas.microsoft.com/office/powerpoint/2010/main" val="141665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898" fill="hold"/>
                                        <p:tgtEl>
                                          <p:spTgt spid="21"/>
                                        </p:tgtEl>
                                      </p:cBhvr>
                                    </p:cmd>
                                  </p:childTnLst>
                                </p:cTn>
                              </p:par>
                              <p:par>
                                <p:cTn id="7" presetID="34" presetClass="emph" presetSubtype="0" repeatCount="indefinite" fill="hold" grpId="0" nodeType="withEffect">
                                  <p:stCondLst>
                                    <p:cond delay="0"/>
                                  </p:stCondLst>
                                  <p:iterate type="lt">
                                    <p:tmPct val="10000"/>
                                  </p:iterate>
                                  <p:childTnLst>
                                    <p:animMotion origin="layout" path="M -1.875E-6 -1.85185E-6 L 0.00026 -0.02338 " pathEditMode="relative" rAng="0" ptsTypes="AA">
                                      <p:cBhvr>
                                        <p:cTn id="8" dur="250" accel="50000" decel="50000" autoRev="1" fill="hold">
                                          <p:stCondLst>
                                            <p:cond delay="0"/>
                                          </p:stCondLst>
                                        </p:cTn>
                                        <p:tgtEl>
                                          <p:spTgt spid="2"/>
                                        </p:tgtEl>
                                        <p:attrNameLst>
                                          <p:attrName>ppt_x</p:attrName>
                                          <p:attrName>ppt_y</p:attrName>
                                        </p:attrNameLst>
                                      </p:cBhvr>
                                      <p:rCtr x="13" y="-1181"/>
                                    </p:animMotion>
                                    <p:animRot by="1500000">
                                      <p:cBhvr>
                                        <p:cTn id="9" dur="125" fill="hold">
                                          <p:stCondLst>
                                            <p:cond delay="0"/>
                                          </p:stCondLst>
                                        </p:cTn>
                                        <p:tgtEl>
                                          <p:spTgt spid="2"/>
                                        </p:tgtEl>
                                        <p:attrNameLst>
                                          <p:attrName>r</p:attrName>
                                        </p:attrNameLst>
                                      </p:cBhvr>
                                    </p:animRot>
                                    <p:animRot by="-1500000">
                                      <p:cBhvr>
                                        <p:cTn id="10" dur="125" fill="hold">
                                          <p:stCondLst>
                                            <p:cond delay="125"/>
                                          </p:stCondLst>
                                        </p:cTn>
                                        <p:tgtEl>
                                          <p:spTgt spid="2"/>
                                        </p:tgtEl>
                                        <p:attrNameLst>
                                          <p:attrName>r</p:attrName>
                                        </p:attrNameLst>
                                      </p:cBhvr>
                                    </p:animRot>
                                    <p:animRot by="-1500000">
                                      <p:cBhvr>
                                        <p:cTn id="11" dur="125" fill="hold">
                                          <p:stCondLst>
                                            <p:cond delay="250"/>
                                          </p:stCondLst>
                                        </p:cTn>
                                        <p:tgtEl>
                                          <p:spTgt spid="2"/>
                                        </p:tgtEl>
                                        <p:attrNameLst>
                                          <p:attrName>r</p:attrName>
                                        </p:attrNameLst>
                                      </p:cBhvr>
                                    </p:animRot>
                                    <p:animRot by="1500000">
                                      <p:cBhvr>
                                        <p:cTn id="12" dur="125" fill="hold">
                                          <p:stCondLst>
                                            <p:cond delay="375"/>
                                          </p:stCondLst>
                                        </p:cTn>
                                        <p:tgtEl>
                                          <p:spTgt spid="2"/>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4"/>
                                        </p:tgtEl>
                                        <p:attrNameLst>
                                          <p:attrName>r</p:attrName>
                                        </p:attrNameLst>
                                      </p:cBhvr>
                                    </p:animRot>
                                    <p:animRot by="-240000">
                                      <p:cBhvr>
                                        <p:cTn id="21" dur="200" fill="hold">
                                          <p:stCondLst>
                                            <p:cond delay="200"/>
                                          </p:stCondLst>
                                        </p:cTn>
                                        <p:tgtEl>
                                          <p:spTgt spid="4"/>
                                        </p:tgtEl>
                                        <p:attrNameLst>
                                          <p:attrName>r</p:attrName>
                                        </p:attrNameLst>
                                      </p:cBhvr>
                                    </p:animRot>
                                    <p:animRot by="240000">
                                      <p:cBhvr>
                                        <p:cTn id="22" dur="200" fill="hold">
                                          <p:stCondLst>
                                            <p:cond delay="400"/>
                                          </p:stCondLst>
                                        </p:cTn>
                                        <p:tgtEl>
                                          <p:spTgt spid="4"/>
                                        </p:tgtEl>
                                        <p:attrNameLst>
                                          <p:attrName>r</p:attrName>
                                        </p:attrNameLst>
                                      </p:cBhvr>
                                    </p:animRot>
                                    <p:animRot by="-240000">
                                      <p:cBhvr>
                                        <p:cTn id="23" dur="200" fill="hold">
                                          <p:stCondLst>
                                            <p:cond delay="600"/>
                                          </p:stCondLst>
                                        </p:cTn>
                                        <p:tgtEl>
                                          <p:spTgt spid="4"/>
                                        </p:tgtEl>
                                        <p:attrNameLst>
                                          <p:attrName>r</p:attrName>
                                        </p:attrNameLst>
                                      </p:cBhvr>
                                    </p:animRot>
                                    <p:animRot by="120000">
                                      <p:cBhvr>
                                        <p:cTn id="24" dur="200" fill="hold">
                                          <p:stCondLst>
                                            <p:cond delay="800"/>
                                          </p:stCondLst>
                                        </p:cTn>
                                        <p:tgtEl>
                                          <p:spTgt spid="4"/>
                                        </p:tgtEl>
                                        <p:attrNameLst>
                                          <p:attrName>r</p:attrName>
                                        </p:attrNameLst>
                                      </p:cBhvr>
                                    </p:animRot>
                                  </p:childTnLst>
                                </p:cTn>
                              </p:par>
                              <p:par>
                                <p:cTn id="25" presetID="26" presetClass="emph" presetSubtype="0" repeatCount="3000" fill="hold" nodeType="withEffect">
                                  <p:stCondLst>
                                    <p:cond delay="0"/>
                                  </p:stCondLst>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par>
                                <p:cTn id="28" presetID="26" presetClass="emph" presetSubtype="0" repeatCount="3000" fill="hold"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par>
                                <p:cTn id="31" presetID="26" presetClass="emph" presetSubtype="0" repeatCount="3000" fill="hold" nodeType="withEffect">
                                  <p:stCondLst>
                                    <p:cond delay="0"/>
                                  </p:stCondLst>
                                  <p:childTnLst>
                                    <p:animEffect transition="out" filter="fade">
                                      <p:cBhvr>
                                        <p:cTn id="32" dur="500" tmFilter="0, 0; .2, .5; .8, .5; 1, 0"/>
                                        <p:tgtEl>
                                          <p:spTgt spid="10"/>
                                        </p:tgtEl>
                                      </p:cBhvr>
                                    </p:animEffect>
                                    <p:animScale>
                                      <p:cBhvr>
                                        <p:cTn id="33" dur="250" autoRev="1" fill="hold"/>
                                        <p:tgtEl>
                                          <p:spTgt spid="10"/>
                                        </p:tgtEl>
                                      </p:cBhvr>
                                      <p:by x="105000" y="105000"/>
                                    </p:animScale>
                                  </p:childTnLst>
                                </p:cTn>
                              </p:par>
                              <p:par>
                                <p:cTn id="34" presetID="26" presetClass="emph" presetSubtype="0" repeatCount="3000" fill="hold" nodeType="withEffect">
                                  <p:stCondLst>
                                    <p:cond delay="0"/>
                                  </p:stCondLst>
                                  <p:childTnLst>
                                    <p:animEffect transition="out" filter="fade">
                                      <p:cBhvr>
                                        <p:cTn id="35" dur="500" tmFilter="0, 0; .2, .5; .8, .5; 1, 0"/>
                                        <p:tgtEl>
                                          <p:spTgt spid="6"/>
                                        </p:tgtEl>
                                      </p:cBhvr>
                                    </p:animEffect>
                                    <p:animScale>
                                      <p:cBhvr>
                                        <p:cTn id="36" dur="250" autoRev="1" fill="hold"/>
                                        <p:tgtEl>
                                          <p:spTgt spid="6"/>
                                        </p:tgtEl>
                                      </p:cBhvr>
                                      <p:by x="105000" y="105000"/>
                                    </p:animScale>
                                  </p:childTnLst>
                                </p:cTn>
                              </p:par>
                              <p:par>
                                <p:cTn id="37" presetID="26" presetClass="emph" presetSubtype="0" repeatCount="3000" fill="hold" nodeType="with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par>
                                <p:cTn id="40" presetID="26" presetClass="emph" presetSubtype="0" repeatCount="3000" fill="hold" nodeType="withEffect">
                                  <p:stCondLst>
                                    <p:cond delay="0"/>
                                  </p:stCondLst>
                                  <p:childTnLst>
                                    <p:animEffect transition="out" filter="fade">
                                      <p:cBhvr>
                                        <p:cTn id="41" dur="500" tmFilter="0, 0; .2, .5; .8, .5; 1, 0"/>
                                        <p:tgtEl>
                                          <p:spTgt spid="7"/>
                                        </p:tgtEl>
                                      </p:cBhvr>
                                    </p:animEffect>
                                    <p:animScale>
                                      <p:cBhvr>
                                        <p:cTn id="42" dur="250" autoRev="1" fill="hold"/>
                                        <p:tgtEl>
                                          <p:spTgt spid="7"/>
                                        </p:tgtEl>
                                      </p:cBhvr>
                                      <p:by x="105000" y="105000"/>
                                    </p:animScale>
                                  </p:childTnLst>
                                </p:cTn>
                              </p:par>
                              <p:par>
                                <p:cTn id="43" presetID="26" presetClass="emph" presetSubtype="0" repeatCount="3000" fill="hold" nodeType="withEffect">
                                  <p:stCondLst>
                                    <p:cond delay="0"/>
                                  </p:stCondLst>
                                  <p:childTnLst>
                                    <p:animEffect transition="out" filter="fade">
                                      <p:cBhvr>
                                        <p:cTn id="44" dur="500" tmFilter="0, 0; .2, .5; .8, .5; 1, 0"/>
                                        <p:tgtEl>
                                          <p:spTgt spid="12"/>
                                        </p:tgtEl>
                                      </p:cBhvr>
                                    </p:animEffect>
                                    <p:animScale>
                                      <p:cBhvr>
                                        <p:cTn id="45" dur="250" autoRev="1" fill="hold"/>
                                        <p:tgtEl>
                                          <p:spTgt spid="12"/>
                                        </p:tgtEl>
                                      </p:cBhvr>
                                      <p:by x="105000" y="105000"/>
                                    </p:animScale>
                                  </p:childTnLst>
                                </p:cTn>
                              </p:par>
                              <p:par>
                                <p:cTn id="46" presetID="26" presetClass="emph" presetSubtype="0" repeatCount="3000" fill="hold"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26" presetClass="emph" presetSubtype="0" repeatCount="3000" fill="hold" nodeType="withEffect">
                                  <p:stCondLst>
                                    <p:cond delay="0"/>
                                  </p:stCondLst>
                                  <p:childTnLst>
                                    <p:animEffect transition="out" filter="fade">
                                      <p:cBhvr>
                                        <p:cTn id="50" dur="500" tmFilter="0, 0; .2, .5; .8, .5; 1, 0"/>
                                        <p:tgtEl>
                                          <p:spTgt spid="8"/>
                                        </p:tgtEl>
                                      </p:cBhvr>
                                    </p:animEffect>
                                    <p:animScale>
                                      <p:cBhvr>
                                        <p:cTn id="51" dur="250" autoRev="1" fill="hold"/>
                                        <p:tgtEl>
                                          <p:spTgt spid="8"/>
                                        </p:tgtEl>
                                      </p:cBhvr>
                                      <p:by x="105000" y="105000"/>
                                    </p:animScale>
                                  </p:childTnLst>
                                </p:cTn>
                              </p:par>
                              <p:par>
                                <p:cTn id="52" presetID="26" presetClass="emph" presetSubtype="0" repeatCount="3000" fill="hold" nodeType="withEffect">
                                  <p:stCondLst>
                                    <p:cond delay="0"/>
                                  </p:stCondLst>
                                  <p:childTnLst>
                                    <p:animEffect transition="out" filter="fade">
                                      <p:cBhvr>
                                        <p:cTn id="53" dur="500" tmFilter="0, 0; .2, .5; .8, .5; 1, 0"/>
                                        <p:tgtEl>
                                          <p:spTgt spid="14"/>
                                        </p:tgtEl>
                                      </p:cBhvr>
                                    </p:animEffect>
                                    <p:animScale>
                                      <p:cBhvr>
                                        <p:cTn id="54"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37" presetClass="exit" presetSubtype="0" fill="hold" nodeType="clickEffect">
                                  <p:stCondLst>
                                    <p:cond delay="0"/>
                                  </p:stCondLst>
                                  <p:childTnLst>
                                    <p:animEffect transition="out" filter="fade">
                                      <p:cBhvr>
                                        <p:cTn id="59" dur="1000"/>
                                        <p:tgtEl>
                                          <p:spTgt spid="5"/>
                                        </p:tgtEl>
                                      </p:cBhvr>
                                    </p:animEffect>
                                    <p:anim calcmode="lin" valueType="num">
                                      <p:cBhvr>
                                        <p:cTn id="60" dur="1000"/>
                                        <p:tgtEl>
                                          <p:spTgt spid="5"/>
                                        </p:tgtEl>
                                        <p:attrNameLst>
                                          <p:attrName>ppt_x</p:attrName>
                                        </p:attrNameLst>
                                      </p:cBhvr>
                                      <p:tavLst>
                                        <p:tav tm="0">
                                          <p:val>
                                            <p:strVal val="ppt_x"/>
                                          </p:val>
                                        </p:tav>
                                        <p:tav tm="100000">
                                          <p:val>
                                            <p:strVal val="ppt_x"/>
                                          </p:val>
                                        </p:tav>
                                      </p:tavLst>
                                    </p:anim>
                                    <p:anim calcmode="lin" valueType="num">
                                      <p:cBhvr>
                                        <p:cTn id="61" dur="100" decel="100000"/>
                                        <p:tgtEl>
                                          <p:spTgt spid="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5"/>
                                        </p:tgtEl>
                                        <p:attrNameLst>
                                          <p:attrName>ppt_y</p:attrName>
                                        </p:attrNameLst>
                                      </p:cBhvr>
                                      <p:tavLst>
                                        <p:tav tm="0">
                                          <p:val>
                                            <p:strVal val="ppt_y"/>
                                          </p:val>
                                        </p:tav>
                                        <p:tav tm="100000">
                                          <p:val>
                                            <p:strVal val="ppt_y+1"/>
                                          </p:val>
                                        </p:tav>
                                      </p:tavLst>
                                    </p:anim>
                                    <p:set>
                                      <p:cBhvr>
                                        <p:cTn id="6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37" presetClass="exit" presetSubtype="0" fill="hold" nodeType="clickEffect">
                                  <p:stCondLst>
                                    <p:cond delay="0"/>
                                  </p:stCondLst>
                                  <p:childTnLst>
                                    <p:animEffect transition="out" filter="fade">
                                      <p:cBhvr>
                                        <p:cTn id="68" dur="1000"/>
                                        <p:tgtEl>
                                          <p:spTgt spid="6"/>
                                        </p:tgtEl>
                                      </p:cBhvr>
                                    </p:animEffect>
                                    <p:anim calcmode="lin" valueType="num">
                                      <p:cBhvr>
                                        <p:cTn id="69" dur="1000"/>
                                        <p:tgtEl>
                                          <p:spTgt spid="6"/>
                                        </p:tgtEl>
                                        <p:attrNameLst>
                                          <p:attrName>ppt_x</p:attrName>
                                        </p:attrNameLst>
                                      </p:cBhvr>
                                      <p:tavLst>
                                        <p:tav tm="0">
                                          <p:val>
                                            <p:strVal val="ppt_x"/>
                                          </p:val>
                                        </p:tav>
                                        <p:tav tm="100000">
                                          <p:val>
                                            <p:strVal val="ppt_x"/>
                                          </p:val>
                                        </p:tav>
                                      </p:tavLst>
                                    </p:anim>
                                    <p:anim calcmode="lin" valueType="num">
                                      <p:cBhvr>
                                        <p:cTn id="70" dur="100" decel="100000"/>
                                        <p:tgtEl>
                                          <p:spTgt spid="6"/>
                                        </p:tgtEl>
                                        <p:attrNameLst>
                                          <p:attrName>ppt_y</p:attrName>
                                        </p:attrNameLst>
                                      </p:cBhvr>
                                      <p:tavLst>
                                        <p:tav tm="0">
                                          <p:val>
                                            <p:strVal val="ppt_y"/>
                                          </p:val>
                                        </p:tav>
                                        <p:tav tm="100000">
                                          <p:val>
                                            <p:strVal val="ppt_y-.03"/>
                                          </p:val>
                                        </p:tav>
                                      </p:tavLst>
                                    </p:anim>
                                    <p:anim calcmode="lin" valueType="num">
                                      <p:cBhvr>
                                        <p:cTn id="71" dur="900" accel="100000">
                                          <p:stCondLst>
                                            <p:cond delay="100"/>
                                          </p:stCondLst>
                                        </p:cTn>
                                        <p:tgtEl>
                                          <p:spTgt spid="6"/>
                                        </p:tgtEl>
                                        <p:attrNameLst>
                                          <p:attrName>ppt_y</p:attrName>
                                        </p:attrNameLst>
                                      </p:cBhvr>
                                      <p:tavLst>
                                        <p:tav tm="0">
                                          <p:val>
                                            <p:strVal val="ppt_y"/>
                                          </p:val>
                                        </p:tav>
                                        <p:tav tm="100000">
                                          <p:val>
                                            <p:strVal val="ppt_y+1"/>
                                          </p:val>
                                        </p:tav>
                                      </p:tavLst>
                                    </p:anim>
                                    <p:set>
                                      <p:cBhvr>
                                        <p:cTn id="72"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37" presetClass="exit" presetSubtype="0" fill="hold" nodeType="clickEffect">
                                  <p:stCondLst>
                                    <p:cond delay="0"/>
                                  </p:stCondLst>
                                  <p:childTnLst>
                                    <p:animEffect transition="out" filter="fade">
                                      <p:cBhvr>
                                        <p:cTn id="77" dur="1000"/>
                                        <p:tgtEl>
                                          <p:spTgt spid="7"/>
                                        </p:tgtEl>
                                      </p:cBhvr>
                                    </p:animEffect>
                                    <p:anim calcmode="lin" valueType="num">
                                      <p:cBhvr>
                                        <p:cTn id="78" dur="1000"/>
                                        <p:tgtEl>
                                          <p:spTgt spid="7"/>
                                        </p:tgtEl>
                                        <p:attrNameLst>
                                          <p:attrName>ppt_x</p:attrName>
                                        </p:attrNameLst>
                                      </p:cBhvr>
                                      <p:tavLst>
                                        <p:tav tm="0">
                                          <p:val>
                                            <p:strVal val="ppt_x"/>
                                          </p:val>
                                        </p:tav>
                                        <p:tav tm="100000">
                                          <p:val>
                                            <p:strVal val="ppt_x"/>
                                          </p:val>
                                        </p:tav>
                                      </p:tavLst>
                                    </p:anim>
                                    <p:anim calcmode="lin" valueType="num">
                                      <p:cBhvr>
                                        <p:cTn id="79" dur="100" decel="100000"/>
                                        <p:tgtEl>
                                          <p:spTgt spid="7"/>
                                        </p:tgtEl>
                                        <p:attrNameLst>
                                          <p:attrName>ppt_y</p:attrName>
                                        </p:attrNameLst>
                                      </p:cBhvr>
                                      <p:tavLst>
                                        <p:tav tm="0">
                                          <p:val>
                                            <p:strVal val="ppt_y"/>
                                          </p:val>
                                        </p:tav>
                                        <p:tav tm="100000">
                                          <p:val>
                                            <p:strVal val="ppt_y-.03"/>
                                          </p:val>
                                        </p:tav>
                                      </p:tavLst>
                                    </p:anim>
                                    <p:anim calcmode="lin" valueType="num">
                                      <p:cBhvr>
                                        <p:cTn id="80" dur="900" accel="100000">
                                          <p:stCondLst>
                                            <p:cond delay="100"/>
                                          </p:stCondLst>
                                        </p:cTn>
                                        <p:tgtEl>
                                          <p:spTgt spid="7"/>
                                        </p:tgtEl>
                                        <p:attrNameLst>
                                          <p:attrName>ppt_y</p:attrName>
                                        </p:attrNameLst>
                                      </p:cBhvr>
                                      <p:tavLst>
                                        <p:tav tm="0">
                                          <p:val>
                                            <p:strVal val="ppt_y"/>
                                          </p:val>
                                        </p:tav>
                                        <p:tav tm="100000">
                                          <p:val>
                                            <p:strVal val="ppt_y+1"/>
                                          </p:val>
                                        </p:tav>
                                      </p:tavLst>
                                    </p:anim>
                                    <p:set>
                                      <p:cBhvr>
                                        <p:cTn id="81"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37" presetClass="exit" presetSubtype="0" fill="hold" nodeType="clickEffect">
                                  <p:stCondLst>
                                    <p:cond delay="0"/>
                                  </p:stCondLst>
                                  <p:childTnLst>
                                    <p:animEffect transition="out" filter="fade">
                                      <p:cBhvr>
                                        <p:cTn id="86" dur="1000"/>
                                        <p:tgtEl>
                                          <p:spTgt spid="8"/>
                                        </p:tgtEl>
                                      </p:cBhvr>
                                    </p:animEffect>
                                    <p:anim calcmode="lin" valueType="num">
                                      <p:cBhvr>
                                        <p:cTn id="87" dur="1000"/>
                                        <p:tgtEl>
                                          <p:spTgt spid="8"/>
                                        </p:tgtEl>
                                        <p:attrNameLst>
                                          <p:attrName>ppt_x</p:attrName>
                                        </p:attrNameLst>
                                      </p:cBhvr>
                                      <p:tavLst>
                                        <p:tav tm="0">
                                          <p:val>
                                            <p:strVal val="ppt_x"/>
                                          </p:val>
                                        </p:tav>
                                        <p:tav tm="100000">
                                          <p:val>
                                            <p:strVal val="ppt_x"/>
                                          </p:val>
                                        </p:tav>
                                      </p:tavLst>
                                    </p:anim>
                                    <p:anim calcmode="lin" valueType="num">
                                      <p:cBhvr>
                                        <p:cTn id="88" dur="100" decel="100000"/>
                                        <p:tgtEl>
                                          <p:spTgt spid="8"/>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8"/>
                                        </p:tgtEl>
                                        <p:attrNameLst>
                                          <p:attrName>ppt_y</p:attrName>
                                        </p:attrNameLst>
                                      </p:cBhvr>
                                      <p:tavLst>
                                        <p:tav tm="0">
                                          <p:val>
                                            <p:strVal val="ppt_y"/>
                                          </p:val>
                                        </p:tav>
                                        <p:tav tm="100000">
                                          <p:val>
                                            <p:strVal val="ppt_y+1"/>
                                          </p:val>
                                        </p:tav>
                                      </p:tavLst>
                                    </p:anim>
                                    <p:set>
                                      <p:cBhvr>
                                        <p:cTn id="90"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37" presetClass="exit" presetSubtype="0" fill="hold" nodeType="clickEffect">
                                  <p:stCondLst>
                                    <p:cond delay="0"/>
                                  </p:stCondLst>
                                  <p:childTnLst>
                                    <p:animEffect transition="out" filter="fade">
                                      <p:cBhvr>
                                        <p:cTn id="95" dur="1000"/>
                                        <p:tgtEl>
                                          <p:spTgt spid="9"/>
                                        </p:tgtEl>
                                      </p:cBhvr>
                                    </p:animEffect>
                                    <p:anim calcmode="lin" valueType="num">
                                      <p:cBhvr>
                                        <p:cTn id="96" dur="1000"/>
                                        <p:tgtEl>
                                          <p:spTgt spid="9"/>
                                        </p:tgtEl>
                                        <p:attrNameLst>
                                          <p:attrName>ppt_x</p:attrName>
                                        </p:attrNameLst>
                                      </p:cBhvr>
                                      <p:tavLst>
                                        <p:tav tm="0">
                                          <p:val>
                                            <p:strVal val="ppt_x"/>
                                          </p:val>
                                        </p:tav>
                                        <p:tav tm="100000">
                                          <p:val>
                                            <p:strVal val="ppt_x"/>
                                          </p:val>
                                        </p:tav>
                                      </p:tavLst>
                                    </p:anim>
                                    <p:anim calcmode="lin" valueType="num">
                                      <p:cBhvr>
                                        <p:cTn id="97" dur="100" decel="100000"/>
                                        <p:tgtEl>
                                          <p:spTgt spid="9"/>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9"/>
                                        </p:tgtEl>
                                        <p:attrNameLst>
                                          <p:attrName>ppt_y</p:attrName>
                                        </p:attrNameLst>
                                      </p:cBhvr>
                                      <p:tavLst>
                                        <p:tav tm="0">
                                          <p:val>
                                            <p:strVal val="ppt_y"/>
                                          </p:val>
                                        </p:tav>
                                        <p:tav tm="100000">
                                          <p:val>
                                            <p:strVal val="ppt_y+1"/>
                                          </p:val>
                                        </p:tav>
                                      </p:tavLst>
                                    </p:anim>
                                    <p:set>
                                      <p:cBhvr>
                                        <p:cTn id="99"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0" restart="whenNotActive" fill="hold" evtFilter="cancelBubble" nodeType="interactiveSeq">
                <p:stCondLst>
                  <p:cond evt="onClick" delay="0">
                    <p:tgtEl>
                      <p:spTgt spid="10"/>
                    </p:tgtEl>
                  </p:cond>
                </p:stCondLst>
                <p:endSync evt="end" delay="0">
                  <p:rtn val="all"/>
                </p:endSync>
                <p:childTnLst>
                  <p:par>
                    <p:cTn id="101" fill="hold">
                      <p:stCondLst>
                        <p:cond delay="0"/>
                      </p:stCondLst>
                      <p:childTnLst>
                        <p:par>
                          <p:cTn id="102" fill="hold">
                            <p:stCondLst>
                              <p:cond delay="0"/>
                            </p:stCondLst>
                            <p:childTnLst>
                              <p:par>
                                <p:cTn id="103" presetID="37" presetClass="exit" presetSubtype="0" fill="hold" nodeType="clickEffect">
                                  <p:stCondLst>
                                    <p:cond delay="0"/>
                                  </p:stCondLst>
                                  <p:childTnLst>
                                    <p:animEffect transition="out" filter="fade">
                                      <p:cBhvr>
                                        <p:cTn id="104" dur="1000"/>
                                        <p:tgtEl>
                                          <p:spTgt spid="10"/>
                                        </p:tgtEl>
                                      </p:cBhvr>
                                    </p:animEffect>
                                    <p:anim calcmode="lin" valueType="num">
                                      <p:cBhvr>
                                        <p:cTn id="105" dur="1000"/>
                                        <p:tgtEl>
                                          <p:spTgt spid="10"/>
                                        </p:tgtEl>
                                        <p:attrNameLst>
                                          <p:attrName>ppt_x</p:attrName>
                                        </p:attrNameLst>
                                      </p:cBhvr>
                                      <p:tavLst>
                                        <p:tav tm="0">
                                          <p:val>
                                            <p:strVal val="ppt_x"/>
                                          </p:val>
                                        </p:tav>
                                        <p:tav tm="100000">
                                          <p:val>
                                            <p:strVal val="ppt_x"/>
                                          </p:val>
                                        </p:tav>
                                      </p:tavLst>
                                    </p:anim>
                                    <p:anim calcmode="lin" valueType="num">
                                      <p:cBhvr>
                                        <p:cTn id="106" dur="100" decel="100000"/>
                                        <p:tgtEl>
                                          <p:spTgt spid="10"/>
                                        </p:tgtEl>
                                        <p:attrNameLst>
                                          <p:attrName>ppt_y</p:attrName>
                                        </p:attrNameLst>
                                      </p:cBhvr>
                                      <p:tavLst>
                                        <p:tav tm="0">
                                          <p:val>
                                            <p:strVal val="ppt_y"/>
                                          </p:val>
                                        </p:tav>
                                        <p:tav tm="100000">
                                          <p:val>
                                            <p:strVal val="ppt_y-.03"/>
                                          </p:val>
                                        </p:tav>
                                      </p:tavLst>
                                    </p:anim>
                                    <p:anim calcmode="lin" valueType="num">
                                      <p:cBhvr>
                                        <p:cTn id="107" dur="900" accel="100000">
                                          <p:stCondLst>
                                            <p:cond delay="100"/>
                                          </p:stCondLst>
                                        </p:cTn>
                                        <p:tgtEl>
                                          <p:spTgt spid="10"/>
                                        </p:tgtEl>
                                        <p:attrNameLst>
                                          <p:attrName>ppt_y</p:attrName>
                                        </p:attrNameLst>
                                      </p:cBhvr>
                                      <p:tavLst>
                                        <p:tav tm="0">
                                          <p:val>
                                            <p:strVal val="ppt_y"/>
                                          </p:val>
                                        </p:tav>
                                        <p:tav tm="100000">
                                          <p:val>
                                            <p:strVal val="ppt_y+1"/>
                                          </p:val>
                                        </p:tav>
                                      </p:tavLst>
                                    </p:anim>
                                    <p:set>
                                      <p:cBhvr>
                                        <p:cTn id="108"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09" restart="whenNotActive" fill="hold" evtFilter="cancelBubble" nodeType="interactiveSeq">
                <p:stCondLst>
                  <p:cond evt="onClick" delay="0">
                    <p:tgtEl>
                      <p:spTgt spid="11"/>
                    </p:tgtEl>
                  </p:cond>
                </p:stCondLst>
                <p:endSync evt="end" delay="0">
                  <p:rtn val="all"/>
                </p:endSync>
                <p:childTnLst>
                  <p:par>
                    <p:cTn id="110" fill="hold">
                      <p:stCondLst>
                        <p:cond delay="0"/>
                      </p:stCondLst>
                      <p:childTnLst>
                        <p:par>
                          <p:cTn id="111" fill="hold">
                            <p:stCondLst>
                              <p:cond delay="0"/>
                            </p:stCondLst>
                            <p:childTnLst>
                              <p:par>
                                <p:cTn id="112" presetID="37" presetClass="exit" presetSubtype="0" fill="hold" nodeType="clickEffect">
                                  <p:stCondLst>
                                    <p:cond delay="0"/>
                                  </p:stCondLst>
                                  <p:childTnLst>
                                    <p:animEffect transition="out" filter="fade">
                                      <p:cBhvr>
                                        <p:cTn id="113" dur="1000"/>
                                        <p:tgtEl>
                                          <p:spTgt spid="11"/>
                                        </p:tgtEl>
                                      </p:cBhvr>
                                    </p:animEffect>
                                    <p:anim calcmode="lin" valueType="num">
                                      <p:cBhvr>
                                        <p:cTn id="114" dur="1000"/>
                                        <p:tgtEl>
                                          <p:spTgt spid="11"/>
                                        </p:tgtEl>
                                        <p:attrNameLst>
                                          <p:attrName>ppt_x</p:attrName>
                                        </p:attrNameLst>
                                      </p:cBhvr>
                                      <p:tavLst>
                                        <p:tav tm="0">
                                          <p:val>
                                            <p:strVal val="ppt_x"/>
                                          </p:val>
                                        </p:tav>
                                        <p:tav tm="100000">
                                          <p:val>
                                            <p:strVal val="ppt_x"/>
                                          </p:val>
                                        </p:tav>
                                      </p:tavLst>
                                    </p:anim>
                                    <p:anim calcmode="lin" valueType="num">
                                      <p:cBhvr>
                                        <p:cTn id="115" dur="100" decel="100000"/>
                                        <p:tgtEl>
                                          <p:spTgt spid="11"/>
                                        </p:tgtEl>
                                        <p:attrNameLst>
                                          <p:attrName>ppt_y</p:attrName>
                                        </p:attrNameLst>
                                      </p:cBhvr>
                                      <p:tavLst>
                                        <p:tav tm="0">
                                          <p:val>
                                            <p:strVal val="ppt_y"/>
                                          </p:val>
                                        </p:tav>
                                        <p:tav tm="100000">
                                          <p:val>
                                            <p:strVal val="ppt_y-.03"/>
                                          </p:val>
                                        </p:tav>
                                      </p:tavLst>
                                    </p:anim>
                                    <p:anim calcmode="lin" valueType="num">
                                      <p:cBhvr>
                                        <p:cTn id="116" dur="900" accel="100000">
                                          <p:stCondLst>
                                            <p:cond delay="100"/>
                                          </p:stCondLst>
                                        </p:cTn>
                                        <p:tgtEl>
                                          <p:spTgt spid="11"/>
                                        </p:tgtEl>
                                        <p:attrNameLst>
                                          <p:attrName>ppt_y</p:attrName>
                                        </p:attrNameLst>
                                      </p:cBhvr>
                                      <p:tavLst>
                                        <p:tav tm="0">
                                          <p:val>
                                            <p:strVal val="ppt_y"/>
                                          </p:val>
                                        </p:tav>
                                        <p:tav tm="100000">
                                          <p:val>
                                            <p:strVal val="ppt_y+1"/>
                                          </p:val>
                                        </p:tav>
                                      </p:tavLst>
                                    </p:anim>
                                    <p:set>
                                      <p:cBhvr>
                                        <p:cTn id="11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8" restart="whenNotActive" fill="hold" evtFilter="cancelBubble" nodeType="interactiveSeq">
                <p:stCondLst>
                  <p:cond evt="onClick" delay="0">
                    <p:tgtEl>
                      <p:spTgt spid="12"/>
                    </p:tgtEl>
                  </p:cond>
                </p:stCondLst>
                <p:endSync evt="end" delay="0">
                  <p:rtn val="all"/>
                </p:endSync>
                <p:childTnLst>
                  <p:par>
                    <p:cTn id="119" fill="hold">
                      <p:stCondLst>
                        <p:cond delay="0"/>
                      </p:stCondLst>
                      <p:childTnLst>
                        <p:par>
                          <p:cTn id="120" fill="hold">
                            <p:stCondLst>
                              <p:cond delay="0"/>
                            </p:stCondLst>
                            <p:childTnLst>
                              <p:par>
                                <p:cTn id="121" presetID="37" presetClass="exit" presetSubtype="0" fill="hold" nodeType="clickEffect">
                                  <p:stCondLst>
                                    <p:cond delay="0"/>
                                  </p:stCondLst>
                                  <p:childTnLst>
                                    <p:animEffect transition="out" filter="fade">
                                      <p:cBhvr>
                                        <p:cTn id="122" dur="1000"/>
                                        <p:tgtEl>
                                          <p:spTgt spid="12"/>
                                        </p:tgtEl>
                                      </p:cBhvr>
                                    </p:animEffect>
                                    <p:anim calcmode="lin" valueType="num">
                                      <p:cBhvr>
                                        <p:cTn id="123" dur="1000"/>
                                        <p:tgtEl>
                                          <p:spTgt spid="12"/>
                                        </p:tgtEl>
                                        <p:attrNameLst>
                                          <p:attrName>ppt_x</p:attrName>
                                        </p:attrNameLst>
                                      </p:cBhvr>
                                      <p:tavLst>
                                        <p:tav tm="0">
                                          <p:val>
                                            <p:strVal val="ppt_x"/>
                                          </p:val>
                                        </p:tav>
                                        <p:tav tm="100000">
                                          <p:val>
                                            <p:strVal val="ppt_x"/>
                                          </p:val>
                                        </p:tav>
                                      </p:tavLst>
                                    </p:anim>
                                    <p:anim calcmode="lin" valueType="num">
                                      <p:cBhvr>
                                        <p:cTn id="124" dur="100" decel="100000"/>
                                        <p:tgtEl>
                                          <p:spTgt spid="12"/>
                                        </p:tgtEl>
                                        <p:attrNameLst>
                                          <p:attrName>ppt_y</p:attrName>
                                        </p:attrNameLst>
                                      </p:cBhvr>
                                      <p:tavLst>
                                        <p:tav tm="0">
                                          <p:val>
                                            <p:strVal val="ppt_y"/>
                                          </p:val>
                                        </p:tav>
                                        <p:tav tm="100000">
                                          <p:val>
                                            <p:strVal val="ppt_y-.03"/>
                                          </p:val>
                                        </p:tav>
                                      </p:tavLst>
                                    </p:anim>
                                    <p:anim calcmode="lin" valueType="num">
                                      <p:cBhvr>
                                        <p:cTn id="125" dur="900" accel="100000">
                                          <p:stCondLst>
                                            <p:cond delay="100"/>
                                          </p:stCondLst>
                                        </p:cTn>
                                        <p:tgtEl>
                                          <p:spTgt spid="12"/>
                                        </p:tgtEl>
                                        <p:attrNameLst>
                                          <p:attrName>ppt_y</p:attrName>
                                        </p:attrNameLst>
                                      </p:cBhvr>
                                      <p:tavLst>
                                        <p:tav tm="0">
                                          <p:val>
                                            <p:strVal val="ppt_y"/>
                                          </p:val>
                                        </p:tav>
                                        <p:tav tm="100000">
                                          <p:val>
                                            <p:strVal val="ppt_y+1"/>
                                          </p:val>
                                        </p:tav>
                                      </p:tavLst>
                                    </p:anim>
                                    <p:set>
                                      <p:cBhvr>
                                        <p:cTn id="12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37" presetClass="exit" presetSubtype="0" fill="hold" nodeType="clickEffect">
                                  <p:stCondLst>
                                    <p:cond delay="0"/>
                                  </p:stCondLst>
                                  <p:childTnLst>
                                    <p:animEffect transition="out" filter="fade">
                                      <p:cBhvr>
                                        <p:cTn id="131" dur="1000"/>
                                        <p:tgtEl>
                                          <p:spTgt spid="13"/>
                                        </p:tgtEl>
                                      </p:cBhvr>
                                    </p:animEffect>
                                    <p:anim calcmode="lin" valueType="num">
                                      <p:cBhvr>
                                        <p:cTn id="132" dur="1000"/>
                                        <p:tgtEl>
                                          <p:spTgt spid="13"/>
                                        </p:tgtEl>
                                        <p:attrNameLst>
                                          <p:attrName>ppt_x</p:attrName>
                                        </p:attrNameLst>
                                      </p:cBhvr>
                                      <p:tavLst>
                                        <p:tav tm="0">
                                          <p:val>
                                            <p:strVal val="ppt_x"/>
                                          </p:val>
                                        </p:tav>
                                        <p:tav tm="100000">
                                          <p:val>
                                            <p:strVal val="ppt_x"/>
                                          </p:val>
                                        </p:tav>
                                      </p:tavLst>
                                    </p:anim>
                                    <p:anim calcmode="lin" valueType="num">
                                      <p:cBhvr>
                                        <p:cTn id="133" dur="100" decel="100000"/>
                                        <p:tgtEl>
                                          <p:spTgt spid="13"/>
                                        </p:tgtEl>
                                        <p:attrNameLst>
                                          <p:attrName>ppt_y</p:attrName>
                                        </p:attrNameLst>
                                      </p:cBhvr>
                                      <p:tavLst>
                                        <p:tav tm="0">
                                          <p:val>
                                            <p:strVal val="ppt_y"/>
                                          </p:val>
                                        </p:tav>
                                        <p:tav tm="100000">
                                          <p:val>
                                            <p:strVal val="ppt_y-.03"/>
                                          </p:val>
                                        </p:tav>
                                      </p:tavLst>
                                    </p:anim>
                                    <p:anim calcmode="lin" valueType="num">
                                      <p:cBhvr>
                                        <p:cTn id="134" dur="900" accel="100000">
                                          <p:stCondLst>
                                            <p:cond delay="100"/>
                                          </p:stCondLst>
                                        </p:cTn>
                                        <p:tgtEl>
                                          <p:spTgt spid="13"/>
                                        </p:tgtEl>
                                        <p:attrNameLst>
                                          <p:attrName>ppt_y</p:attrName>
                                        </p:attrNameLst>
                                      </p:cBhvr>
                                      <p:tavLst>
                                        <p:tav tm="0">
                                          <p:val>
                                            <p:strVal val="ppt_y"/>
                                          </p:val>
                                        </p:tav>
                                        <p:tav tm="100000">
                                          <p:val>
                                            <p:strVal val="ppt_y+1"/>
                                          </p:val>
                                        </p:tav>
                                      </p:tavLst>
                                    </p:anim>
                                    <p:set>
                                      <p:cBhvr>
                                        <p:cTn id="13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6" restart="whenNotActive" fill="hold" evtFilter="cancelBubble" nodeType="interactiveSeq">
                <p:stCondLst>
                  <p:cond evt="onClick" delay="0">
                    <p:tgtEl>
                      <p:spTgt spid="14"/>
                    </p:tgtEl>
                  </p:cond>
                </p:stCondLst>
                <p:endSync evt="end" delay="0">
                  <p:rtn val="all"/>
                </p:endSync>
                <p:childTnLst>
                  <p:par>
                    <p:cTn id="137" fill="hold">
                      <p:stCondLst>
                        <p:cond delay="0"/>
                      </p:stCondLst>
                      <p:childTnLst>
                        <p:par>
                          <p:cTn id="138" fill="hold">
                            <p:stCondLst>
                              <p:cond delay="0"/>
                            </p:stCondLst>
                            <p:childTnLst>
                              <p:par>
                                <p:cTn id="139" presetID="37" presetClass="exit" presetSubtype="0" fill="hold" nodeType="clickEffect">
                                  <p:stCondLst>
                                    <p:cond delay="0"/>
                                  </p:stCondLst>
                                  <p:childTnLst>
                                    <p:animEffect transition="out" filter="fade">
                                      <p:cBhvr>
                                        <p:cTn id="140" dur="1000"/>
                                        <p:tgtEl>
                                          <p:spTgt spid="14"/>
                                        </p:tgtEl>
                                      </p:cBhvr>
                                    </p:animEffect>
                                    <p:anim calcmode="lin" valueType="num">
                                      <p:cBhvr>
                                        <p:cTn id="141" dur="1000"/>
                                        <p:tgtEl>
                                          <p:spTgt spid="14"/>
                                        </p:tgtEl>
                                        <p:attrNameLst>
                                          <p:attrName>ppt_x</p:attrName>
                                        </p:attrNameLst>
                                      </p:cBhvr>
                                      <p:tavLst>
                                        <p:tav tm="0">
                                          <p:val>
                                            <p:strVal val="ppt_x"/>
                                          </p:val>
                                        </p:tav>
                                        <p:tav tm="100000">
                                          <p:val>
                                            <p:strVal val="ppt_x"/>
                                          </p:val>
                                        </p:tav>
                                      </p:tavLst>
                                    </p:anim>
                                    <p:anim calcmode="lin" valueType="num">
                                      <p:cBhvr>
                                        <p:cTn id="142" dur="100" decel="100000"/>
                                        <p:tgtEl>
                                          <p:spTgt spid="14"/>
                                        </p:tgtEl>
                                        <p:attrNameLst>
                                          <p:attrName>ppt_y</p:attrName>
                                        </p:attrNameLst>
                                      </p:cBhvr>
                                      <p:tavLst>
                                        <p:tav tm="0">
                                          <p:val>
                                            <p:strVal val="ppt_y"/>
                                          </p:val>
                                        </p:tav>
                                        <p:tav tm="100000">
                                          <p:val>
                                            <p:strVal val="ppt_y-.03"/>
                                          </p:val>
                                        </p:tav>
                                      </p:tavLst>
                                    </p:anim>
                                    <p:anim calcmode="lin" valueType="num">
                                      <p:cBhvr>
                                        <p:cTn id="143" dur="900" accel="100000">
                                          <p:stCondLst>
                                            <p:cond delay="100"/>
                                          </p:stCondLst>
                                        </p:cTn>
                                        <p:tgtEl>
                                          <p:spTgt spid="14"/>
                                        </p:tgtEl>
                                        <p:attrNameLst>
                                          <p:attrName>ppt_y</p:attrName>
                                        </p:attrNameLst>
                                      </p:cBhvr>
                                      <p:tavLst>
                                        <p:tav tm="0">
                                          <p:val>
                                            <p:strVal val="ppt_y"/>
                                          </p:val>
                                        </p:tav>
                                        <p:tav tm="100000">
                                          <p:val>
                                            <p:strVal val="ppt_y+1"/>
                                          </p:val>
                                        </p:tav>
                                      </p:tavLst>
                                    </p:anim>
                                    <p:set>
                                      <p:cBhvr>
                                        <p:cTn id="14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00000" numSld="999">
                <p:cTn id="145" fill="hold" display="0">
                  <p:stCondLst>
                    <p:cond delay="indefinite"/>
                  </p:stCondLst>
                  <p:endCondLst>
                    <p:cond evt="onStopAudio" delay="0">
                      <p:tgtEl>
                        <p:sldTgt/>
                      </p:tgtEl>
                    </p:cond>
                  </p:endCondLst>
                </p:cTn>
                <p:tgtEl>
                  <p:spTgt spid="21"/>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474674" y="1539545"/>
              <a:ext cx="1242648" cy="1569660"/>
            </a:xfrm>
            <a:prstGeom prst="rect">
              <a:avLst/>
            </a:prstGeom>
            <a:noFill/>
          </p:spPr>
          <p:txBody>
            <a:bodyPr wrap="none" rtlCol="0">
              <a:spAutoFit/>
            </a:bodyPr>
            <a:lstStyle/>
            <a:p>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chói</a:t>
              </a:r>
            </a:p>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lọi</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2" name="PHẠM DUYÊN 1">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30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564442" y="1491014"/>
              <a:ext cx="1307991" cy="1569660"/>
            </a:xfrm>
            <a:prstGeom prst="rect">
              <a:avLst/>
            </a:prstGeom>
            <a:noFill/>
          </p:spPr>
          <p:txBody>
            <a:bodyPr wrap="square" rtlCol="0">
              <a:spAutoFit/>
            </a:bodyPr>
            <a:lstStyle/>
            <a:p>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cày cấy</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2"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15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526874"/>
              <a:ext cx="1694849" cy="1569660"/>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chúm chím</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71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458028"/>
              <a:ext cx="1694849" cy="1754326"/>
            </a:xfrm>
            <a:prstGeom prst="rect">
              <a:avLst/>
            </a:prstGeom>
            <a:noFill/>
          </p:spPr>
          <p:txBody>
            <a:bodyPr wrap="square" rtlCol="0">
              <a:spAutoFit/>
            </a:bodyPr>
            <a:lstStyle/>
            <a:p>
              <a:pPr algn="ctr"/>
              <a:r>
                <a:rPr lang="en-US" sz="5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sớm tối</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0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188</Words>
  <Application>Microsoft Office PowerPoint</Application>
  <PresentationFormat>Widescreen</PresentationFormat>
  <Paragraphs>58</Paragraphs>
  <Slides>27</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.VnAvant</vt:lpstr>
      <vt:lpstr>Arial</vt:lpstr>
      <vt:lpstr>Arial-Rounded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duyen pham</dc:creator>
  <cp:lastModifiedBy>Ms Quyen</cp:lastModifiedBy>
  <cp:revision>181</cp:revision>
  <dcterms:created xsi:type="dcterms:W3CDTF">2021-07-05T07:21:12Z</dcterms:created>
  <dcterms:modified xsi:type="dcterms:W3CDTF">2022-10-28T07:47:11Z</dcterms:modified>
</cp:coreProperties>
</file>