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8" r:id="rId3"/>
    <p:sldId id="257" r:id="rId4"/>
    <p:sldId id="259" r:id="rId5"/>
    <p:sldId id="264" r:id="rId6"/>
    <p:sldId id="271" r:id="rId7"/>
    <p:sldId id="269" r:id="rId8"/>
    <p:sldId id="270" r:id="rId9"/>
    <p:sldId id="268" r:id="rId10"/>
    <p:sldId id="272" r:id="rId11"/>
    <p:sldId id="273" r:id="rId12"/>
    <p:sldId id="274" r:id="rId13"/>
    <p:sldId id="282" r:id="rId14"/>
    <p:sldId id="265" r:id="rId15"/>
    <p:sldId id="261" r:id="rId16"/>
    <p:sldId id="276" r:id="rId17"/>
    <p:sldId id="275" r:id="rId18"/>
    <p:sldId id="277" r:id="rId19"/>
    <p:sldId id="279" r:id="rId20"/>
    <p:sldId id="266" r:id="rId21"/>
    <p:sldId id="262" r:id="rId22"/>
    <p:sldId id="267" r:id="rId23"/>
    <p:sldId id="263" r:id="rId24"/>
    <p:sldId id="280" r:id="rId25"/>
    <p:sldId id="281" r:id="rId26"/>
    <p:sldId id="283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5A52"/>
    <a:srgbClr val="86CEF1"/>
    <a:srgbClr val="FFE2E1"/>
    <a:srgbClr val="E52D56"/>
    <a:srgbClr val="FC7870"/>
    <a:srgbClr val="FEC5C2"/>
    <a:srgbClr val="EFDBC2"/>
    <a:srgbClr val="FFFFFF"/>
    <a:srgbClr val="7DB86E"/>
    <a:srgbClr val="FFD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7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5F30B-F4B9-4289-9517-63FE7D6636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6B7D9D-F618-404C-BC4D-FCA6D94F7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0699D-1E00-490C-9C56-787218C24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13752-B948-443A-9082-F25D1A807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2A53B-9257-40F5-8FD5-1173FBAAF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6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467E-164A-4584-B4BA-07C27F0BE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EB4804-A88A-4961-84D5-0BD6FF2359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AECD52-50DB-40CE-9AD9-C0F213449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B29954-0CD1-4CAD-A544-A7D794387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ADBD5-C947-412D-9F71-3A0AD8167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4A4D2-19BF-4144-AE24-ADE6FFB4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748F7-CD3D-4AEA-A5D2-46A3ED61B9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D8824-659B-46ED-9B58-22E5E92B5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944D56-3562-4BA4-AC43-AD9CBAC7F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F8E0-34D8-4667-AF65-8F5919C4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94FC1-CDAB-4BFA-9014-572F223D8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D31640-454D-4F2A-91B3-EC2A1A9367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E29FF5-16C9-4490-90B7-ECF3ABD9D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36A66-04E3-458D-B715-A9D5735C3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250BB-2752-44F7-B41D-8A8BB2381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CF25D-55DB-4A70-B269-0CE43C0089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ADA2AD-37E5-4DCA-A28A-D99D43EF5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A1190-19C5-4F21-8729-7DA0CE84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205A4-17BE-4DEE-9A38-3A6D8C068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4B307-65C4-41A9-BC85-9965B22E8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25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D9BA-A2FB-4167-8343-9B8A4C267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C302DF-089A-4C07-8C9D-3A58E683D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C17AA4-CE6D-40A8-A63F-6FE8D82B6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BA83D6-BEE2-42D9-9BE7-181B0494C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01C526-AC1F-4CC6-8844-5163A5C07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334A81-D661-476E-BBDA-E578BCC29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15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2E433-CEBF-44E4-83DE-1880600F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0B235A-C03D-4C70-870B-99017FFEB6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2B2EC7-6D88-4B58-9033-415673635A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8CC971-2592-4B0A-9D4F-2305CCC89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334917-4084-4DE6-B85A-79CF42DCD3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2DC96-E36D-4FE0-ADB5-FE47CE1B1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8A531-D275-448C-80C4-689E1D819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90D291-9D1C-41DB-933B-67F4E3C1A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39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6CE54-411C-4993-B8F2-1C0D9393C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C77676-358C-41B8-A28E-D76F2F1AC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8E8C56-ABA1-4E98-BAE4-5BB617F6F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F41E69-02EC-47E2-9409-45CB1747B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1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AC7F5-306A-4729-A037-4E1DD1911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21FBD5-8953-43C7-B060-C128D843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D9682-5D60-4C7A-B5D8-D908A384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00CED7-1FAA-4622-B463-3BE377873371}"/>
              </a:ext>
            </a:extLst>
          </p:cNvPr>
          <p:cNvSpPr/>
          <p:nvPr userDrawn="1"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E3F2-DE8D-4217-A5F1-A1A95A0963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5848C-1437-4E23-A34D-9F6740D6D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2B0267-7A59-4DF3-96CD-AE4C94189C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0C1B8-5CB4-471C-BE5E-C89666F84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2B75F-119D-4735-AADD-608BE357E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E9BE8F-AFB2-4447-B916-27D66E5C5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2F2E5-E6BC-4522-8D8A-ABCDC13FD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406D73A-F14C-4CF4-8765-6C36C1783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478C87-3185-4EEC-B248-4964F263D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9705D5-548E-4A1E-997F-0BFA418DB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46BC96-849E-4F22-989C-CFA10919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72A681-7FD9-4989-B5F2-ABD05B3E5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6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ADE513-77E3-4DB8-9E95-8E2C1BD11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DE8A50-7FCF-443F-B020-8E2A554186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AF362-0C8D-472B-87E2-7FE41FA1D9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746F1-ED98-4ED3-835B-7200182472DB}" type="datetimeFigureOut">
              <a:rPr lang="en-US" smtClean="0"/>
              <a:t>14-10-22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642A0-08E0-4CE1-AFD8-F14570C23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097C3-967E-4FD1-90E2-B3FF08277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17FEA6-94F7-4916-92B5-250BB9DC3B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6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1.png"/><Relationship Id="rId7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6215163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8494633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 dirty="0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76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63358F6-0268-4DC4-ACAA-082CB545A4F3}"/>
              </a:ext>
            </a:extLst>
          </p:cNvPr>
          <p:cNvGrpSpPr/>
          <p:nvPr/>
        </p:nvGrpSpPr>
        <p:grpSpPr>
          <a:xfrm>
            <a:off x="649877" y="1562100"/>
            <a:ext cx="4988463" cy="1902094"/>
            <a:chOff x="649877" y="1949222"/>
            <a:chExt cx="4988463" cy="1902094"/>
          </a:xfrm>
        </p:grpSpPr>
        <p:sp>
          <p:nvSpPr>
            <p:cNvPr id="10" name="2">
              <a:extLst>
                <a:ext uri="{FF2B5EF4-FFF2-40B4-BE49-F238E27FC236}">
                  <a16:creationId xmlns:a16="http://schemas.microsoft.com/office/drawing/2014/main" id="{37D2E314-8077-4119-8239-E94E03C44A44}"/>
                </a:ext>
              </a:extLst>
            </p:cNvPr>
            <p:cNvSpPr/>
            <p:nvPr/>
          </p:nvSpPr>
          <p:spPr>
            <a:xfrm>
              <a:off x="649877" y="1949222"/>
              <a:ext cx="4816374" cy="1902094"/>
            </a:xfrm>
            <a:custGeom>
              <a:avLst/>
              <a:gdLst>
                <a:gd name="connsiteX0" fmla="*/ 0 w 4816374"/>
                <a:gd name="connsiteY0" fmla="*/ 71386 h 1902094"/>
                <a:gd name="connsiteX1" fmla="*/ 71386 w 4816374"/>
                <a:gd name="connsiteY1" fmla="*/ 0 h 1902094"/>
                <a:gd name="connsiteX2" fmla="*/ 515378 w 4816374"/>
                <a:gd name="connsiteY2" fmla="*/ 0 h 1902094"/>
                <a:gd name="connsiteX3" fmla="*/ 959370 w 4816374"/>
                <a:gd name="connsiteY3" fmla="*/ 0 h 1902094"/>
                <a:gd name="connsiteX4" fmla="*/ 1496835 w 4816374"/>
                <a:gd name="connsiteY4" fmla="*/ 0 h 1902094"/>
                <a:gd name="connsiteX5" fmla="*/ 2081035 w 4816374"/>
                <a:gd name="connsiteY5" fmla="*/ 0 h 1902094"/>
                <a:gd name="connsiteX6" fmla="*/ 2525027 w 4816374"/>
                <a:gd name="connsiteY6" fmla="*/ 0 h 1902094"/>
                <a:gd name="connsiteX7" fmla="*/ 3109227 w 4816374"/>
                <a:gd name="connsiteY7" fmla="*/ 0 h 1902094"/>
                <a:gd name="connsiteX8" fmla="*/ 3553219 w 4816374"/>
                <a:gd name="connsiteY8" fmla="*/ 0 h 1902094"/>
                <a:gd name="connsiteX9" fmla="*/ 4184156 w 4816374"/>
                <a:gd name="connsiteY9" fmla="*/ 0 h 1902094"/>
                <a:gd name="connsiteX10" fmla="*/ 4744988 w 4816374"/>
                <a:gd name="connsiteY10" fmla="*/ 0 h 1902094"/>
                <a:gd name="connsiteX11" fmla="*/ 4816374 w 4816374"/>
                <a:gd name="connsiteY11" fmla="*/ 71386 h 1902094"/>
                <a:gd name="connsiteX12" fmla="*/ 4816374 w 4816374"/>
                <a:gd name="connsiteY12" fmla="*/ 693013 h 1902094"/>
                <a:gd name="connsiteX13" fmla="*/ 4816374 w 4816374"/>
                <a:gd name="connsiteY13" fmla="*/ 1279454 h 1902094"/>
                <a:gd name="connsiteX14" fmla="*/ 4816374 w 4816374"/>
                <a:gd name="connsiteY14" fmla="*/ 1830708 h 1902094"/>
                <a:gd name="connsiteX15" fmla="*/ 4744988 w 4816374"/>
                <a:gd name="connsiteY15" fmla="*/ 1902094 h 1902094"/>
                <a:gd name="connsiteX16" fmla="*/ 4300996 w 4816374"/>
                <a:gd name="connsiteY16" fmla="*/ 1902094 h 1902094"/>
                <a:gd name="connsiteX17" fmla="*/ 3670060 w 4816374"/>
                <a:gd name="connsiteY17" fmla="*/ 1902094 h 1902094"/>
                <a:gd name="connsiteX18" fmla="*/ 3085859 w 4816374"/>
                <a:gd name="connsiteY18" fmla="*/ 1902094 h 1902094"/>
                <a:gd name="connsiteX19" fmla="*/ 2408187 w 4816374"/>
                <a:gd name="connsiteY19" fmla="*/ 1902094 h 1902094"/>
                <a:gd name="connsiteX20" fmla="*/ 1730515 w 4816374"/>
                <a:gd name="connsiteY20" fmla="*/ 1902094 h 1902094"/>
                <a:gd name="connsiteX21" fmla="*/ 1146314 w 4816374"/>
                <a:gd name="connsiteY21" fmla="*/ 1902094 h 1902094"/>
                <a:gd name="connsiteX22" fmla="*/ 71386 w 4816374"/>
                <a:gd name="connsiteY22" fmla="*/ 1902094 h 1902094"/>
                <a:gd name="connsiteX23" fmla="*/ 0 w 4816374"/>
                <a:gd name="connsiteY23" fmla="*/ 1830708 h 1902094"/>
                <a:gd name="connsiteX24" fmla="*/ 0 w 4816374"/>
                <a:gd name="connsiteY24" fmla="*/ 1261861 h 1902094"/>
                <a:gd name="connsiteX25" fmla="*/ 0 w 4816374"/>
                <a:gd name="connsiteY25" fmla="*/ 657827 h 1902094"/>
                <a:gd name="connsiteX26" fmla="*/ 0 w 4816374"/>
                <a:gd name="connsiteY26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6374" h="1902094" fill="none" extrusionOk="0">
                  <a:moveTo>
                    <a:pt x="0" y="71386"/>
                  </a:moveTo>
                  <a:cubicBezTo>
                    <a:pt x="1448" y="31643"/>
                    <a:pt x="31257" y="-2907"/>
                    <a:pt x="71386" y="0"/>
                  </a:cubicBezTo>
                  <a:cubicBezTo>
                    <a:pt x="230032" y="-39457"/>
                    <a:pt x="399843" y="16623"/>
                    <a:pt x="515378" y="0"/>
                  </a:cubicBezTo>
                  <a:cubicBezTo>
                    <a:pt x="630913" y="-16623"/>
                    <a:pt x="749154" y="34507"/>
                    <a:pt x="959370" y="0"/>
                  </a:cubicBezTo>
                  <a:cubicBezTo>
                    <a:pt x="1169586" y="-34507"/>
                    <a:pt x="1253161" y="46568"/>
                    <a:pt x="1496835" y="0"/>
                  </a:cubicBezTo>
                  <a:cubicBezTo>
                    <a:pt x="1740510" y="-46568"/>
                    <a:pt x="1905695" y="37959"/>
                    <a:pt x="2081035" y="0"/>
                  </a:cubicBezTo>
                  <a:cubicBezTo>
                    <a:pt x="2256375" y="-37959"/>
                    <a:pt x="2313082" y="18169"/>
                    <a:pt x="2525027" y="0"/>
                  </a:cubicBezTo>
                  <a:cubicBezTo>
                    <a:pt x="2736972" y="-18169"/>
                    <a:pt x="2848799" y="58278"/>
                    <a:pt x="3109227" y="0"/>
                  </a:cubicBezTo>
                  <a:cubicBezTo>
                    <a:pt x="3369655" y="-58278"/>
                    <a:pt x="3422374" y="29504"/>
                    <a:pt x="3553219" y="0"/>
                  </a:cubicBezTo>
                  <a:cubicBezTo>
                    <a:pt x="3684064" y="-29504"/>
                    <a:pt x="3992748" y="47324"/>
                    <a:pt x="4184156" y="0"/>
                  </a:cubicBezTo>
                  <a:cubicBezTo>
                    <a:pt x="4375564" y="-47324"/>
                    <a:pt x="4500660" y="18344"/>
                    <a:pt x="4744988" y="0"/>
                  </a:cubicBezTo>
                  <a:cubicBezTo>
                    <a:pt x="4782389" y="-4600"/>
                    <a:pt x="4816861" y="37773"/>
                    <a:pt x="4816374" y="71386"/>
                  </a:cubicBezTo>
                  <a:cubicBezTo>
                    <a:pt x="4849966" y="302620"/>
                    <a:pt x="4773144" y="459901"/>
                    <a:pt x="4816374" y="693013"/>
                  </a:cubicBezTo>
                  <a:cubicBezTo>
                    <a:pt x="4859604" y="926125"/>
                    <a:pt x="4793136" y="1007466"/>
                    <a:pt x="4816374" y="1279454"/>
                  </a:cubicBezTo>
                  <a:cubicBezTo>
                    <a:pt x="4839612" y="1551442"/>
                    <a:pt x="4771738" y="1676730"/>
                    <a:pt x="4816374" y="1830708"/>
                  </a:cubicBezTo>
                  <a:cubicBezTo>
                    <a:pt x="4815296" y="1866058"/>
                    <a:pt x="4785778" y="1899462"/>
                    <a:pt x="4744988" y="1902094"/>
                  </a:cubicBezTo>
                  <a:cubicBezTo>
                    <a:pt x="4616871" y="1912516"/>
                    <a:pt x="4414794" y="1885871"/>
                    <a:pt x="4300996" y="1902094"/>
                  </a:cubicBezTo>
                  <a:cubicBezTo>
                    <a:pt x="4187198" y="1918317"/>
                    <a:pt x="3813008" y="1867361"/>
                    <a:pt x="3670060" y="1902094"/>
                  </a:cubicBezTo>
                  <a:cubicBezTo>
                    <a:pt x="3527112" y="1936827"/>
                    <a:pt x="3262508" y="1852848"/>
                    <a:pt x="3085859" y="1902094"/>
                  </a:cubicBezTo>
                  <a:cubicBezTo>
                    <a:pt x="2909210" y="1951340"/>
                    <a:pt x="2660637" y="1899268"/>
                    <a:pt x="2408187" y="1902094"/>
                  </a:cubicBezTo>
                  <a:cubicBezTo>
                    <a:pt x="2155737" y="1904920"/>
                    <a:pt x="1926641" y="1888272"/>
                    <a:pt x="1730515" y="1902094"/>
                  </a:cubicBezTo>
                  <a:cubicBezTo>
                    <a:pt x="1534389" y="1915916"/>
                    <a:pt x="1279391" y="1866631"/>
                    <a:pt x="1146314" y="1902094"/>
                  </a:cubicBezTo>
                  <a:cubicBezTo>
                    <a:pt x="1013237" y="1937557"/>
                    <a:pt x="452279" y="1783727"/>
                    <a:pt x="71386" y="1902094"/>
                  </a:cubicBezTo>
                  <a:cubicBezTo>
                    <a:pt x="35291" y="1891932"/>
                    <a:pt x="-485" y="1870916"/>
                    <a:pt x="0" y="1830708"/>
                  </a:cubicBezTo>
                  <a:cubicBezTo>
                    <a:pt x="-59737" y="1687468"/>
                    <a:pt x="55594" y="1446005"/>
                    <a:pt x="0" y="1261861"/>
                  </a:cubicBezTo>
                  <a:cubicBezTo>
                    <a:pt x="-55594" y="1077717"/>
                    <a:pt x="21229" y="816180"/>
                    <a:pt x="0" y="657827"/>
                  </a:cubicBezTo>
                  <a:cubicBezTo>
                    <a:pt x="-21229" y="499474"/>
                    <a:pt x="619" y="294018"/>
                    <a:pt x="0" y="71386"/>
                  </a:cubicBezTo>
                  <a:close/>
                </a:path>
                <a:path w="4816374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07177" y="-32355"/>
                    <a:pt x="449115" y="16213"/>
                    <a:pt x="749058" y="0"/>
                  </a:cubicBezTo>
                  <a:cubicBezTo>
                    <a:pt x="1049001" y="-16213"/>
                    <a:pt x="1132380" y="38249"/>
                    <a:pt x="1239787" y="0"/>
                  </a:cubicBezTo>
                  <a:cubicBezTo>
                    <a:pt x="1347194" y="-38249"/>
                    <a:pt x="1685079" y="61080"/>
                    <a:pt x="1870723" y="0"/>
                  </a:cubicBezTo>
                  <a:cubicBezTo>
                    <a:pt x="2056367" y="-61080"/>
                    <a:pt x="2198621" y="30535"/>
                    <a:pt x="2501659" y="0"/>
                  </a:cubicBezTo>
                  <a:cubicBezTo>
                    <a:pt x="2804697" y="-30535"/>
                    <a:pt x="2964957" y="24421"/>
                    <a:pt x="3179331" y="0"/>
                  </a:cubicBezTo>
                  <a:cubicBezTo>
                    <a:pt x="3393705" y="-24421"/>
                    <a:pt x="3638330" y="72275"/>
                    <a:pt x="3857004" y="0"/>
                  </a:cubicBezTo>
                  <a:cubicBezTo>
                    <a:pt x="4075678" y="-72275"/>
                    <a:pt x="4445357" y="52104"/>
                    <a:pt x="4744988" y="0"/>
                  </a:cubicBezTo>
                  <a:cubicBezTo>
                    <a:pt x="4792802" y="2280"/>
                    <a:pt x="4819633" y="41533"/>
                    <a:pt x="4816374" y="71386"/>
                  </a:cubicBezTo>
                  <a:cubicBezTo>
                    <a:pt x="4866218" y="380354"/>
                    <a:pt x="4777857" y="531148"/>
                    <a:pt x="4816374" y="693013"/>
                  </a:cubicBezTo>
                  <a:cubicBezTo>
                    <a:pt x="4854891" y="854878"/>
                    <a:pt x="4791358" y="1012161"/>
                    <a:pt x="4816374" y="1244267"/>
                  </a:cubicBezTo>
                  <a:cubicBezTo>
                    <a:pt x="4841390" y="1476373"/>
                    <a:pt x="4811853" y="1578025"/>
                    <a:pt x="4816374" y="1830708"/>
                  </a:cubicBezTo>
                  <a:cubicBezTo>
                    <a:pt x="4819898" y="1877187"/>
                    <a:pt x="4787108" y="1896110"/>
                    <a:pt x="4744988" y="1902094"/>
                  </a:cubicBezTo>
                  <a:cubicBezTo>
                    <a:pt x="4463767" y="1964109"/>
                    <a:pt x="4340812" y="1873209"/>
                    <a:pt x="4067316" y="1902094"/>
                  </a:cubicBezTo>
                  <a:cubicBezTo>
                    <a:pt x="3793820" y="1930979"/>
                    <a:pt x="3737969" y="1884104"/>
                    <a:pt x="3529851" y="1902094"/>
                  </a:cubicBezTo>
                  <a:cubicBezTo>
                    <a:pt x="3321734" y="1920084"/>
                    <a:pt x="3242537" y="1852735"/>
                    <a:pt x="3085859" y="1902094"/>
                  </a:cubicBezTo>
                  <a:cubicBezTo>
                    <a:pt x="2929181" y="1951453"/>
                    <a:pt x="2769005" y="1860737"/>
                    <a:pt x="2595131" y="1902094"/>
                  </a:cubicBezTo>
                  <a:cubicBezTo>
                    <a:pt x="2421257" y="1943451"/>
                    <a:pt x="2311559" y="1886036"/>
                    <a:pt x="2057667" y="1902094"/>
                  </a:cubicBezTo>
                  <a:cubicBezTo>
                    <a:pt x="1803775" y="1918152"/>
                    <a:pt x="1656713" y="1847901"/>
                    <a:pt x="1426731" y="1902094"/>
                  </a:cubicBezTo>
                  <a:cubicBezTo>
                    <a:pt x="1196749" y="1956287"/>
                    <a:pt x="1170549" y="1879515"/>
                    <a:pt x="982738" y="1902094"/>
                  </a:cubicBezTo>
                  <a:cubicBezTo>
                    <a:pt x="794927" y="1924673"/>
                    <a:pt x="434490" y="1829571"/>
                    <a:pt x="71386" y="1902094"/>
                  </a:cubicBezTo>
                  <a:cubicBezTo>
                    <a:pt x="24475" y="1899494"/>
                    <a:pt x="-5374" y="1874578"/>
                    <a:pt x="0" y="1830708"/>
                  </a:cubicBezTo>
                  <a:cubicBezTo>
                    <a:pt x="-57127" y="1674722"/>
                    <a:pt x="18232" y="1534142"/>
                    <a:pt x="0" y="1279454"/>
                  </a:cubicBezTo>
                  <a:cubicBezTo>
                    <a:pt x="-18232" y="1024766"/>
                    <a:pt x="30062" y="864203"/>
                    <a:pt x="0" y="710606"/>
                  </a:cubicBezTo>
                  <a:cubicBezTo>
                    <a:pt x="-30062" y="557009"/>
                    <a:pt x="60737" y="213806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Rounded Rectangle 5">
              <a:extLst>
                <a:ext uri="{FF2B5EF4-FFF2-40B4-BE49-F238E27FC236}">
                  <a16:creationId xmlns:a16="http://schemas.microsoft.com/office/drawing/2014/main" id="{817842C5-D8F6-4EFE-9A8B-346AAD81D540}"/>
                </a:ext>
              </a:extLst>
            </p:cNvPr>
            <p:cNvSpPr/>
            <p:nvPr/>
          </p:nvSpPr>
          <p:spPr>
            <a:xfrm>
              <a:off x="651236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cam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CE7426F5-A0B1-4FE7-981E-40D82B467A1D}"/>
                </a:ext>
              </a:extLst>
            </p:cNvPr>
            <p:cNvSpPr/>
            <p:nvPr/>
          </p:nvSpPr>
          <p:spPr>
            <a:xfrm>
              <a:off x="2955736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khám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771BEF6B-E9AC-4151-AF01-8F72363104FA}"/>
              </a:ext>
            </a:extLst>
          </p:cNvPr>
          <p:cNvGrpSpPr/>
          <p:nvPr/>
        </p:nvGrpSpPr>
        <p:grpSpPr>
          <a:xfrm>
            <a:off x="6538208" y="1562100"/>
            <a:ext cx="5247392" cy="1902094"/>
            <a:chOff x="6538208" y="1949222"/>
            <a:chExt cx="5247392" cy="1902094"/>
          </a:xfrm>
        </p:grpSpPr>
        <p:sp>
          <p:nvSpPr>
            <p:cNvPr id="28" name="2">
              <a:extLst>
                <a:ext uri="{FF2B5EF4-FFF2-40B4-BE49-F238E27FC236}">
                  <a16:creationId xmlns:a16="http://schemas.microsoft.com/office/drawing/2014/main" id="{6A571172-AA39-4F09-9121-D2671C0C1235}"/>
                </a:ext>
              </a:extLst>
            </p:cNvPr>
            <p:cNvSpPr/>
            <p:nvPr/>
          </p:nvSpPr>
          <p:spPr>
            <a:xfrm>
              <a:off x="6692072" y="1949222"/>
              <a:ext cx="5093528" cy="1902094"/>
            </a:xfrm>
            <a:custGeom>
              <a:avLst/>
              <a:gdLst>
                <a:gd name="connsiteX0" fmla="*/ 0 w 5093528"/>
                <a:gd name="connsiteY0" fmla="*/ 71386 h 1902094"/>
                <a:gd name="connsiteX1" fmla="*/ 71386 w 5093528"/>
                <a:gd name="connsiteY1" fmla="*/ 0 h 1902094"/>
                <a:gd name="connsiteX2" fmla="*/ 472947 w 5093528"/>
                <a:gd name="connsiteY2" fmla="*/ 0 h 1902094"/>
                <a:gd name="connsiteX3" fmla="*/ 1023031 w 5093528"/>
                <a:gd name="connsiteY3" fmla="*/ 0 h 1902094"/>
                <a:gd name="connsiteX4" fmla="*/ 1424593 w 5093528"/>
                <a:gd name="connsiteY4" fmla="*/ 0 h 1902094"/>
                <a:gd name="connsiteX5" fmla="*/ 1974677 w 5093528"/>
                <a:gd name="connsiteY5" fmla="*/ 0 h 1902094"/>
                <a:gd name="connsiteX6" fmla="*/ 2376238 w 5093528"/>
                <a:gd name="connsiteY6" fmla="*/ 0 h 1902094"/>
                <a:gd name="connsiteX7" fmla="*/ 2975830 w 5093528"/>
                <a:gd name="connsiteY7" fmla="*/ 0 h 1902094"/>
                <a:gd name="connsiteX8" fmla="*/ 3575421 w 5093528"/>
                <a:gd name="connsiteY8" fmla="*/ 0 h 1902094"/>
                <a:gd name="connsiteX9" fmla="*/ 4224520 w 5093528"/>
                <a:gd name="connsiteY9" fmla="*/ 0 h 1902094"/>
                <a:gd name="connsiteX10" fmla="*/ 5022142 w 5093528"/>
                <a:gd name="connsiteY10" fmla="*/ 0 h 1902094"/>
                <a:gd name="connsiteX11" fmla="*/ 5093528 w 5093528"/>
                <a:gd name="connsiteY11" fmla="*/ 71386 h 1902094"/>
                <a:gd name="connsiteX12" fmla="*/ 5093528 w 5093528"/>
                <a:gd name="connsiteY12" fmla="*/ 640233 h 1902094"/>
                <a:gd name="connsiteX13" fmla="*/ 5093528 w 5093528"/>
                <a:gd name="connsiteY13" fmla="*/ 1209081 h 1902094"/>
                <a:gd name="connsiteX14" fmla="*/ 5093528 w 5093528"/>
                <a:gd name="connsiteY14" fmla="*/ 1830708 h 1902094"/>
                <a:gd name="connsiteX15" fmla="*/ 5022142 w 5093528"/>
                <a:gd name="connsiteY15" fmla="*/ 1902094 h 1902094"/>
                <a:gd name="connsiteX16" fmla="*/ 4373043 w 5093528"/>
                <a:gd name="connsiteY16" fmla="*/ 1902094 h 1902094"/>
                <a:gd name="connsiteX17" fmla="*/ 3723944 w 5093528"/>
                <a:gd name="connsiteY17" fmla="*/ 1902094 h 1902094"/>
                <a:gd name="connsiteX18" fmla="*/ 3074845 w 5093528"/>
                <a:gd name="connsiteY18" fmla="*/ 1902094 h 1902094"/>
                <a:gd name="connsiteX19" fmla="*/ 2524761 w 5093528"/>
                <a:gd name="connsiteY19" fmla="*/ 1902094 h 1902094"/>
                <a:gd name="connsiteX20" fmla="*/ 1974677 w 5093528"/>
                <a:gd name="connsiteY20" fmla="*/ 1902094 h 1902094"/>
                <a:gd name="connsiteX21" fmla="*/ 1573115 w 5093528"/>
                <a:gd name="connsiteY21" fmla="*/ 1902094 h 1902094"/>
                <a:gd name="connsiteX22" fmla="*/ 1023031 w 5093528"/>
                <a:gd name="connsiteY22" fmla="*/ 1902094 h 1902094"/>
                <a:gd name="connsiteX23" fmla="*/ 71386 w 5093528"/>
                <a:gd name="connsiteY23" fmla="*/ 1902094 h 1902094"/>
                <a:gd name="connsiteX24" fmla="*/ 0 w 5093528"/>
                <a:gd name="connsiteY24" fmla="*/ 1830708 h 1902094"/>
                <a:gd name="connsiteX25" fmla="*/ 0 w 5093528"/>
                <a:gd name="connsiteY25" fmla="*/ 1297047 h 1902094"/>
                <a:gd name="connsiteX26" fmla="*/ 0 w 5093528"/>
                <a:gd name="connsiteY26" fmla="*/ 693013 h 1902094"/>
                <a:gd name="connsiteX27" fmla="*/ 0 w 5093528"/>
                <a:gd name="connsiteY27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093528" h="1902094" fill="none" extrusionOk="0">
                  <a:moveTo>
                    <a:pt x="0" y="71386"/>
                  </a:moveTo>
                  <a:cubicBezTo>
                    <a:pt x="-995" y="33083"/>
                    <a:pt x="30492" y="-3297"/>
                    <a:pt x="71386" y="0"/>
                  </a:cubicBezTo>
                  <a:cubicBezTo>
                    <a:pt x="245470" y="-7921"/>
                    <a:pt x="325966" y="7993"/>
                    <a:pt x="472947" y="0"/>
                  </a:cubicBezTo>
                  <a:cubicBezTo>
                    <a:pt x="619928" y="-7993"/>
                    <a:pt x="864116" y="28495"/>
                    <a:pt x="1023031" y="0"/>
                  </a:cubicBezTo>
                  <a:cubicBezTo>
                    <a:pt x="1181946" y="-28495"/>
                    <a:pt x="1317008" y="13666"/>
                    <a:pt x="1424593" y="0"/>
                  </a:cubicBezTo>
                  <a:cubicBezTo>
                    <a:pt x="1532178" y="-13666"/>
                    <a:pt x="1796051" y="17841"/>
                    <a:pt x="1974677" y="0"/>
                  </a:cubicBezTo>
                  <a:cubicBezTo>
                    <a:pt x="2153303" y="-17841"/>
                    <a:pt x="2218797" y="34216"/>
                    <a:pt x="2376238" y="0"/>
                  </a:cubicBezTo>
                  <a:cubicBezTo>
                    <a:pt x="2533679" y="-34216"/>
                    <a:pt x="2791568" y="24673"/>
                    <a:pt x="2975830" y="0"/>
                  </a:cubicBezTo>
                  <a:cubicBezTo>
                    <a:pt x="3160092" y="-24673"/>
                    <a:pt x="3445947" y="35460"/>
                    <a:pt x="3575421" y="0"/>
                  </a:cubicBezTo>
                  <a:cubicBezTo>
                    <a:pt x="3704895" y="-35460"/>
                    <a:pt x="4014162" y="37462"/>
                    <a:pt x="4224520" y="0"/>
                  </a:cubicBezTo>
                  <a:cubicBezTo>
                    <a:pt x="4434878" y="-37462"/>
                    <a:pt x="4703179" y="55332"/>
                    <a:pt x="5022142" y="0"/>
                  </a:cubicBezTo>
                  <a:cubicBezTo>
                    <a:pt x="5063309" y="210"/>
                    <a:pt x="5095016" y="32355"/>
                    <a:pt x="5093528" y="71386"/>
                  </a:cubicBezTo>
                  <a:cubicBezTo>
                    <a:pt x="5141609" y="326866"/>
                    <a:pt x="5038216" y="464665"/>
                    <a:pt x="5093528" y="640233"/>
                  </a:cubicBezTo>
                  <a:cubicBezTo>
                    <a:pt x="5148840" y="815801"/>
                    <a:pt x="5038296" y="951706"/>
                    <a:pt x="5093528" y="1209081"/>
                  </a:cubicBezTo>
                  <a:cubicBezTo>
                    <a:pt x="5148760" y="1466456"/>
                    <a:pt x="5027248" y="1623556"/>
                    <a:pt x="5093528" y="1830708"/>
                  </a:cubicBezTo>
                  <a:cubicBezTo>
                    <a:pt x="5091825" y="1863189"/>
                    <a:pt x="5062469" y="1905423"/>
                    <a:pt x="5022142" y="1902094"/>
                  </a:cubicBezTo>
                  <a:cubicBezTo>
                    <a:pt x="4780687" y="1923349"/>
                    <a:pt x="4568875" y="1867836"/>
                    <a:pt x="4373043" y="1902094"/>
                  </a:cubicBezTo>
                  <a:cubicBezTo>
                    <a:pt x="4177211" y="1936352"/>
                    <a:pt x="4041219" y="1869849"/>
                    <a:pt x="3723944" y="1902094"/>
                  </a:cubicBezTo>
                  <a:cubicBezTo>
                    <a:pt x="3406669" y="1934339"/>
                    <a:pt x="3277737" y="1848814"/>
                    <a:pt x="3074845" y="1902094"/>
                  </a:cubicBezTo>
                  <a:cubicBezTo>
                    <a:pt x="2871953" y="1955374"/>
                    <a:pt x="2738525" y="1875932"/>
                    <a:pt x="2524761" y="1902094"/>
                  </a:cubicBezTo>
                  <a:cubicBezTo>
                    <a:pt x="2310997" y="1928256"/>
                    <a:pt x="2088711" y="1866570"/>
                    <a:pt x="1974677" y="1902094"/>
                  </a:cubicBezTo>
                  <a:cubicBezTo>
                    <a:pt x="1860643" y="1937618"/>
                    <a:pt x="1749862" y="1879890"/>
                    <a:pt x="1573115" y="1902094"/>
                  </a:cubicBezTo>
                  <a:cubicBezTo>
                    <a:pt x="1396368" y="1924298"/>
                    <a:pt x="1282571" y="1860344"/>
                    <a:pt x="1023031" y="1902094"/>
                  </a:cubicBezTo>
                  <a:cubicBezTo>
                    <a:pt x="763491" y="1943844"/>
                    <a:pt x="499571" y="1872179"/>
                    <a:pt x="71386" y="1902094"/>
                  </a:cubicBezTo>
                  <a:cubicBezTo>
                    <a:pt x="32523" y="1891393"/>
                    <a:pt x="-1793" y="1870275"/>
                    <a:pt x="0" y="1830708"/>
                  </a:cubicBezTo>
                  <a:cubicBezTo>
                    <a:pt x="-14788" y="1602892"/>
                    <a:pt x="63167" y="1523090"/>
                    <a:pt x="0" y="1297047"/>
                  </a:cubicBezTo>
                  <a:cubicBezTo>
                    <a:pt x="-63167" y="1071004"/>
                    <a:pt x="39066" y="920472"/>
                    <a:pt x="0" y="693013"/>
                  </a:cubicBezTo>
                  <a:cubicBezTo>
                    <a:pt x="-39066" y="465554"/>
                    <a:pt x="8380" y="377386"/>
                    <a:pt x="0" y="71386"/>
                  </a:cubicBezTo>
                  <a:close/>
                </a:path>
                <a:path w="5093528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92995" y="-72718"/>
                    <a:pt x="440499" y="14280"/>
                    <a:pt x="720485" y="0"/>
                  </a:cubicBezTo>
                  <a:cubicBezTo>
                    <a:pt x="1000471" y="-14280"/>
                    <a:pt x="1045825" y="23035"/>
                    <a:pt x="1171554" y="0"/>
                  </a:cubicBezTo>
                  <a:cubicBezTo>
                    <a:pt x="1297283" y="-23035"/>
                    <a:pt x="1564068" y="57587"/>
                    <a:pt x="1771146" y="0"/>
                  </a:cubicBezTo>
                  <a:cubicBezTo>
                    <a:pt x="1978224" y="-57587"/>
                    <a:pt x="2094315" y="19305"/>
                    <a:pt x="2370737" y="0"/>
                  </a:cubicBezTo>
                  <a:cubicBezTo>
                    <a:pt x="2647159" y="-19305"/>
                    <a:pt x="2841127" y="27130"/>
                    <a:pt x="3019836" y="0"/>
                  </a:cubicBezTo>
                  <a:cubicBezTo>
                    <a:pt x="3198545" y="-27130"/>
                    <a:pt x="3523332" y="52008"/>
                    <a:pt x="3668935" y="0"/>
                  </a:cubicBezTo>
                  <a:cubicBezTo>
                    <a:pt x="3814538" y="-52008"/>
                    <a:pt x="3928157" y="42950"/>
                    <a:pt x="4120004" y="0"/>
                  </a:cubicBezTo>
                  <a:cubicBezTo>
                    <a:pt x="4311851" y="-42950"/>
                    <a:pt x="4585991" y="54062"/>
                    <a:pt x="5022142" y="0"/>
                  </a:cubicBezTo>
                  <a:cubicBezTo>
                    <a:pt x="5064543" y="10684"/>
                    <a:pt x="5101855" y="28014"/>
                    <a:pt x="5093528" y="71386"/>
                  </a:cubicBezTo>
                  <a:cubicBezTo>
                    <a:pt x="5102779" y="261071"/>
                    <a:pt x="5042102" y="405384"/>
                    <a:pt x="5093528" y="605047"/>
                  </a:cubicBezTo>
                  <a:cubicBezTo>
                    <a:pt x="5144954" y="804710"/>
                    <a:pt x="5073810" y="991690"/>
                    <a:pt x="5093528" y="1226674"/>
                  </a:cubicBezTo>
                  <a:cubicBezTo>
                    <a:pt x="5113246" y="1461658"/>
                    <a:pt x="5050954" y="1594397"/>
                    <a:pt x="5093528" y="1830708"/>
                  </a:cubicBezTo>
                  <a:cubicBezTo>
                    <a:pt x="5090983" y="1877878"/>
                    <a:pt x="5057779" y="1909876"/>
                    <a:pt x="5022142" y="1902094"/>
                  </a:cubicBezTo>
                  <a:cubicBezTo>
                    <a:pt x="4820922" y="1951279"/>
                    <a:pt x="4714765" y="1881350"/>
                    <a:pt x="4422550" y="1902094"/>
                  </a:cubicBezTo>
                  <a:cubicBezTo>
                    <a:pt x="4130335" y="1922838"/>
                    <a:pt x="4103769" y="1875764"/>
                    <a:pt x="4020989" y="1902094"/>
                  </a:cubicBezTo>
                  <a:cubicBezTo>
                    <a:pt x="3938209" y="1928424"/>
                    <a:pt x="3681542" y="1901456"/>
                    <a:pt x="3569920" y="1902094"/>
                  </a:cubicBezTo>
                  <a:cubicBezTo>
                    <a:pt x="3458298" y="1902732"/>
                    <a:pt x="3192301" y="1844151"/>
                    <a:pt x="3069344" y="1902094"/>
                  </a:cubicBezTo>
                  <a:cubicBezTo>
                    <a:pt x="2946387" y="1960037"/>
                    <a:pt x="2709363" y="1848082"/>
                    <a:pt x="2469752" y="1902094"/>
                  </a:cubicBezTo>
                  <a:cubicBezTo>
                    <a:pt x="2230141" y="1956106"/>
                    <a:pt x="2150465" y="1873822"/>
                    <a:pt x="2068191" y="1902094"/>
                  </a:cubicBezTo>
                  <a:cubicBezTo>
                    <a:pt x="1985917" y="1930366"/>
                    <a:pt x="1621296" y="1838323"/>
                    <a:pt x="1468599" y="1902094"/>
                  </a:cubicBezTo>
                  <a:cubicBezTo>
                    <a:pt x="1315902" y="1965865"/>
                    <a:pt x="1157141" y="1858156"/>
                    <a:pt x="1067038" y="1902094"/>
                  </a:cubicBezTo>
                  <a:cubicBezTo>
                    <a:pt x="976935" y="1946032"/>
                    <a:pt x="400211" y="1790487"/>
                    <a:pt x="71386" y="1902094"/>
                  </a:cubicBezTo>
                  <a:cubicBezTo>
                    <a:pt x="26289" y="1900760"/>
                    <a:pt x="9922" y="1870887"/>
                    <a:pt x="0" y="1830708"/>
                  </a:cubicBezTo>
                  <a:cubicBezTo>
                    <a:pt x="-2774" y="1688636"/>
                    <a:pt x="63927" y="1499140"/>
                    <a:pt x="0" y="1279454"/>
                  </a:cubicBezTo>
                  <a:cubicBezTo>
                    <a:pt x="-63927" y="1059768"/>
                    <a:pt x="9648" y="924192"/>
                    <a:pt x="0" y="728200"/>
                  </a:cubicBezTo>
                  <a:cubicBezTo>
                    <a:pt x="-9648" y="532208"/>
                    <a:pt x="33000" y="390481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EFA61DB1-59C2-4276-98C1-8880765DA240}"/>
                </a:ext>
              </a:extLst>
            </p:cNvPr>
            <p:cNvSpPr/>
            <p:nvPr/>
          </p:nvSpPr>
          <p:spPr>
            <a:xfrm>
              <a:off x="6538208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ẵm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1" name="Rounded Rectangle 5">
              <a:extLst>
                <a:ext uri="{FF2B5EF4-FFF2-40B4-BE49-F238E27FC236}">
                  <a16:creationId xmlns:a16="http://schemas.microsoft.com/office/drawing/2014/main" id="{0493374D-C9E6-4268-BF67-B8B04279AC54}"/>
                </a:ext>
              </a:extLst>
            </p:cNvPr>
            <p:cNvSpPr/>
            <p:nvPr/>
          </p:nvSpPr>
          <p:spPr>
            <a:xfrm>
              <a:off x="8875276" y="2417759"/>
              <a:ext cx="2752995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cằm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24" name="Rounded Rectangle 5">
            <a:extLst>
              <a:ext uri="{FF2B5EF4-FFF2-40B4-BE49-F238E27FC236}">
                <a16:creationId xmlns:a16="http://schemas.microsoft.com/office/drawing/2014/main" id="{75826342-2187-4E28-924E-7CE2551D7860}"/>
              </a:ext>
            </a:extLst>
          </p:cNvPr>
          <p:cNvSpPr/>
          <p:nvPr/>
        </p:nvSpPr>
        <p:spPr>
          <a:xfrm>
            <a:off x="1168311" y="2030018"/>
            <a:ext cx="164010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Rounded Rectangle 5">
            <a:extLst>
              <a:ext uri="{FF2B5EF4-FFF2-40B4-BE49-F238E27FC236}">
                <a16:creationId xmlns:a16="http://schemas.microsoft.com/office/drawing/2014/main" id="{C20827FD-278A-4A35-ACB2-2D424A345F2B}"/>
              </a:ext>
            </a:extLst>
          </p:cNvPr>
          <p:cNvSpPr/>
          <p:nvPr/>
        </p:nvSpPr>
        <p:spPr>
          <a:xfrm>
            <a:off x="3925003" y="2029489"/>
            <a:ext cx="1640100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6" name="Rounded Rectangle 5">
            <a:extLst>
              <a:ext uri="{FF2B5EF4-FFF2-40B4-BE49-F238E27FC236}">
                <a16:creationId xmlns:a16="http://schemas.microsoft.com/office/drawing/2014/main" id="{7F31A4AC-CD23-4BAB-9580-6B94359E5EEC}"/>
              </a:ext>
            </a:extLst>
          </p:cNvPr>
          <p:cNvSpPr/>
          <p:nvPr/>
        </p:nvSpPr>
        <p:spPr>
          <a:xfrm>
            <a:off x="6988352" y="2030018"/>
            <a:ext cx="1786463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Rounded Rectangle 5">
            <a:extLst>
              <a:ext uri="{FF2B5EF4-FFF2-40B4-BE49-F238E27FC236}">
                <a16:creationId xmlns:a16="http://schemas.microsoft.com/office/drawing/2014/main" id="{FA6B7C8E-A825-4274-B674-64EEAC059DA4}"/>
              </a:ext>
            </a:extLst>
          </p:cNvPr>
          <p:cNvSpPr/>
          <p:nvPr/>
        </p:nvSpPr>
        <p:spPr>
          <a:xfrm>
            <a:off x="9560716" y="2030020"/>
            <a:ext cx="1786463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6A161B3-DB17-46F8-9C35-F5DAB51DD1FB}"/>
              </a:ext>
            </a:extLst>
          </p:cNvPr>
          <p:cNvGrpSpPr/>
          <p:nvPr/>
        </p:nvGrpSpPr>
        <p:grpSpPr>
          <a:xfrm>
            <a:off x="3681921" y="4143197"/>
            <a:ext cx="4998664" cy="1902094"/>
            <a:chOff x="620220" y="1949222"/>
            <a:chExt cx="4998664" cy="1902094"/>
          </a:xfrm>
        </p:grpSpPr>
        <p:sp>
          <p:nvSpPr>
            <p:cNvPr id="22" name="2">
              <a:extLst>
                <a:ext uri="{FF2B5EF4-FFF2-40B4-BE49-F238E27FC236}">
                  <a16:creationId xmlns:a16="http://schemas.microsoft.com/office/drawing/2014/main" id="{89F6A9E6-2437-4B68-92D7-C51EB1A7049C}"/>
                </a:ext>
              </a:extLst>
            </p:cNvPr>
            <p:cNvSpPr/>
            <p:nvPr/>
          </p:nvSpPr>
          <p:spPr>
            <a:xfrm>
              <a:off x="649877" y="1949222"/>
              <a:ext cx="4816374" cy="1902094"/>
            </a:xfrm>
            <a:custGeom>
              <a:avLst/>
              <a:gdLst>
                <a:gd name="connsiteX0" fmla="*/ 0 w 4816374"/>
                <a:gd name="connsiteY0" fmla="*/ 71386 h 1902094"/>
                <a:gd name="connsiteX1" fmla="*/ 71386 w 4816374"/>
                <a:gd name="connsiteY1" fmla="*/ 0 h 1902094"/>
                <a:gd name="connsiteX2" fmla="*/ 515378 w 4816374"/>
                <a:gd name="connsiteY2" fmla="*/ 0 h 1902094"/>
                <a:gd name="connsiteX3" fmla="*/ 959370 w 4816374"/>
                <a:gd name="connsiteY3" fmla="*/ 0 h 1902094"/>
                <a:gd name="connsiteX4" fmla="*/ 1496835 w 4816374"/>
                <a:gd name="connsiteY4" fmla="*/ 0 h 1902094"/>
                <a:gd name="connsiteX5" fmla="*/ 2081035 w 4816374"/>
                <a:gd name="connsiteY5" fmla="*/ 0 h 1902094"/>
                <a:gd name="connsiteX6" fmla="*/ 2525027 w 4816374"/>
                <a:gd name="connsiteY6" fmla="*/ 0 h 1902094"/>
                <a:gd name="connsiteX7" fmla="*/ 3109227 w 4816374"/>
                <a:gd name="connsiteY7" fmla="*/ 0 h 1902094"/>
                <a:gd name="connsiteX8" fmla="*/ 3553219 w 4816374"/>
                <a:gd name="connsiteY8" fmla="*/ 0 h 1902094"/>
                <a:gd name="connsiteX9" fmla="*/ 4184156 w 4816374"/>
                <a:gd name="connsiteY9" fmla="*/ 0 h 1902094"/>
                <a:gd name="connsiteX10" fmla="*/ 4744988 w 4816374"/>
                <a:gd name="connsiteY10" fmla="*/ 0 h 1902094"/>
                <a:gd name="connsiteX11" fmla="*/ 4816374 w 4816374"/>
                <a:gd name="connsiteY11" fmla="*/ 71386 h 1902094"/>
                <a:gd name="connsiteX12" fmla="*/ 4816374 w 4816374"/>
                <a:gd name="connsiteY12" fmla="*/ 693013 h 1902094"/>
                <a:gd name="connsiteX13" fmla="*/ 4816374 w 4816374"/>
                <a:gd name="connsiteY13" fmla="*/ 1279454 h 1902094"/>
                <a:gd name="connsiteX14" fmla="*/ 4816374 w 4816374"/>
                <a:gd name="connsiteY14" fmla="*/ 1830708 h 1902094"/>
                <a:gd name="connsiteX15" fmla="*/ 4744988 w 4816374"/>
                <a:gd name="connsiteY15" fmla="*/ 1902094 h 1902094"/>
                <a:gd name="connsiteX16" fmla="*/ 4300996 w 4816374"/>
                <a:gd name="connsiteY16" fmla="*/ 1902094 h 1902094"/>
                <a:gd name="connsiteX17" fmla="*/ 3670060 w 4816374"/>
                <a:gd name="connsiteY17" fmla="*/ 1902094 h 1902094"/>
                <a:gd name="connsiteX18" fmla="*/ 3085859 w 4816374"/>
                <a:gd name="connsiteY18" fmla="*/ 1902094 h 1902094"/>
                <a:gd name="connsiteX19" fmla="*/ 2408187 w 4816374"/>
                <a:gd name="connsiteY19" fmla="*/ 1902094 h 1902094"/>
                <a:gd name="connsiteX20" fmla="*/ 1730515 w 4816374"/>
                <a:gd name="connsiteY20" fmla="*/ 1902094 h 1902094"/>
                <a:gd name="connsiteX21" fmla="*/ 1146314 w 4816374"/>
                <a:gd name="connsiteY21" fmla="*/ 1902094 h 1902094"/>
                <a:gd name="connsiteX22" fmla="*/ 71386 w 4816374"/>
                <a:gd name="connsiteY22" fmla="*/ 1902094 h 1902094"/>
                <a:gd name="connsiteX23" fmla="*/ 0 w 4816374"/>
                <a:gd name="connsiteY23" fmla="*/ 1830708 h 1902094"/>
                <a:gd name="connsiteX24" fmla="*/ 0 w 4816374"/>
                <a:gd name="connsiteY24" fmla="*/ 1261861 h 1902094"/>
                <a:gd name="connsiteX25" fmla="*/ 0 w 4816374"/>
                <a:gd name="connsiteY25" fmla="*/ 657827 h 1902094"/>
                <a:gd name="connsiteX26" fmla="*/ 0 w 4816374"/>
                <a:gd name="connsiteY26" fmla="*/ 71386 h 1902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16374" h="1902094" fill="none" extrusionOk="0">
                  <a:moveTo>
                    <a:pt x="0" y="71386"/>
                  </a:moveTo>
                  <a:cubicBezTo>
                    <a:pt x="1448" y="31643"/>
                    <a:pt x="31257" y="-2907"/>
                    <a:pt x="71386" y="0"/>
                  </a:cubicBezTo>
                  <a:cubicBezTo>
                    <a:pt x="230032" y="-39457"/>
                    <a:pt x="399843" y="16623"/>
                    <a:pt x="515378" y="0"/>
                  </a:cubicBezTo>
                  <a:cubicBezTo>
                    <a:pt x="630913" y="-16623"/>
                    <a:pt x="749154" y="34507"/>
                    <a:pt x="959370" y="0"/>
                  </a:cubicBezTo>
                  <a:cubicBezTo>
                    <a:pt x="1169586" y="-34507"/>
                    <a:pt x="1253161" y="46568"/>
                    <a:pt x="1496835" y="0"/>
                  </a:cubicBezTo>
                  <a:cubicBezTo>
                    <a:pt x="1740510" y="-46568"/>
                    <a:pt x="1905695" y="37959"/>
                    <a:pt x="2081035" y="0"/>
                  </a:cubicBezTo>
                  <a:cubicBezTo>
                    <a:pt x="2256375" y="-37959"/>
                    <a:pt x="2313082" y="18169"/>
                    <a:pt x="2525027" y="0"/>
                  </a:cubicBezTo>
                  <a:cubicBezTo>
                    <a:pt x="2736972" y="-18169"/>
                    <a:pt x="2848799" y="58278"/>
                    <a:pt x="3109227" y="0"/>
                  </a:cubicBezTo>
                  <a:cubicBezTo>
                    <a:pt x="3369655" y="-58278"/>
                    <a:pt x="3422374" y="29504"/>
                    <a:pt x="3553219" y="0"/>
                  </a:cubicBezTo>
                  <a:cubicBezTo>
                    <a:pt x="3684064" y="-29504"/>
                    <a:pt x="3992748" y="47324"/>
                    <a:pt x="4184156" y="0"/>
                  </a:cubicBezTo>
                  <a:cubicBezTo>
                    <a:pt x="4375564" y="-47324"/>
                    <a:pt x="4500660" y="18344"/>
                    <a:pt x="4744988" y="0"/>
                  </a:cubicBezTo>
                  <a:cubicBezTo>
                    <a:pt x="4782389" y="-4600"/>
                    <a:pt x="4816861" y="37773"/>
                    <a:pt x="4816374" y="71386"/>
                  </a:cubicBezTo>
                  <a:cubicBezTo>
                    <a:pt x="4849966" y="302620"/>
                    <a:pt x="4773144" y="459901"/>
                    <a:pt x="4816374" y="693013"/>
                  </a:cubicBezTo>
                  <a:cubicBezTo>
                    <a:pt x="4859604" y="926125"/>
                    <a:pt x="4793136" y="1007466"/>
                    <a:pt x="4816374" y="1279454"/>
                  </a:cubicBezTo>
                  <a:cubicBezTo>
                    <a:pt x="4839612" y="1551442"/>
                    <a:pt x="4771738" y="1676730"/>
                    <a:pt x="4816374" y="1830708"/>
                  </a:cubicBezTo>
                  <a:cubicBezTo>
                    <a:pt x="4815296" y="1866058"/>
                    <a:pt x="4785778" y="1899462"/>
                    <a:pt x="4744988" y="1902094"/>
                  </a:cubicBezTo>
                  <a:cubicBezTo>
                    <a:pt x="4616871" y="1912516"/>
                    <a:pt x="4414794" y="1885871"/>
                    <a:pt x="4300996" y="1902094"/>
                  </a:cubicBezTo>
                  <a:cubicBezTo>
                    <a:pt x="4187198" y="1918317"/>
                    <a:pt x="3813008" y="1867361"/>
                    <a:pt x="3670060" y="1902094"/>
                  </a:cubicBezTo>
                  <a:cubicBezTo>
                    <a:pt x="3527112" y="1936827"/>
                    <a:pt x="3262508" y="1852848"/>
                    <a:pt x="3085859" y="1902094"/>
                  </a:cubicBezTo>
                  <a:cubicBezTo>
                    <a:pt x="2909210" y="1951340"/>
                    <a:pt x="2660637" y="1899268"/>
                    <a:pt x="2408187" y="1902094"/>
                  </a:cubicBezTo>
                  <a:cubicBezTo>
                    <a:pt x="2155737" y="1904920"/>
                    <a:pt x="1926641" y="1888272"/>
                    <a:pt x="1730515" y="1902094"/>
                  </a:cubicBezTo>
                  <a:cubicBezTo>
                    <a:pt x="1534389" y="1915916"/>
                    <a:pt x="1279391" y="1866631"/>
                    <a:pt x="1146314" y="1902094"/>
                  </a:cubicBezTo>
                  <a:cubicBezTo>
                    <a:pt x="1013237" y="1937557"/>
                    <a:pt x="452279" y="1783727"/>
                    <a:pt x="71386" y="1902094"/>
                  </a:cubicBezTo>
                  <a:cubicBezTo>
                    <a:pt x="35291" y="1891932"/>
                    <a:pt x="-485" y="1870916"/>
                    <a:pt x="0" y="1830708"/>
                  </a:cubicBezTo>
                  <a:cubicBezTo>
                    <a:pt x="-59737" y="1687468"/>
                    <a:pt x="55594" y="1446005"/>
                    <a:pt x="0" y="1261861"/>
                  </a:cubicBezTo>
                  <a:cubicBezTo>
                    <a:pt x="-55594" y="1077717"/>
                    <a:pt x="21229" y="816180"/>
                    <a:pt x="0" y="657827"/>
                  </a:cubicBezTo>
                  <a:cubicBezTo>
                    <a:pt x="-21229" y="499474"/>
                    <a:pt x="619" y="294018"/>
                    <a:pt x="0" y="71386"/>
                  </a:cubicBezTo>
                  <a:close/>
                </a:path>
                <a:path w="4816374" h="1902094" stroke="0" extrusionOk="0">
                  <a:moveTo>
                    <a:pt x="0" y="71386"/>
                  </a:moveTo>
                  <a:cubicBezTo>
                    <a:pt x="-4609" y="29250"/>
                    <a:pt x="36418" y="-9371"/>
                    <a:pt x="71386" y="0"/>
                  </a:cubicBezTo>
                  <a:cubicBezTo>
                    <a:pt x="207177" y="-32355"/>
                    <a:pt x="449115" y="16213"/>
                    <a:pt x="749058" y="0"/>
                  </a:cubicBezTo>
                  <a:cubicBezTo>
                    <a:pt x="1049001" y="-16213"/>
                    <a:pt x="1132380" y="38249"/>
                    <a:pt x="1239787" y="0"/>
                  </a:cubicBezTo>
                  <a:cubicBezTo>
                    <a:pt x="1347194" y="-38249"/>
                    <a:pt x="1685079" y="61080"/>
                    <a:pt x="1870723" y="0"/>
                  </a:cubicBezTo>
                  <a:cubicBezTo>
                    <a:pt x="2056367" y="-61080"/>
                    <a:pt x="2198621" y="30535"/>
                    <a:pt x="2501659" y="0"/>
                  </a:cubicBezTo>
                  <a:cubicBezTo>
                    <a:pt x="2804697" y="-30535"/>
                    <a:pt x="2964957" y="24421"/>
                    <a:pt x="3179331" y="0"/>
                  </a:cubicBezTo>
                  <a:cubicBezTo>
                    <a:pt x="3393705" y="-24421"/>
                    <a:pt x="3638330" y="72275"/>
                    <a:pt x="3857004" y="0"/>
                  </a:cubicBezTo>
                  <a:cubicBezTo>
                    <a:pt x="4075678" y="-72275"/>
                    <a:pt x="4445357" y="52104"/>
                    <a:pt x="4744988" y="0"/>
                  </a:cubicBezTo>
                  <a:cubicBezTo>
                    <a:pt x="4792802" y="2280"/>
                    <a:pt x="4819633" y="41533"/>
                    <a:pt x="4816374" y="71386"/>
                  </a:cubicBezTo>
                  <a:cubicBezTo>
                    <a:pt x="4866218" y="380354"/>
                    <a:pt x="4777857" y="531148"/>
                    <a:pt x="4816374" y="693013"/>
                  </a:cubicBezTo>
                  <a:cubicBezTo>
                    <a:pt x="4854891" y="854878"/>
                    <a:pt x="4791358" y="1012161"/>
                    <a:pt x="4816374" y="1244267"/>
                  </a:cubicBezTo>
                  <a:cubicBezTo>
                    <a:pt x="4841390" y="1476373"/>
                    <a:pt x="4811853" y="1578025"/>
                    <a:pt x="4816374" y="1830708"/>
                  </a:cubicBezTo>
                  <a:cubicBezTo>
                    <a:pt x="4819898" y="1877187"/>
                    <a:pt x="4787108" y="1896110"/>
                    <a:pt x="4744988" y="1902094"/>
                  </a:cubicBezTo>
                  <a:cubicBezTo>
                    <a:pt x="4463767" y="1964109"/>
                    <a:pt x="4340812" y="1873209"/>
                    <a:pt x="4067316" y="1902094"/>
                  </a:cubicBezTo>
                  <a:cubicBezTo>
                    <a:pt x="3793820" y="1930979"/>
                    <a:pt x="3737969" y="1884104"/>
                    <a:pt x="3529851" y="1902094"/>
                  </a:cubicBezTo>
                  <a:cubicBezTo>
                    <a:pt x="3321734" y="1920084"/>
                    <a:pt x="3242537" y="1852735"/>
                    <a:pt x="3085859" y="1902094"/>
                  </a:cubicBezTo>
                  <a:cubicBezTo>
                    <a:pt x="2929181" y="1951453"/>
                    <a:pt x="2769005" y="1860737"/>
                    <a:pt x="2595131" y="1902094"/>
                  </a:cubicBezTo>
                  <a:cubicBezTo>
                    <a:pt x="2421257" y="1943451"/>
                    <a:pt x="2311559" y="1886036"/>
                    <a:pt x="2057667" y="1902094"/>
                  </a:cubicBezTo>
                  <a:cubicBezTo>
                    <a:pt x="1803775" y="1918152"/>
                    <a:pt x="1656713" y="1847901"/>
                    <a:pt x="1426731" y="1902094"/>
                  </a:cubicBezTo>
                  <a:cubicBezTo>
                    <a:pt x="1196749" y="1956287"/>
                    <a:pt x="1170549" y="1879515"/>
                    <a:pt x="982738" y="1902094"/>
                  </a:cubicBezTo>
                  <a:cubicBezTo>
                    <a:pt x="794927" y="1924673"/>
                    <a:pt x="434490" y="1829571"/>
                    <a:pt x="71386" y="1902094"/>
                  </a:cubicBezTo>
                  <a:cubicBezTo>
                    <a:pt x="24475" y="1899494"/>
                    <a:pt x="-5374" y="1874578"/>
                    <a:pt x="0" y="1830708"/>
                  </a:cubicBezTo>
                  <a:cubicBezTo>
                    <a:pt x="-57127" y="1674722"/>
                    <a:pt x="18232" y="1534142"/>
                    <a:pt x="0" y="1279454"/>
                  </a:cubicBezTo>
                  <a:cubicBezTo>
                    <a:pt x="-18232" y="1024766"/>
                    <a:pt x="30062" y="864203"/>
                    <a:pt x="0" y="710606"/>
                  </a:cubicBezTo>
                  <a:cubicBezTo>
                    <a:pt x="-30062" y="557009"/>
                    <a:pt x="60737" y="213806"/>
                    <a:pt x="0" y="71386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:a16="http://schemas.microsoft.com/office/drawing/2014/main" id="{C893267C-C48C-47F8-BAF5-B49643A78192}"/>
                </a:ext>
              </a:extLst>
            </p:cNvPr>
            <p:cNvSpPr/>
            <p:nvPr/>
          </p:nvSpPr>
          <p:spPr>
            <a:xfrm>
              <a:off x="620220" y="2417759"/>
              <a:ext cx="2267007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đậm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7" name="Rounded Rectangle 5">
              <a:extLst>
                <a:ext uri="{FF2B5EF4-FFF2-40B4-BE49-F238E27FC236}">
                  <a16:creationId xmlns:a16="http://schemas.microsoft.com/office/drawing/2014/main" id="{E809EF11-87B7-40C5-AAA4-EE99BC09078E}"/>
                </a:ext>
              </a:extLst>
            </p:cNvPr>
            <p:cNvSpPr/>
            <p:nvPr/>
          </p:nvSpPr>
          <p:spPr>
            <a:xfrm>
              <a:off x="2936280" y="2417759"/>
              <a:ext cx="2682604" cy="87620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nhẩm</a:t>
              </a:r>
              <a:endParaRPr lang="vi-VN" sz="72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BF2F56E8-2112-4D0B-828A-BCA92B4DC28A}"/>
              </a:ext>
            </a:extLst>
          </p:cNvPr>
          <p:cNvSpPr/>
          <p:nvPr/>
        </p:nvSpPr>
        <p:spPr>
          <a:xfrm>
            <a:off x="6953684" y="4611734"/>
            <a:ext cx="1749294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66827B3A-9CA4-4D25-AA93-59BCCC7AE18A}"/>
              </a:ext>
            </a:extLst>
          </p:cNvPr>
          <p:cNvSpPr/>
          <p:nvPr/>
        </p:nvSpPr>
        <p:spPr>
          <a:xfrm>
            <a:off x="4194787" y="4609657"/>
            <a:ext cx="1749294" cy="8762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vi-VN" sz="72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0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4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12AF458-1398-4245-86A2-E0D12EF08B16}"/>
              </a:ext>
            </a:extLst>
          </p:cNvPr>
          <p:cNvGrpSpPr/>
          <p:nvPr/>
        </p:nvGrpSpPr>
        <p:grpSpPr>
          <a:xfrm>
            <a:off x="585515" y="1622473"/>
            <a:ext cx="3172096" cy="4703023"/>
            <a:chOff x="585515" y="1622473"/>
            <a:chExt cx="3172096" cy="4703023"/>
          </a:xfrm>
        </p:grpSpPr>
        <p:sp>
          <p:nvSpPr>
            <p:cNvPr id="8" name="2">
              <a:extLst>
                <a:ext uri="{FF2B5EF4-FFF2-40B4-BE49-F238E27FC236}">
                  <a16:creationId xmlns:a16="http://schemas.microsoft.com/office/drawing/2014/main" id="{28CFA95D-2D3A-45A6-98B2-2E499383BC3E}"/>
                </a:ext>
              </a:extLst>
            </p:cNvPr>
            <p:cNvSpPr/>
            <p:nvPr/>
          </p:nvSpPr>
          <p:spPr>
            <a:xfrm>
              <a:off x="585515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8B6AE1D-2AA5-4B27-A68D-31911A041AC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99590" y="1973861"/>
              <a:ext cx="2851096" cy="248126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EF210133-6190-47BE-89A7-DC639B90011C}"/>
              </a:ext>
            </a:extLst>
          </p:cNvPr>
          <p:cNvGrpSpPr/>
          <p:nvPr/>
        </p:nvGrpSpPr>
        <p:grpSpPr>
          <a:xfrm>
            <a:off x="4471051" y="1622473"/>
            <a:ext cx="3172096" cy="4703023"/>
            <a:chOff x="4471051" y="1622473"/>
            <a:chExt cx="3172096" cy="4703023"/>
          </a:xfrm>
        </p:grpSpPr>
        <p:sp>
          <p:nvSpPr>
            <p:cNvPr id="43" name="2">
              <a:extLst>
                <a:ext uri="{FF2B5EF4-FFF2-40B4-BE49-F238E27FC236}">
                  <a16:creationId xmlns:a16="http://schemas.microsoft.com/office/drawing/2014/main" id="{820146F3-D6A3-493A-948A-3F5E13EC7800}"/>
                </a:ext>
              </a:extLst>
            </p:cNvPr>
            <p:cNvSpPr/>
            <p:nvPr/>
          </p:nvSpPr>
          <p:spPr>
            <a:xfrm>
              <a:off x="4471051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2685FD4-69F2-469E-8249-B0EF563AC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47407" y="1973861"/>
              <a:ext cx="2255716" cy="2328874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721871C-E931-4FA7-BB8E-4AA5F76E1BAE}"/>
              </a:ext>
            </a:extLst>
          </p:cNvPr>
          <p:cNvGrpSpPr/>
          <p:nvPr/>
        </p:nvGrpSpPr>
        <p:grpSpPr>
          <a:xfrm>
            <a:off x="8356586" y="1622473"/>
            <a:ext cx="3172096" cy="4703023"/>
            <a:chOff x="8356586" y="1622473"/>
            <a:chExt cx="3172096" cy="4703023"/>
          </a:xfrm>
        </p:grpSpPr>
        <p:sp>
          <p:nvSpPr>
            <p:cNvPr id="58" name="2">
              <a:extLst>
                <a:ext uri="{FF2B5EF4-FFF2-40B4-BE49-F238E27FC236}">
                  <a16:creationId xmlns:a16="http://schemas.microsoft.com/office/drawing/2014/main" id="{4BCD4511-EC7C-4D16-B143-38F48F19894F}"/>
                </a:ext>
              </a:extLst>
            </p:cNvPr>
            <p:cNvSpPr/>
            <p:nvPr/>
          </p:nvSpPr>
          <p:spPr>
            <a:xfrm>
              <a:off x="8356586" y="1622473"/>
              <a:ext cx="3172096" cy="4703023"/>
            </a:xfrm>
            <a:custGeom>
              <a:avLst/>
              <a:gdLst>
                <a:gd name="connsiteX0" fmla="*/ 0 w 3172096"/>
                <a:gd name="connsiteY0" fmla="*/ 119049 h 4703023"/>
                <a:gd name="connsiteX1" fmla="*/ 119049 w 3172096"/>
                <a:gd name="connsiteY1" fmla="*/ 0 h 4703023"/>
                <a:gd name="connsiteX2" fmla="*/ 676509 w 3172096"/>
                <a:gd name="connsiteY2" fmla="*/ 0 h 4703023"/>
                <a:gd name="connsiteX3" fmla="*/ 1292648 w 3172096"/>
                <a:gd name="connsiteY3" fmla="*/ 0 h 4703023"/>
                <a:gd name="connsiteX4" fmla="*/ 1908788 w 3172096"/>
                <a:gd name="connsiteY4" fmla="*/ 0 h 4703023"/>
                <a:gd name="connsiteX5" fmla="*/ 3053047 w 3172096"/>
                <a:gd name="connsiteY5" fmla="*/ 0 h 4703023"/>
                <a:gd name="connsiteX6" fmla="*/ 3172096 w 3172096"/>
                <a:gd name="connsiteY6" fmla="*/ 119049 h 4703023"/>
                <a:gd name="connsiteX7" fmla="*/ 3172096 w 3172096"/>
                <a:gd name="connsiteY7" fmla="*/ 632515 h 4703023"/>
                <a:gd name="connsiteX8" fmla="*/ 3172096 w 3172096"/>
                <a:gd name="connsiteY8" fmla="*/ 1279930 h 4703023"/>
                <a:gd name="connsiteX9" fmla="*/ 3172096 w 3172096"/>
                <a:gd name="connsiteY9" fmla="*/ 1793396 h 4703023"/>
                <a:gd name="connsiteX10" fmla="*/ 3172096 w 3172096"/>
                <a:gd name="connsiteY10" fmla="*/ 2396161 h 4703023"/>
                <a:gd name="connsiteX11" fmla="*/ 3172096 w 3172096"/>
                <a:gd name="connsiteY11" fmla="*/ 2820329 h 4703023"/>
                <a:gd name="connsiteX12" fmla="*/ 3172096 w 3172096"/>
                <a:gd name="connsiteY12" fmla="*/ 3423094 h 4703023"/>
                <a:gd name="connsiteX13" fmla="*/ 3172096 w 3172096"/>
                <a:gd name="connsiteY13" fmla="*/ 3981209 h 4703023"/>
                <a:gd name="connsiteX14" fmla="*/ 3172096 w 3172096"/>
                <a:gd name="connsiteY14" fmla="*/ 4583974 h 4703023"/>
                <a:gd name="connsiteX15" fmla="*/ 3053047 w 3172096"/>
                <a:gd name="connsiteY15" fmla="*/ 4703023 h 4703023"/>
                <a:gd name="connsiteX16" fmla="*/ 2436907 w 3172096"/>
                <a:gd name="connsiteY16" fmla="*/ 4703023 h 4703023"/>
                <a:gd name="connsiteX17" fmla="*/ 1938128 w 3172096"/>
                <a:gd name="connsiteY17" fmla="*/ 4703023 h 4703023"/>
                <a:gd name="connsiteX18" fmla="*/ 1351328 w 3172096"/>
                <a:gd name="connsiteY18" fmla="*/ 4703023 h 4703023"/>
                <a:gd name="connsiteX19" fmla="*/ 735189 w 3172096"/>
                <a:gd name="connsiteY19" fmla="*/ 4703023 h 4703023"/>
                <a:gd name="connsiteX20" fmla="*/ 119049 w 3172096"/>
                <a:gd name="connsiteY20" fmla="*/ 4703023 h 4703023"/>
                <a:gd name="connsiteX21" fmla="*/ 0 w 3172096"/>
                <a:gd name="connsiteY21" fmla="*/ 4583974 h 4703023"/>
                <a:gd name="connsiteX22" fmla="*/ 0 w 3172096"/>
                <a:gd name="connsiteY22" fmla="*/ 4070508 h 4703023"/>
                <a:gd name="connsiteX23" fmla="*/ 0 w 3172096"/>
                <a:gd name="connsiteY23" fmla="*/ 3423094 h 4703023"/>
                <a:gd name="connsiteX24" fmla="*/ 0 w 3172096"/>
                <a:gd name="connsiteY24" fmla="*/ 2820329 h 4703023"/>
                <a:gd name="connsiteX25" fmla="*/ 0 w 3172096"/>
                <a:gd name="connsiteY25" fmla="*/ 2217564 h 4703023"/>
                <a:gd name="connsiteX26" fmla="*/ 0 w 3172096"/>
                <a:gd name="connsiteY26" fmla="*/ 1748747 h 4703023"/>
                <a:gd name="connsiteX27" fmla="*/ 0 w 3172096"/>
                <a:gd name="connsiteY27" fmla="*/ 1324579 h 4703023"/>
                <a:gd name="connsiteX28" fmla="*/ 0 w 3172096"/>
                <a:gd name="connsiteY28" fmla="*/ 855762 h 4703023"/>
                <a:gd name="connsiteX29" fmla="*/ 0 w 3172096"/>
                <a:gd name="connsiteY29" fmla="*/ 119049 h 4703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172096" h="4703023" fill="none" extrusionOk="0">
                  <a:moveTo>
                    <a:pt x="0" y="119049"/>
                  </a:moveTo>
                  <a:cubicBezTo>
                    <a:pt x="-2153" y="52466"/>
                    <a:pt x="65696" y="-15236"/>
                    <a:pt x="119049" y="0"/>
                  </a:cubicBezTo>
                  <a:cubicBezTo>
                    <a:pt x="375944" y="-18431"/>
                    <a:pt x="409574" y="48036"/>
                    <a:pt x="676509" y="0"/>
                  </a:cubicBezTo>
                  <a:cubicBezTo>
                    <a:pt x="943444" y="-48036"/>
                    <a:pt x="1096468" y="54407"/>
                    <a:pt x="1292648" y="0"/>
                  </a:cubicBezTo>
                  <a:cubicBezTo>
                    <a:pt x="1488828" y="-54407"/>
                    <a:pt x="1683443" y="48148"/>
                    <a:pt x="1908788" y="0"/>
                  </a:cubicBezTo>
                  <a:cubicBezTo>
                    <a:pt x="2134133" y="-48148"/>
                    <a:pt x="2567151" y="74793"/>
                    <a:pt x="3053047" y="0"/>
                  </a:cubicBezTo>
                  <a:cubicBezTo>
                    <a:pt x="3117543" y="-15652"/>
                    <a:pt x="3155464" y="61155"/>
                    <a:pt x="3172096" y="119049"/>
                  </a:cubicBezTo>
                  <a:cubicBezTo>
                    <a:pt x="3190132" y="324464"/>
                    <a:pt x="3149492" y="461282"/>
                    <a:pt x="3172096" y="632515"/>
                  </a:cubicBezTo>
                  <a:cubicBezTo>
                    <a:pt x="3194700" y="803748"/>
                    <a:pt x="3098809" y="1068198"/>
                    <a:pt x="3172096" y="1279930"/>
                  </a:cubicBezTo>
                  <a:cubicBezTo>
                    <a:pt x="3245383" y="1491663"/>
                    <a:pt x="3168053" y="1663698"/>
                    <a:pt x="3172096" y="1793396"/>
                  </a:cubicBezTo>
                  <a:cubicBezTo>
                    <a:pt x="3176139" y="1923094"/>
                    <a:pt x="3145894" y="2127082"/>
                    <a:pt x="3172096" y="2396161"/>
                  </a:cubicBezTo>
                  <a:cubicBezTo>
                    <a:pt x="3198298" y="2665241"/>
                    <a:pt x="3155337" y="2658824"/>
                    <a:pt x="3172096" y="2820329"/>
                  </a:cubicBezTo>
                  <a:cubicBezTo>
                    <a:pt x="3188855" y="2981834"/>
                    <a:pt x="3123469" y="3159730"/>
                    <a:pt x="3172096" y="3423094"/>
                  </a:cubicBezTo>
                  <a:cubicBezTo>
                    <a:pt x="3220723" y="3686459"/>
                    <a:pt x="3117778" y="3810343"/>
                    <a:pt x="3172096" y="3981209"/>
                  </a:cubicBezTo>
                  <a:cubicBezTo>
                    <a:pt x="3226414" y="4152076"/>
                    <a:pt x="3171866" y="4361803"/>
                    <a:pt x="3172096" y="4583974"/>
                  </a:cubicBezTo>
                  <a:cubicBezTo>
                    <a:pt x="3179997" y="4646836"/>
                    <a:pt x="3134207" y="4707279"/>
                    <a:pt x="3053047" y="4703023"/>
                  </a:cubicBezTo>
                  <a:cubicBezTo>
                    <a:pt x="2922902" y="4705196"/>
                    <a:pt x="2635721" y="4653934"/>
                    <a:pt x="2436907" y="4703023"/>
                  </a:cubicBezTo>
                  <a:cubicBezTo>
                    <a:pt x="2238093" y="4752112"/>
                    <a:pt x="2089103" y="4650747"/>
                    <a:pt x="1938128" y="4703023"/>
                  </a:cubicBezTo>
                  <a:cubicBezTo>
                    <a:pt x="1787153" y="4755299"/>
                    <a:pt x="1621927" y="4656324"/>
                    <a:pt x="1351328" y="4703023"/>
                  </a:cubicBezTo>
                  <a:cubicBezTo>
                    <a:pt x="1080729" y="4749722"/>
                    <a:pt x="907205" y="4660462"/>
                    <a:pt x="735189" y="4703023"/>
                  </a:cubicBezTo>
                  <a:cubicBezTo>
                    <a:pt x="563173" y="4745584"/>
                    <a:pt x="406604" y="4652371"/>
                    <a:pt x="119049" y="4703023"/>
                  </a:cubicBezTo>
                  <a:cubicBezTo>
                    <a:pt x="56276" y="4703015"/>
                    <a:pt x="-7365" y="4644976"/>
                    <a:pt x="0" y="4583974"/>
                  </a:cubicBezTo>
                  <a:cubicBezTo>
                    <a:pt x="-38485" y="4480477"/>
                    <a:pt x="59295" y="4298142"/>
                    <a:pt x="0" y="4070508"/>
                  </a:cubicBezTo>
                  <a:cubicBezTo>
                    <a:pt x="-59295" y="3842874"/>
                    <a:pt x="76588" y="3566912"/>
                    <a:pt x="0" y="3423094"/>
                  </a:cubicBezTo>
                  <a:cubicBezTo>
                    <a:pt x="-76588" y="3279276"/>
                    <a:pt x="25021" y="3084611"/>
                    <a:pt x="0" y="2820329"/>
                  </a:cubicBezTo>
                  <a:cubicBezTo>
                    <a:pt x="-25021" y="2556047"/>
                    <a:pt x="2329" y="2374920"/>
                    <a:pt x="0" y="2217564"/>
                  </a:cubicBezTo>
                  <a:cubicBezTo>
                    <a:pt x="-2329" y="2060208"/>
                    <a:pt x="53650" y="1857099"/>
                    <a:pt x="0" y="1748747"/>
                  </a:cubicBezTo>
                  <a:cubicBezTo>
                    <a:pt x="-53650" y="1640395"/>
                    <a:pt x="27834" y="1437670"/>
                    <a:pt x="0" y="1324579"/>
                  </a:cubicBezTo>
                  <a:cubicBezTo>
                    <a:pt x="-27834" y="1211488"/>
                    <a:pt x="55461" y="1013309"/>
                    <a:pt x="0" y="855762"/>
                  </a:cubicBezTo>
                  <a:cubicBezTo>
                    <a:pt x="-55461" y="698215"/>
                    <a:pt x="54301" y="362362"/>
                    <a:pt x="0" y="119049"/>
                  </a:cubicBezTo>
                  <a:close/>
                </a:path>
                <a:path w="3172096" h="4703023" stroke="0" extrusionOk="0">
                  <a:moveTo>
                    <a:pt x="0" y="119049"/>
                  </a:moveTo>
                  <a:cubicBezTo>
                    <a:pt x="-9723" y="47581"/>
                    <a:pt x="55239" y="-4076"/>
                    <a:pt x="119049" y="0"/>
                  </a:cubicBezTo>
                  <a:cubicBezTo>
                    <a:pt x="269543" y="-8851"/>
                    <a:pt x="489011" y="41377"/>
                    <a:pt x="764529" y="0"/>
                  </a:cubicBezTo>
                  <a:cubicBezTo>
                    <a:pt x="1040047" y="-41377"/>
                    <a:pt x="1063017" y="10979"/>
                    <a:pt x="1292648" y="0"/>
                  </a:cubicBezTo>
                  <a:cubicBezTo>
                    <a:pt x="1522279" y="-10979"/>
                    <a:pt x="1638456" y="32750"/>
                    <a:pt x="1908788" y="0"/>
                  </a:cubicBezTo>
                  <a:cubicBezTo>
                    <a:pt x="2179120" y="-32750"/>
                    <a:pt x="2389159" y="66495"/>
                    <a:pt x="2524927" y="0"/>
                  </a:cubicBezTo>
                  <a:cubicBezTo>
                    <a:pt x="2660695" y="-66495"/>
                    <a:pt x="2860744" y="28210"/>
                    <a:pt x="3053047" y="0"/>
                  </a:cubicBezTo>
                  <a:cubicBezTo>
                    <a:pt x="3118221" y="-9959"/>
                    <a:pt x="3166840" y="54516"/>
                    <a:pt x="3172096" y="119049"/>
                  </a:cubicBezTo>
                  <a:cubicBezTo>
                    <a:pt x="3184750" y="309784"/>
                    <a:pt x="3167632" y="443079"/>
                    <a:pt x="3172096" y="543217"/>
                  </a:cubicBezTo>
                  <a:cubicBezTo>
                    <a:pt x="3176560" y="643355"/>
                    <a:pt x="3125667" y="847014"/>
                    <a:pt x="3172096" y="1012034"/>
                  </a:cubicBezTo>
                  <a:cubicBezTo>
                    <a:pt x="3218525" y="1177054"/>
                    <a:pt x="3168049" y="1271899"/>
                    <a:pt x="3172096" y="1480851"/>
                  </a:cubicBezTo>
                  <a:cubicBezTo>
                    <a:pt x="3176143" y="1689803"/>
                    <a:pt x="3151307" y="1801475"/>
                    <a:pt x="3172096" y="1949668"/>
                  </a:cubicBezTo>
                  <a:cubicBezTo>
                    <a:pt x="3192885" y="2097861"/>
                    <a:pt x="3133703" y="2327800"/>
                    <a:pt x="3172096" y="2597082"/>
                  </a:cubicBezTo>
                  <a:cubicBezTo>
                    <a:pt x="3210489" y="2866364"/>
                    <a:pt x="3155033" y="2961280"/>
                    <a:pt x="3172096" y="3065900"/>
                  </a:cubicBezTo>
                  <a:cubicBezTo>
                    <a:pt x="3189159" y="3170520"/>
                    <a:pt x="3129600" y="3364639"/>
                    <a:pt x="3172096" y="3534717"/>
                  </a:cubicBezTo>
                  <a:cubicBezTo>
                    <a:pt x="3214592" y="3704795"/>
                    <a:pt x="3098573" y="4090224"/>
                    <a:pt x="3172096" y="4583974"/>
                  </a:cubicBezTo>
                  <a:cubicBezTo>
                    <a:pt x="3177448" y="4655745"/>
                    <a:pt x="3110854" y="4704853"/>
                    <a:pt x="3053047" y="4703023"/>
                  </a:cubicBezTo>
                  <a:cubicBezTo>
                    <a:pt x="2813604" y="4762997"/>
                    <a:pt x="2542469" y="4665343"/>
                    <a:pt x="2407567" y="4703023"/>
                  </a:cubicBezTo>
                  <a:cubicBezTo>
                    <a:pt x="2272665" y="4740703"/>
                    <a:pt x="2014116" y="4654272"/>
                    <a:pt x="1850108" y="4703023"/>
                  </a:cubicBezTo>
                  <a:cubicBezTo>
                    <a:pt x="1686100" y="4751774"/>
                    <a:pt x="1397553" y="4666339"/>
                    <a:pt x="1233968" y="4703023"/>
                  </a:cubicBezTo>
                  <a:cubicBezTo>
                    <a:pt x="1070383" y="4739707"/>
                    <a:pt x="959429" y="4688692"/>
                    <a:pt x="735189" y="4703023"/>
                  </a:cubicBezTo>
                  <a:cubicBezTo>
                    <a:pt x="510949" y="4717354"/>
                    <a:pt x="303154" y="4649252"/>
                    <a:pt x="119049" y="4703023"/>
                  </a:cubicBezTo>
                  <a:cubicBezTo>
                    <a:pt x="44157" y="4699848"/>
                    <a:pt x="-9248" y="4657372"/>
                    <a:pt x="0" y="4583974"/>
                  </a:cubicBezTo>
                  <a:cubicBezTo>
                    <a:pt x="-43579" y="4358155"/>
                    <a:pt x="54710" y="4264220"/>
                    <a:pt x="0" y="4115157"/>
                  </a:cubicBezTo>
                  <a:cubicBezTo>
                    <a:pt x="-54710" y="3966094"/>
                    <a:pt x="43912" y="3748534"/>
                    <a:pt x="0" y="3601691"/>
                  </a:cubicBezTo>
                  <a:cubicBezTo>
                    <a:pt x="-43912" y="3454848"/>
                    <a:pt x="12251" y="3320393"/>
                    <a:pt x="0" y="3088224"/>
                  </a:cubicBezTo>
                  <a:cubicBezTo>
                    <a:pt x="-12251" y="2856055"/>
                    <a:pt x="29623" y="2844737"/>
                    <a:pt x="0" y="2619407"/>
                  </a:cubicBezTo>
                  <a:cubicBezTo>
                    <a:pt x="-29623" y="2394077"/>
                    <a:pt x="10889" y="2388763"/>
                    <a:pt x="0" y="2195239"/>
                  </a:cubicBezTo>
                  <a:cubicBezTo>
                    <a:pt x="-10889" y="2001715"/>
                    <a:pt x="60181" y="1756759"/>
                    <a:pt x="0" y="1547825"/>
                  </a:cubicBezTo>
                  <a:cubicBezTo>
                    <a:pt x="-60181" y="1338891"/>
                    <a:pt x="19239" y="1215480"/>
                    <a:pt x="0" y="1123657"/>
                  </a:cubicBezTo>
                  <a:cubicBezTo>
                    <a:pt x="-19239" y="1031834"/>
                    <a:pt x="61095" y="721737"/>
                    <a:pt x="0" y="610191"/>
                  </a:cubicBezTo>
                  <a:cubicBezTo>
                    <a:pt x="-61095" y="498645"/>
                    <a:pt x="14074" y="311801"/>
                    <a:pt x="0" y="11904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FFE2E1"/>
              </a:solidFill>
              <a:extLst>
                <a:ext uri="{C807C97D-BFC1-408E-A445-0C87EB9F89A2}">
                  <ask:lineSketchStyleProps xmlns:ask="http://schemas.microsoft.com/office/drawing/2018/sketchyshapes" xmlns="" sd="119218037">
                    <a:prstGeom prst="roundRect">
                      <a:avLst>
                        <a:gd name="adj" fmla="val 3753"/>
                      </a:avLst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cs typeface="+mn-ea"/>
                <a:sym typeface="+mn-lt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53FB01A-A34E-4BD2-9EE8-2DE72AE4A51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54405" y="1978973"/>
              <a:ext cx="2798307" cy="2481287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5A3F96BF-AAA4-4A91-A943-370E80F12D69}"/>
              </a:ext>
            </a:extLst>
          </p:cNvPr>
          <p:cNvGrpSpPr/>
          <p:nvPr/>
        </p:nvGrpSpPr>
        <p:grpSpPr>
          <a:xfrm>
            <a:off x="585514" y="5095887"/>
            <a:ext cx="3172096" cy="917638"/>
            <a:chOff x="585514" y="5095887"/>
            <a:chExt cx="3172096" cy="917638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DD0D1D4E-B0E2-4E61-BD9E-FA57EB6BE2C8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F0DC0F7-92B9-447A-AD46-417E46BC9E1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quả</a:t>
              </a:r>
              <a:r>
                <a:rPr lang="en-US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cam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818F599-FBEE-435B-9AD5-0A23A039A293}"/>
              </a:ext>
            </a:extLst>
          </p:cNvPr>
          <p:cNvSpPr txBox="1"/>
          <p:nvPr/>
        </p:nvSpPr>
        <p:spPr>
          <a:xfrm>
            <a:off x="2254891" y="5097573"/>
            <a:ext cx="12580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E4E43EB9-81EE-41DC-B625-5E1723796DD9}"/>
              </a:ext>
            </a:extLst>
          </p:cNvPr>
          <p:cNvGrpSpPr/>
          <p:nvPr/>
        </p:nvGrpSpPr>
        <p:grpSpPr>
          <a:xfrm>
            <a:off x="4471051" y="5095887"/>
            <a:ext cx="3172096" cy="917638"/>
            <a:chOff x="585514" y="5095887"/>
            <a:chExt cx="3172096" cy="917638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EF162EB9-BB7A-4412-A375-351FA850E060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E17C1B3-6B2E-4774-885A-6BB2763FFB3C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tăm</a:t>
              </a:r>
              <a:r>
                <a:rPr lang="en-US" sz="4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tre</a:t>
              </a:r>
              <a:endParaRPr lang="en-US" sz="4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BD9FFC0C-10EA-472D-AFD0-D1E4CA7E5DCE}"/>
              </a:ext>
            </a:extLst>
          </p:cNvPr>
          <p:cNvSpPr txBox="1"/>
          <p:nvPr/>
        </p:nvSpPr>
        <p:spPr>
          <a:xfrm>
            <a:off x="5089805" y="5097572"/>
            <a:ext cx="127991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endParaRPr lang="en-US" sz="48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FBDCF8D-29FA-41D5-98ED-6293C0529391}"/>
              </a:ext>
            </a:extLst>
          </p:cNvPr>
          <p:cNvGrpSpPr/>
          <p:nvPr/>
        </p:nvGrpSpPr>
        <p:grpSpPr>
          <a:xfrm>
            <a:off x="8356583" y="5095887"/>
            <a:ext cx="3172096" cy="917638"/>
            <a:chOff x="585514" y="5095887"/>
            <a:chExt cx="3172096" cy="917638"/>
          </a:xfrm>
        </p:grpSpPr>
        <p:sp>
          <p:nvSpPr>
            <p:cNvPr id="61" name="Rectangle: Rounded Corners 60">
              <a:extLst>
                <a:ext uri="{FF2B5EF4-FFF2-40B4-BE49-F238E27FC236}">
                  <a16:creationId xmlns:a16="http://schemas.microsoft.com/office/drawing/2014/main" id="{619665D5-8117-49A5-9285-349062C82E3F}"/>
                </a:ext>
              </a:extLst>
            </p:cNvPr>
            <p:cNvSpPr/>
            <p:nvPr/>
          </p:nvSpPr>
          <p:spPr>
            <a:xfrm>
              <a:off x="762077" y="5152913"/>
              <a:ext cx="2818971" cy="860612"/>
            </a:xfrm>
            <a:prstGeom prst="roundRect">
              <a:avLst>
                <a:gd name="adj" fmla="val 50000"/>
              </a:avLst>
            </a:prstGeom>
            <a:solidFill>
              <a:srgbClr val="FFE2E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4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49DA88F-3C2B-4FEB-B11B-9D485E32B823}"/>
                </a:ext>
              </a:extLst>
            </p:cNvPr>
            <p:cNvSpPr txBox="1"/>
            <p:nvPr/>
          </p:nvSpPr>
          <p:spPr>
            <a:xfrm>
              <a:off x="585514" y="5095887"/>
              <a:ext cx="3172096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</a:t>
              </a:r>
              <a:r>
                <a:rPr lang="en-US" sz="4800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8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sâm</a:t>
              </a:r>
              <a:endParaRPr lang="en-US" sz="4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34661F16-AFCD-492E-9C91-43CC02D41296}"/>
              </a:ext>
            </a:extLst>
          </p:cNvPr>
          <p:cNvSpPr txBox="1"/>
          <p:nvPr/>
        </p:nvSpPr>
        <p:spPr>
          <a:xfrm>
            <a:off x="9825664" y="5097571"/>
            <a:ext cx="125053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en-US" sz="48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5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54" grpId="0"/>
      <p:bldP spid="6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87F36-37E9-4368-8309-E0759CB681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6B3B91-54AC-40EE-B123-D590A9B02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139" y="934904"/>
            <a:ext cx="4835538" cy="27056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371AD7-944D-4C7E-B688-8CFB4C3CE9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160" y="1164618"/>
            <a:ext cx="6195393" cy="2264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D426DC-A785-4FC6-A9E8-0B9CB23663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785" y="3640564"/>
            <a:ext cx="11039768" cy="292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69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00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03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28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VIẾT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AM">
            <a:hlinkClick r:id="" action="ppaction://media"/>
            <a:extLst>
              <a:ext uri="{FF2B5EF4-FFF2-40B4-BE49-F238E27FC236}">
                <a16:creationId xmlns:a16="http://schemas.microsoft.com/office/drawing/2014/main" id="{B2A32BE1-A137-4ADB-9E46-D1E8C0CC7F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5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ĂM">
            <a:hlinkClick r:id="" action="ppaction://media"/>
            <a:extLst>
              <a:ext uri="{FF2B5EF4-FFF2-40B4-BE49-F238E27FC236}">
                <a16:creationId xmlns:a16="http://schemas.microsoft.com/office/drawing/2014/main" id="{E37228BC-4FA6-44D5-8538-CDD3F4B572E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33550"/>
            <a:ext cx="89535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3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ÂM">
            <a:hlinkClick r:id="" action="ppaction://media"/>
            <a:extLst>
              <a:ext uri="{FF2B5EF4-FFF2-40B4-BE49-F238E27FC236}">
                <a16:creationId xmlns:a16="http://schemas.microsoft.com/office/drawing/2014/main" id="{231739F4-2472-4516-9511-82AC7590D0B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19250" y="1752600"/>
            <a:ext cx="8953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62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37F03F-838B-4BE5-8DF2-41BDE1068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45" y="1891267"/>
            <a:ext cx="10657109" cy="307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F40593-ABB1-4987-9003-74E86F0F3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274570" cy="119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5EF3F01-CCAA-458C-8E46-DFB84BD3CD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7" y="1940283"/>
            <a:ext cx="10323225" cy="2977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">
            <a:extLst>
              <a:ext uri="{FF2B5EF4-FFF2-40B4-BE49-F238E27FC236}">
                <a16:creationId xmlns:a16="http://schemas.microsoft.com/office/drawing/2014/main" id="{131E0B19-CE1C-4992-BE4B-AFF01F2B34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3875" y="-63115"/>
            <a:ext cx="6843174" cy="6843174"/>
          </a:xfrm>
          <a:prstGeom prst="rect">
            <a:avLst/>
          </a:prstGeom>
        </p:spPr>
      </p:pic>
      <p:pic>
        <p:nvPicPr>
          <p:cNvPr id="5" name="9">
            <a:extLst>
              <a:ext uri="{FF2B5EF4-FFF2-40B4-BE49-F238E27FC236}">
                <a16:creationId xmlns:a16="http://schemas.microsoft.com/office/drawing/2014/main" id="{C3D987F8-C1CD-4F7B-BBBF-0DC2411DFA3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228" y="2425473"/>
            <a:ext cx="4011109" cy="4432527"/>
          </a:xfrm>
          <a:prstGeom prst="rect">
            <a:avLst/>
          </a:prstGeom>
        </p:spPr>
      </p:pic>
      <p:sp>
        <p:nvSpPr>
          <p:cNvPr id="7" name="18">
            <a:extLst>
              <a:ext uri="{FF2B5EF4-FFF2-40B4-BE49-F238E27FC236}">
                <a16:creationId xmlns:a16="http://schemas.microsoft.com/office/drawing/2014/main" id="{80C5112F-F5CC-4B01-AFD2-EC2951748FB7}"/>
              </a:ext>
            </a:extLst>
          </p:cNvPr>
          <p:cNvSpPr txBox="1"/>
          <p:nvPr/>
        </p:nvSpPr>
        <p:spPr>
          <a:xfrm>
            <a:off x="6746745" y="879603"/>
            <a:ext cx="1989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chemeClr val="bg1"/>
                </a:solidFill>
                <a:cs typeface="+mn-ea"/>
                <a:sym typeface="+mn-lt"/>
              </a:rPr>
              <a:t>BÀI 34</a:t>
            </a:r>
            <a:endParaRPr kumimoji="1" lang="zh-CN" altLang="en-US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8" name="19">
            <a:extLst>
              <a:ext uri="{FF2B5EF4-FFF2-40B4-BE49-F238E27FC236}">
                <a16:creationId xmlns:a16="http://schemas.microsoft.com/office/drawing/2014/main" id="{F4EBCD61-72F7-49FD-AE06-0F2F33E87CCE}"/>
              </a:ext>
            </a:extLst>
          </p:cNvPr>
          <p:cNvGrpSpPr/>
          <p:nvPr/>
        </p:nvGrpSpPr>
        <p:grpSpPr>
          <a:xfrm>
            <a:off x="2260836" y="341273"/>
            <a:ext cx="2712720" cy="2490216"/>
            <a:chOff x="4739640" y="33668"/>
            <a:chExt cx="2712720" cy="2490216"/>
          </a:xfrm>
        </p:grpSpPr>
        <p:pic>
          <p:nvPicPr>
            <p:cNvPr id="9" name="20">
              <a:extLst>
                <a:ext uri="{FF2B5EF4-FFF2-40B4-BE49-F238E27FC236}">
                  <a16:creationId xmlns:a16="http://schemas.microsoft.com/office/drawing/2014/main" id="{D3387598-52EB-4D6B-B3DB-11D03F3B4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39640" y="33668"/>
              <a:ext cx="2712720" cy="2490216"/>
            </a:xfrm>
            <a:prstGeom prst="rect">
              <a:avLst/>
            </a:prstGeom>
          </p:spPr>
        </p:pic>
        <p:sp>
          <p:nvSpPr>
            <p:cNvPr id="10" name="21">
              <a:extLst>
                <a:ext uri="{FF2B5EF4-FFF2-40B4-BE49-F238E27FC236}">
                  <a16:creationId xmlns:a16="http://schemas.microsoft.com/office/drawing/2014/main" id="{E44316BB-1E35-4DFF-812B-EBF13A22E4C9}"/>
                </a:ext>
              </a:extLst>
            </p:cNvPr>
            <p:cNvSpPr txBox="1"/>
            <p:nvPr/>
          </p:nvSpPr>
          <p:spPr>
            <a:xfrm rot="21237856">
              <a:off x="5145325" y="1058534"/>
              <a:ext cx="190135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Tiếng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</a:t>
              </a:r>
              <a:r>
                <a:rPr kumimoji="1" lang="en-US" altLang="zh-CN" sz="2000" b="1" spc="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Việt</a:t>
              </a:r>
              <a:r>
                <a:rPr kumimoji="1" lang="en-US" altLang="zh-CN" sz="2000" b="1" spc="3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1</a:t>
              </a:r>
              <a:endParaRPr kumimoji="1" lang="zh-CN" altLang="en-US" sz="2000" b="1" spc="3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24" descr="18f60bd7a5bd1f71b7aa987050423449">
            <a:extLst>
              <a:ext uri="{FF2B5EF4-FFF2-40B4-BE49-F238E27FC236}">
                <a16:creationId xmlns:a16="http://schemas.microsoft.com/office/drawing/2014/main" id="{A792F8C0-9389-4D42-A218-29287CD975F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 rot="1664093">
            <a:off x="9674964" y="265537"/>
            <a:ext cx="2646969" cy="12281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139F80-4F2E-420B-ACC8-9EAEF92408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4689" y="3358472"/>
            <a:ext cx="4781546" cy="15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04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8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2F0E6B3-D7A3-4A6D-AE3D-B81F28EB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809"/>
            <a:ext cx="12191999" cy="4043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DB21677-D1D8-4EFD-8283-283184B42E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251710" cy="12097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47037-587F-46DC-8B7B-AC8EB2396AFE}"/>
              </a:ext>
            </a:extLst>
          </p:cNvPr>
          <p:cNvSpPr txBox="1"/>
          <p:nvPr/>
        </p:nvSpPr>
        <p:spPr>
          <a:xfrm>
            <a:off x="209956" y="4844736"/>
            <a:ext cx="117720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 hè, ve râm ran, sen nở thắm. Lũ trẻ nô đùa trên thảm cỏ ven hồ.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9D152D-4977-4333-801E-242AD0C22347}"/>
              </a:ext>
            </a:extLst>
          </p:cNvPr>
          <p:cNvSpPr txBox="1"/>
          <p:nvPr/>
        </p:nvSpPr>
        <p:spPr>
          <a:xfrm>
            <a:off x="5077325" y="5660552"/>
            <a:ext cx="1197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D49F994-6175-4B0E-B0F4-5C4B32F8E520}"/>
              </a:ext>
            </a:extLst>
          </p:cNvPr>
          <p:cNvSpPr txBox="1"/>
          <p:nvPr/>
        </p:nvSpPr>
        <p:spPr>
          <a:xfrm>
            <a:off x="4440962" y="4844736"/>
            <a:ext cx="1197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78FBEE-5B5D-4D10-819E-86FCD0D27D3A}"/>
              </a:ext>
            </a:extLst>
          </p:cNvPr>
          <p:cNvSpPr txBox="1"/>
          <p:nvPr/>
        </p:nvSpPr>
        <p:spPr>
          <a:xfrm>
            <a:off x="9788011" y="4844528"/>
            <a:ext cx="11978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ăm</a:t>
            </a:r>
            <a:endParaRPr lang="en-US" sz="54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7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05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2650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NÓI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13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74E9B35-F121-41E7-8FA8-630A4DE18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7512" y="1658489"/>
            <a:ext cx="9808500" cy="4975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C81E55-D379-4D61-A704-374CB04009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CA257659-AB0B-4DB5-A968-73BAEC23E41D}"/>
              </a:ext>
            </a:extLst>
          </p:cNvPr>
          <p:cNvGrpSpPr/>
          <p:nvPr/>
        </p:nvGrpSpPr>
        <p:grpSpPr>
          <a:xfrm>
            <a:off x="2374854" y="796715"/>
            <a:ext cx="7442292" cy="861774"/>
            <a:chOff x="798190" y="4964793"/>
            <a:chExt cx="3028419" cy="861774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D6717AD-31C1-4A01-803B-879A4BD8EE8A}"/>
                </a:ext>
              </a:extLst>
            </p:cNvPr>
            <p:cNvSpPr/>
            <p:nvPr/>
          </p:nvSpPr>
          <p:spPr>
            <a:xfrm>
              <a:off x="938014" y="4964793"/>
              <a:ext cx="2888595" cy="861774"/>
            </a:xfrm>
            <a:prstGeom prst="roundRect">
              <a:avLst/>
            </a:prstGeom>
            <a:solidFill>
              <a:srgbClr val="FDEEE9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FD8D6C6-666B-4EF9-AC12-F04D06A8A4CE}"/>
                </a:ext>
              </a:extLst>
            </p:cNvPr>
            <p:cNvSpPr/>
            <p:nvPr/>
          </p:nvSpPr>
          <p:spPr>
            <a:xfrm>
              <a:off x="798190" y="4969115"/>
              <a:ext cx="298669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61963" algn="just"/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Môi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trường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sống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loài</a:t>
              </a:r>
              <a:r>
                <a:rPr lang="en-US" sz="4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endParaRPr lang="en-US" sz="4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337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àu Xanh Nước Biển Bong Bóng Cây Hoạt Hình Nền, Màu Xanh Da Trời, Nước  Biển, Bong Bóng Hình nền Vector để tải xuống miễn phí">
            <a:extLst>
              <a:ext uri="{FF2B5EF4-FFF2-40B4-BE49-F238E27FC236}">
                <a16:creationId xmlns:a16="http://schemas.microsoft.com/office/drawing/2014/main" id="{54D8BD5B-47DF-477C-B76E-AD7254F87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0280" y="1229537"/>
            <a:ext cx="7708390" cy="42436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EB94E-2A42-429A-96AB-A41F7C64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8" name="Picture 7" descr="Shape&#10;&#10;Description automatically generated">
            <a:extLst>
              <a:ext uri="{FF2B5EF4-FFF2-40B4-BE49-F238E27FC236}">
                <a16:creationId xmlns:a16="http://schemas.microsoft.com/office/drawing/2014/main" id="{1A47DB44-D2D7-42A1-98F8-046BCEFCE3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881" y="5628853"/>
            <a:ext cx="1733004" cy="101597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031D4482-785D-4122-9915-6403AFA60A8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630" y="5665731"/>
            <a:ext cx="1515040" cy="979095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A269B24-2582-4FAB-9B43-480FE32BC7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40648" y="5469269"/>
            <a:ext cx="1329043" cy="1335140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97E104B0-A93C-4C5E-8A5B-4341B64D45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7674"/>
            <a:ext cx="1901159" cy="2677689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F7831BDF-BAEE-4932-9063-ED165D4B07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8" y="4656951"/>
            <a:ext cx="2202264" cy="2202264"/>
          </a:xfrm>
          <a:prstGeom prst="rect">
            <a:avLst/>
          </a:prstGeom>
        </p:spPr>
      </p:pic>
      <p:pic>
        <p:nvPicPr>
          <p:cNvPr id="16" name="Picture 15" descr="A picture containing map&#10;&#10;Description automatically generated">
            <a:extLst>
              <a:ext uri="{FF2B5EF4-FFF2-40B4-BE49-F238E27FC236}">
                <a16:creationId xmlns:a16="http://schemas.microsoft.com/office/drawing/2014/main" id="{117C304D-D14C-423E-98F0-9737B1F9B3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750" y="4514850"/>
            <a:ext cx="3028252" cy="21879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872127F-AD6A-42CD-94C5-C6E299029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873" y="2138416"/>
            <a:ext cx="2489453" cy="17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44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80 Hình ảnh rừng cây xanh đẹp mãn nhãn">
            <a:extLst>
              <a:ext uri="{FF2B5EF4-FFF2-40B4-BE49-F238E27FC236}">
                <a16:creationId xmlns:a16="http://schemas.microsoft.com/office/drawing/2014/main" id="{C7E774B9-BAC3-45A0-A333-E5D17250C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159" y="1078685"/>
            <a:ext cx="8660669" cy="4493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7DEB94E-2A42-429A-96AB-A41F7C64E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2240280" cy="12510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EA61F7-FDA9-42F0-B1D3-C721F914A7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281" y="2614312"/>
            <a:ext cx="3898414" cy="4243688"/>
          </a:xfrm>
          <a:prstGeom prst="rect">
            <a:avLst/>
          </a:prstGeom>
        </p:spPr>
      </p:pic>
      <p:pic>
        <p:nvPicPr>
          <p:cNvPr id="12" name="Picture 11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799ED03-0803-49F9-AFCA-8C52213C7F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8" y="4752966"/>
            <a:ext cx="2296056" cy="2004752"/>
          </a:xfrm>
          <a:prstGeom prst="rect">
            <a:avLst/>
          </a:prstGeom>
        </p:spPr>
      </p:pic>
      <p:pic>
        <p:nvPicPr>
          <p:cNvPr id="28" name="Picture 27" descr="Shape&#10;&#10;Description automatically generated">
            <a:extLst>
              <a:ext uri="{FF2B5EF4-FFF2-40B4-BE49-F238E27FC236}">
                <a16:creationId xmlns:a16="http://schemas.microsoft.com/office/drawing/2014/main" id="{1551D5FB-DD0D-4C0E-B560-6C150F779B4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814" y="5628853"/>
            <a:ext cx="1733004" cy="1015973"/>
          </a:xfrm>
          <a:prstGeom prst="rect">
            <a:avLst/>
          </a:prstGeom>
        </p:spPr>
      </p:pic>
      <p:pic>
        <p:nvPicPr>
          <p:cNvPr id="30" name="Picture 29" descr="Icon&#10;&#10;Description automatically generated">
            <a:extLst>
              <a:ext uri="{FF2B5EF4-FFF2-40B4-BE49-F238E27FC236}">
                <a16:creationId xmlns:a16="http://schemas.microsoft.com/office/drawing/2014/main" id="{2EF9F7CD-A7D2-4B96-AF39-78D38C85697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1868" y="5665731"/>
            <a:ext cx="1515040" cy="979095"/>
          </a:xfrm>
          <a:prstGeom prst="rect">
            <a:avLst/>
          </a:prstGeom>
        </p:spPr>
      </p:pic>
      <p:pic>
        <p:nvPicPr>
          <p:cNvPr id="2048" name="Picture 2047" descr="A close up of a bird&#10;&#10;Description automatically generated with low confidence">
            <a:extLst>
              <a:ext uri="{FF2B5EF4-FFF2-40B4-BE49-F238E27FC236}">
                <a16:creationId xmlns:a16="http://schemas.microsoft.com/office/drawing/2014/main" id="{8EDE8F56-CE18-460E-87D6-8831B65F4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23" y="483214"/>
            <a:ext cx="1557409" cy="1535627"/>
          </a:xfrm>
          <a:prstGeom prst="rect">
            <a:avLst/>
          </a:prstGeom>
        </p:spPr>
      </p:pic>
      <p:pic>
        <p:nvPicPr>
          <p:cNvPr id="2050" name="Picture 2049" descr="A picture containing text&#10;&#10;Description automatically generated">
            <a:extLst>
              <a:ext uri="{FF2B5EF4-FFF2-40B4-BE49-F238E27FC236}">
                <a16:creationId xmlns:a16="http://schemas.microsoft.com/office/drawing/2014/main" id="{A91CB212-BA8D-44F5-97BF-0DBF0BD0D1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53" y="5487708"/>
            <a:ext cx="1329043" cy="1335140"/>
          </a:xfrm>
          <a:prstGeom prst="rect">
            <a:avLst/>
          </a:prstGeom>
        </p:spPr>
      </p:pic>
      <p:pic>
        <p:nvPicPr>
          <p:cNvPr id="2053" name="Picture 2052" descr="Icon&#10;&#10;Description automatically generated">
            <a:extLst>
              <a:ext uri="{FF2B5EF4-FFF2-40B4-BE49-F238E27FC236}">
                <a16:creationId xmlns:a16="http://schemas.microsoft.com/office/drawing/2014/main" id="{11AF2455-A3F4-446D-A2DB-ECE3B22DCAF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741"/>
            <a:ext cx="1901159" cy="2677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08" t="10184" r="31686" b="11175"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861" t="8272" r="39317" b="4156"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0537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01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4355956" y="3379975"/>
            <a:ext cx="3296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NHẬN BIẾT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1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9BF3F8-C285-44AA-BB16-A0A31E449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289"/>
            <a:ext cx="3483283" cy="120268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AA4A50D-22C3-4D1C-BCE3-BB099D39B2FD}"/>
              </a:ext>
            </a:extLst>
          </p:cNvPr>
          <p:cNvSpPr txBox="1"/>
          <p:nvPr/>
        </p:nvSpPr>
        <p:spPr>
          <a:xfrm>
            <a:off x="55416" y="5633389"/>
            <a:ext cx="122071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Nhện ngắm nghía tấm lưới vừa làm xong.</a:t>
            </a:r>
            <a:endParaRPr lang="en-US" sz="54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1B3036-AE3D-4E6C-ACF5-F95213DD3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556" y="1084157"/>
            <a:ext cx="10912887" cy="4604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D05CDA1-078A-4791-BB91-EE24EC2E7F7F}"/>
              </a:ext>
            </a:extLst>
          </p:cNvPr>
          <p:cNvGrpSpPr/>
          <p:nvPr/>
        </p:nvGrpSpPr>
        <p:grpSpPr>
          <a:xfrm>
            <a:off x="2517274" y="5663902"/>
            <a:ext cx="7973592" cy="925793"/>
            <a:chOff x="2517274" y="5663902"/>
            <a:chExt cx="7973592" cy="92579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2405FB-A42F-4CDF-BE72-8E0AB9E0EA9F}"/>
                </a:ext>
              </a:extLst>
            </p:cNvPr>
            <p:cNvSpPr txBox="1"/>
            <p:nvPr/>
          </p:nvSpPr>
          <p:spPr>
            <a:xfrm>
              <a:off x="9246266" y="5666365"/>
              <a:ext cx="12446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>
                  <a:solidFill>
                    <a:srgbClr val="FC5A5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am</a:t>
              </a:r>
              <a:endParaRPr lang="en-US" sz="5400" dirty="0">
                <a:solidFill>
                  <a:srgbClr val="FC5A52"/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522C331-814C-4BA1-8D30-E360B6BECFFA}"/>
                </a:ext>
              </a:extLst>
            </p:cNvPr>
            <p:cNvSpPr txBox="1"/>
            <p:nvPr/>
          </p:nvSpPr>
          <p:spPr>
            <a:xfrm>
              <a:off x="5604030" y="5666365"/>
              <a:ext cx="12446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C5A5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endParaRPr lang="en-US" sz="5400" dirty="0">
                <a:solidFill>
                  <a:srgbClr val="FC5A52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78CD40-A5E1-44BE-B2C7-9F8579A9A0E0}"/>
                </a:ext>
              </a:extLst>
            </p:cNvPr>
            <p:cNvSpPr txBox="1"/>
            <p:nvPr/>
          </p:nvSpPr>
          <p:spPr>
            <a:xfrm>
              <a:off x="2517274" y="5663902"/>
              <a:ext cx="1244600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5400" dirty="0" err="1">
                  <a:solidFill>
                    <a:srgbClr val="FC5A52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</a:t>
              </a:r>
              <a:endParaRPr lang="en-US" sz="5400" dirty="0">
                <a:solidFill>
                  <a:srgbClr val="FC5A5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01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25" descr="77513ed9ff787a283e4c98592f44933e">
            <a:extLst>
              <a:ext uri="{FF2B5EF4-FFF2-40B4-BE49-F238E27FC236}">
                <a16:creationId xmlns:a16="http://schemas.microsoft.com/office/drawing/2014/main" id="{62925016-C12F-40F5-A530-7EA23E3B75E8}"/>
              </a:ext>
            </a:extLst>
          </p:cNvPr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2988" y="594545"/>
            <a:ext cx="8042030" cy="5410090"/>
          </a:xfrm>
          <a:prstGeom prst="rect">
            <a:avLst/>
          </a:prstGeom>
        </p:spPr>
      </p:pic>
      <p:pic>
        <p:nvPicPr>
          <p:cNvPr id="2" name="8">
            <a:extLst>
              <a:ext uri="{FF2B5EF4-FFF2-40B4-BE49-F238E27FC236}">
                <a16:creationId xmlns:a16="http://schemas.microsoft.com/office/drawing/2014/main" id="{73DB514F-E00B-47B5-8ECF-10A6D2AD04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99453" y="0"/>
            <a:ext cx="1789044" cy="1948070"/>
          </a:xfrm>
          <a:prstGeom prst="rect">
            <a:avLst/>
          </a:prstGeom>
        </p:spPr>
      </p:pic>
      <p:sp>
        <p:nvSpPr>
          <p:cNvPr id="4" name="16">
            <a:extLst>
              <a:ext uri="{FF2B5EF4-FFF2-40B4-BE49-F238E27FC236}">
                <a16:creationId xmlns:a16="http://schemas.microsoft.com/office/drawing/2014/main" id="{846944B9-CCE9-48DF-98F0-5A30F54599B7}"/>
              </a:ext>
            </a:extLst>
          </p:cNvPr>
          <p:cNvSpPr txBox="1"/>
          <p:nvPr/>
        </p:nvSpPr>
        <p:spPr>
          <a:xfrm>
            <a:off x="5257226" y="2505670"/>
            <a:ext cx="1493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02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sp>
        <p:nvSpPr>
          <p:cNvPr id="5" name="19">
            <a:extLst>
              <a:ext uri="{FF2B5EF4-FFF2-40B4-BE49-F238E27FC236}">
                <a16:creationId xmlns:a16="http://schemas.microsoft.com/office/drawing/2014/main" id="{5CCAB561-B263-44B8-9B1D-8821F286287E}"/>
              </a:ext>
            </a:extLst>
          </p:cNvPr>
          <p:cNvSpPr txBox="1"/>
          <p:nvPr/>
        </p:nvSpPr>
        <p:spPr>
          <a:xfrm>
            <a:off x="5281690" y="3429000"/>
            <a:ext cx="14446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5400" dirty="0">
                <a:solidFill>
                  <a:srgbClr val="F19115"/>
                </a:solidFill>
                <a:cs typeface="+mn-ea"/>
                <a:sym typeface="+mn-lt"/>
              </a:rPr>
              <a:t>ĐỌC</a:t>
            </a:r>
            <a:endParaRPr kumimoji="1" lang="zh-CN" altLang="en-US" sz="5400" dirty="0">
              <a:solidFill>
                <a:srgbClr val="F19115"/>
              </a:solidFill>
              <a:cs typeface="+mn-ea"/>
              <a:sym typeface="+mn-lt"/>
            </a:endParaRPr>
          </a:p>
        </p:txBody>
      </p:sp>
      <p:pic>
        <p:nvPicPr>
          <p:cNvPr id="6" name="34">
            <a:extLst>
              <a:ext uri="{FF2B5EF4-FFF2-40B4-BE49-F238E27FC236}">
                <a16:creationId xmlns:a16="http://schemas.microsoft.com/office/drawing/2014/main" id="{09D6EBC9-1386-4581-B862-EC0E03E8C73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9232" y="3811496"/>
            <a:ext cx="1858304" cy="166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 p14:presetBounceEnd="50000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2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72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12" presetID="3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linds(horizontal)">
                                          <p:cBhvr>
                                            <p:cTn id="14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1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22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418515"/>
            <a:ext cx="4303486" cy="3191612"/>
            <a:chOff x="3944257" y="1418515"/>
            <a:chExt cx="4303486" cy="3191612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259525" y="1418515"/>
              <a:ext cx="367295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am</a:t>
              </a:r>
              <a:endParaRPr lang="en-GB" sz="19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CA9FF4A5-193C-4854-B01E-4042ED2433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593917"/>
            <a:ext cx="4303486" cy="3016210"/>
            <a:chOff x="3944257" y="1593917"/>
            <a:chExt cx="4303486" cy="3016210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259525" y="1593917"/>
              <a:ext cx="367295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</a:t>
              </a:r>
              <a:endParaRPr lang="en-GB" sz="19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0734F0A-E0F4-447F-823F-BFE50669C6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4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6F9DA8F-5FC3-4912-964A-37865EA2E96E}"/>
              </a:ext>
            </a:extLst>
          </p:cNvPr>
          <p:cNvSpPr/>
          <p:nvPr/>
        </p:nvSpPr>
        <p:spPr>
          <a:xfrm>
            <a:off x="0" y="6447934"/>
            <a:ext cx="12192000" cy="122548"/>
          </a:xfrm>
          <a:prstGeom prst="rect">
            <a:avLst/>
          </a:prstGeom>
          <a:solidFill>
            <a:srgbClr val="EFDB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37F170D-B8D0-4317-B6D2-F0F206B39914}"/>
              </a:ext>
            </a:extLst>
          </p:cNvPr>
          <p:cNvGrpSpPr/>
          <p:nvPr/>
        </p:nvGrpSpPr>
        <p:grpSpPr>
          <a:xfrm>
            <a:off x="3944257" y="1534283"/>
            <a:ext cx="4303486" cy="3075844"/>
            <a:chOff x="3944257" y="1534283"/>
            <a:chExt cx="4303486" cy="3075844"/>
          </a:xfrm>
        </p:grpSpPr>
        <p:sp>
          <p:nvSpPr>
            <p:cNvPr id="4" name="Rectangle: Rounded Corners 1">
              <a:extLst>
                <a:ext uri="{FF2B5EF4-FFF2-40B4-BE49-F238E27FC236}">
                  <a16:creationId xmlns:a16="http://schemas.microsoft.com/office/drawing/2014/main" id="{989B795B-84F2-4B3D-A275-0D2792C23575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CB20574-EF7A-4DA4-95C0-1454D2719EF4}"/>
                </a:ext>
              </a:extLst>
            </p:cNvPr>
            <p:cNvSpPr txBox="1"/>
            <p:nvPr/>
          </p:nvSpPr>
          <p:spPr>
            <a:xfrm>
              <a:off x="4259525" y="1534283"/>
              <a:ext cx="3672950" cy="30162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9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endParaRPr lang="en-GB" sz="19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84466DF7-40DE-41F9-A65B-44BFBC37E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62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AC25C7A-90B6-4C8A-ABA4-B44142544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640187" cy="141851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DD86524-6C2A-43F7-9DAF-425FE740B2CD}"/>
              </a:ext>
            </a:extLst>
          </p:cNvPr>
          <p:cNvGrpSpPr/>
          <p:nvPr/>
        </p:nvGrpSpPr>
        <p:grpSpPr>
          <a:xfrm>
            <a:off x="890559" y="1007765"/>
            <a:ext cx="3065678" cy="3785652"/>
            <a:chOff x="3944257" y="1342454"/>
            <a:chExt cx="4518696" cy="6142809"/>
          </a:xfrm>
        </p:grpSpPr>
        <p:sp>
          <p:nvSpPr>
            <p:cNvPr id="17" name="Rectangle: Rounded Corners 1">
              <a:extLst>
                <a:ext uri="{FF2B5EF4-FFF2-40B4-BE49-F238E27FC236}">
                  <a16:creationId xmlns:a16="http://schemas.microsoft.com/office/drawing/2014/main" id="{95510A39-6535-42D1-ABD6-D1D46CFBD69A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912F41B-81F7-4C5F-AAE7-435122466F51}"/>
                </a:ext>
              </a:extLst>
            </p:cNvPr>
            <p:cNvSpPr txBox="1"/>
            <p:nvPr/>
          </p:nvSpPr>
          <p:spPr>
            <a:xfrm>
              <a:off x="4315654" y="1342454"/>
              <a:ext cx="4147299" cy="614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8476A94-DFE0-42C6-8F4B-F04CF2ED14A6}"/>
              </a:ext>
            </a:extLst>
          </p:cNvPr>
          <p:cNvGrpSpPr/>
          <p:nvPr/>
        </p:nvGrpSpPr>
        <p:grpSpPr>
          <a:xfrm>
            <a:off x="4617245" y="1007765"/>
            <a:ext cx="3078276" cy="3785652"/>
            <a:chOff x="3944257" y="1342454"/>
            <a:chExt cx="4537266" cy="6142809"/>
          </a:xfrm>
        </p:grpSpPr>
        <p:sp>
          <p:nvSpPr>
            <p:cNvPr id="20" name="Rectangle: Rounded Corners 1">
              <a:extLst>
                <a:ext uri="{FF2B5EF4-FFF2-40B4-BE49-F238E27FC236}">
                  <a16:creationId xmlns:a16="http://schemas.microsoft.com/office/drawing/2014/main" id="{ABE96839-10E0-4185-960F-7B07CB9F28BB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682AE0C-FCB2-48E5-89C4-B0A53DA7E7AD}"/>
                </a:ext>
              </a:extLst>
            </p:cNvPr>
            <p:cNvSpPr txBox="1"/>
            <p:nvPr/>
          </p:nvSpPr>
          <p:spPr>
            <a:xfrm>
              <a:off x="4334225" y="1342454"/>
              <a:ext cx="4147298" cy="6142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ăm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8B2E190-1EE9-4A3E-B1A3-9DB4E268E2B7}"/>
              </a:ext>
            </a:extLst>
          </p:cNvPr>
          <p:cNvGrpSpPr/>
          <p:nvPr/>
        </p:nvGrpSpPr>
        <p:grpSpPr>
          <a:xfrm>
            <a:off x="8386345" y="1007765"/>
            <a:ext cx="2919670" cy="2013781"/>
            <a:chOff x="3944257" y="1342454"/>
            <a:chExt cx="4303486" cy="3267673"/>
          </a:xfrm>
        </p:grpSpPr>
        <p:sp>
          <p:nvSpPr>
            <p:cNvPr id="23" name="Rectangle: Rounded Corners 1">
              <a:extLst>
                <a:ext uri="{FF2B5EF4-FFF2-40B4-BE49-F238E27FC236}">
                  <a16:creationId xmlns:a16="http://schemas.microsoft.com/office/drawing/2014/main" id="{AA37CE3C-59C8-4D7C-AEDA-29C2BCB9D5F0}"/>
                </a:ext>
              </a:extLst>
            </p:cNvPr>
            <p:cNvSpPr/>
            <p:nvPr/>
          </p:nvSpPr>
          <p:spPr>
            <a:xfrm>
              <a:off x="3944257" y="1745207"/>
              <a:ext cx="4303486" cy="2864920"/>
            </a:xfrm>
            <a:prstGeom prst="roundRect">
              <a:avLst/>
            </a:prstGeom>
            <a:solidFill>
              <a:srgbClr val="FFE2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rgbClr val="FC787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8E840FA-16D6-40AB-8631-396CC108F08F}"/>
                </a:ext>
              </a:extLst>
            </p:cNvPr>
            <p:cNvSpPr txBox="1"/>
            <p:nvPr/>
          </p:nvSpPr>
          <p:spPr>
            <a:xfrm>
              <a:off x="4498097" y="1342454"/>
              <a:ext cx="3568742" cy="31463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0" dirty="0" err="1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endParaRPr lang="en-GB" sz="12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aphicFrame>
        <p:nvGraphicFramePr>
          <p:cNvPr id="29" name="Table 5">
            <a:extLst>
              <a:ext uri="{FF2B5EF4-FFF2-40B4-BE49-F238E27FC236}">
                <a16:creationId xmlns:a16="http://schemas.microsoft.com/office/drawing/2014/main" id="{410C7BC5-3F48-420C-A15D-EA95BD1A59F6}"/>
              </a:ext>
            </a:extLst>
          </p:cNvPr>
          <p:cNvGraphicFramePr>
            <a:graphicFrameLocks noGrp="1"/>
          </p:cNvGraphicFramePr>
          <p:nvPr/>
        </p:nvGraphicFramePr>
        <p:xfrm>
          <a:off x="3882790" y="3423639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E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30" name="Text Box 66">
            <a:extLst>
              <a:ext uri="{FF2B5EF4-FFF2-40B4-BE49-F238E27FC236}">
                <a16:creationId xmlns:a16="http://schemas.microsoft.com/office/drawing/2014/main" id="{BF255953-FEB3-4967-8565-0E847BBC2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8898" y="3328241"/>
            <a:ext cx="1640558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 Box 66">
            <a:extLst>
              <a:ext uri="{FF2B5EF4-FFF2-40B4-BE49-F238E27FC236}">
                <a16:creationId xmlns:a16="http://schemas.microsoft.com/office/drawing/2014/main" id="{59289DF0-51C4-4CCD-9221-A86B9D5D36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1017" y="3328241"/>
            <a:ext cx="208552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am</a:t>
            </a:r>
            <a:endParaRPr lang="vi-VN" sz="10000" dirty="0">
              <a:solidFill>
                <a:srgbClr val="E52D56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B992822-398E-4B06-B430-292ED8B3864E}"/>
              </a:ext>
            </a:extLst>
          </p:cNvPr>
          <p:cNvGrpSpPr/>
          <p:nvPr/>
        </p:nvGrpSpPr>
        <p:grpSpPr>
          <a:xfrm>
            <a:off x="4809514" y="4734727"/>
            <a:ext cx="2840223" cy="1632390"/>
            <a:chOff x="4764249" y="4734727"/>
            <a:chExt cx="2840223" cy="1632390"/>
          </a:xfrm>
        </p:grpSpPr>
        <p:sp>
          <p:nvSpPr>
            <p:cNvPr id="33" name="Text Box 66">
              <a:extLst>
                <a:ext uri="{FF2B5EF4-FFF2-40B4-BE49-F238E27FC236}">
                  <a16:creationId xmlns:a16="http://schemas.microsoft.com/office/drawing/2014/main" id="{42DF5C08-DA32-41D0-8777-470A99639F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4249" y="4735901"/>
              <a:ext cx="2840223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làm</a:t>
              </a:r>
              <a:endParaRPr lang="vi-VN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4" name="Text Box 66">
              <a:extLst>
                <a:ext uri="{FF2B5EF4-FFF2-40B4-BE49-F238E27FC236}">
                  <a16:creationId xmlns:a16="http://schemas.microsoft.com/office/drawing/2014/main" id="{09AD4DE7-BCE8-4882-8282-F66661F631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23198" y="4734727"/>
              <a:ext cx="2182577" cy="1631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HP001 4 hàng 2 ô ly" pitchFamily="34" charset="-93"/>
                  <a:cs typeface="Times New Roman" pitchFamily="18" charset="0"/>
                </a:defRPr>
              </a:lvl9pPr>
            </a:lstStyle>
            <a:p>
              <a:pPr algn="ctr" eaLnBrk="1" hangingPunct="1"/>
              <a:r>
                <a:rPr lang="en-US" sz="10000" dirty="0">
                  <a:solidFill>
                    <a:srgbClr val="E52D56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am</a:t>
              </a:r>
              <a:endParaRPr lang="vi-VN" sz="10000" dirty="0">
                <a:solidFill>
                  <a:srgbClr val="E52D56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018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warp dir="in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102</Words>
  <Application>Microsoft Office PowerPoint</Application>
  <PresentationFormat>Widescreen</PresentationFormat>
  <Paragraphs>52</Paragraphs>
  <Slides>26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Arial-Rounded</vt:lpstr>
      <vt:lpstr>Calibri</vt:lpstr>
      <vt:lpstr>Calibri Light</vt:lpstr>
      <vt:lpstr>等线</vt:lpstr>
      <vt:lpstr>问藏书房</vt:lpstr>
      <vt:lpstr>阿里巴巴普惠体 2.0 105 Heavy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duyen pham</dc:creator>
  <cp:lastModifiedBy>Admin</cp:lastModifiedBy>
  <cp:revision>95</cp:revision>
  <dcterms:created xsi:type="dcterms:W3CDTF">2021-07-04T07:01:58Z</dcterms:created>
  <dcterms:modified xsi:type="dcterms:W3CDTF">2022-10-14T02:05:15Z</dcterms:modified>
</cp:coreProperties>
</file>