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8" r:id="rId4"/>
    <p:sldId id="257" r:id="rId5"/>
    <p:sldId id="259" r:id="rId6"/>
    <p:sldId id="264" r:id="rId7"/>
    <p:sldId id="271" r:id="rId8"/>
    <p:sldId id="269" r:id="rId9"/>
    <p:sldId id="270" r:id="rId10"/>
    <p:sldId id="268" r:id="rId11"/>
    <p:sldId id="272" r:id="rId12"/>
    <p:sldId id="273" r:id="rId13"/>
    <p:sldId id="274" r:id="rId14"/>
    <p:sldId id="265" r:id="rId15"/>
    <p:sldId id="261" r:id="rId16"/>
    <p:sldId id="275" r:id="rId17"/>
    <p:sldId id="276" r:id="rId18"/>
    <p:sldId id="277" r:id="rId19"/>
    <p:sldId id="278" r:id="rId20"/>
    <p:sldId id="266" r:id="rId21"/>
    <p:sldId id="262" r:id="rId22"/>
    <p:sldId id="267" r:id="rId23"/>
    <p:sldId id="263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EF1"/>
    <a:srgbClr val="FFE2E1"/>
    <a:srgbClr val="E52D56"/>
    <a:srgbClr val="FC7870"/>
    <a:srgbClr val="FEC5C2"/>
    <a:srgbClr val="FC5A52"/>
    <a:srgbClr val="EFDBC2"/>
    <a:srgbClr val="FFFFFF"/>
    <a:srgbClr val="7DB86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1CB82-5EB6-4B39-AD90-757FBC90C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91" y="567690"/>
            <a:ext cx="3409514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A76E4-F9C1-47ED-B709-47CDBAA9A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243" y="567690"/>
            <a:ext cx="3409514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C5ED5-35A5-45F1-9ACE-BBB2D22102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495" y="567690"/>
            <a:ext cx="3409514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25C7A-90B6-4C8A-ABA4-B4414254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5686A15-871A-475A-8727-6A636FA63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73600"/>
              </p:ext>
            </p:extLst>
          </p:nvPr>
        </p:nvGraphicFramePr>
        <p:xfrm>
          <a:off x="3659053" y="336527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561C6002-DBF1-4838-AE45-F86DE78D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61" y="326987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0251CE9D-B67B-4CAF-B573-0412FCA9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70" y="3269873"/>
            <a:ext cx="17732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5357C2-3632-41FE-A440-F58136B9EA04}"/>
              </a:ext>
            </a:extLst>
          </p:cNvPr>
          <p:cNvGrpSpPr/>
          <p:nvPr/>
        </p:nvGrpSpPr>
        <p:grpSpPr>
          <a:xfrm>
            <a:off x="4501600" y="4677533"/>
            <a:ext cx="2840223" cy="1631216"/>
            <a:chOff x="4501600" y="4657437"/>
            <a:chExt cx="2840223" cy="1631216"/>
          </a:xfrm>
        </p:grpSpPr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BE9E9D3A-D67E-453D-9058-BDC5CAE9D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1600" y="4657437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vi-VN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DB217F-23AC-49BC-8BB0-80239DC31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725" t="30417" r="22898" b="35041"/>
            <a:stretch/>
          </p:blipFill>
          <p:spPr>
            <a:xfrm>
              <a:off x="5566788" y="5124659"/>
              <a:ext cx="1497204" cy="924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1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D8EE0CF-7B23-4740-8483-A731F2A258EE}"/>
              </a:ext>
            </a:extLst>
          </p:cNvPr>
          <p:cNvGrpSpPr/>
          <p:nvPr/>
        </p:nvGrpSpPr>
        <p:grpSpPr>
          <a:xfrm>
            <a:off x="753976" y="1676261"/>
            <a:ext cx="4884364" cy="2485799"/>
            <a:chOff x="753976" y="1676261"/>
            <a:chExt cx="4884364" cy="248579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63358F6-0268-4DC4-ACAA-082CB545A4F3}"/>
                </a:ext>
              </a:extLst>
            </p:cNvPr>
            <p:cNvGrpSpPr/>
            <p:nvPr/>
          </p:nvGrpSpPr>
          <p:grpSpPr>
            <a:xfrm>
              <a:off x="753976" y="1676261"/>
              <a:ext cx="4884364" cy="2485799"/>
              <a:chOff x="753976" y="1676261"/>
              <a:chExt cx="4884364" cy="2485799"/>
            </a:xfrm>
          </p:grpSpPr>
          <p:sp>
            <p:nvSpPr>
              <p:cNvPr id="10" name="2">
                <a:extLst>
                  <a:ext uri="{FF2B5EF4-FFF2-40B4-BE49-F238E27FC236}">
                    <a16:creationId xmlns:a16="http://schemas.microsoft.com/office/drawing/2014/main" id="{37D2E314-8077-4119-8239-E94E03C44A44}"/>
                  </a:ext>
                </a:extLst>
              </p:cNvPr>
              <p:cNvSpPr/>
              <p:nvPr/>
            </p:nvSpPr>
            <p:spPr>
              <a:xfrm>
                <a:off x="854457" y="1676261"/>
                <a:ext cx="4611794" cy="2485799"/>
              </a:xfrm>
              <a:custGeom>
                <a:avLst/>
                <a:gdLst>
                  <a:gd name="connsiteX0" fmla="*/ 0 w 4611794"/>
                  <a:gd name="connsiteY0" fmla="*/ 93292 h 2485799"/>
                  <a:gd name="connsiteX1" fmla="*/ 93292 w 4611794"/>
                  <a:gd name="connsiteY1" fmla="*/ 0 h 2485799"/>
                  <a:gd name="connsiteX2" fmla="*/ 513687 w 4611794"/>
                  <a:gd name="connsiteY2" fmla="*/ 0 h 2485799"/>
                  <a:gd name="connsiteX3" fmla="*/ 1066838 w 4611794"/>
                  <a:gd name="connsiteY3" fmla="*/ 0 h 2485799"/>
                  <a:gd name="connsiteX4" fmla="*/ 1487233 w 4611794"/>
                  <a:gd name="connsiteY4" fmla="*/ 0 h 2485799"/>
                  <a:gd name="connsiteX5" fmla="*/ 2040384 w 4611794"/>
                  <a:gd name="connsiteY5" fmla="*/ 0 h 2485799"/>
                  <a:gd name="connsiteX6" fmla="*/ 2460779 w 4611794"/>
                  <a:gd name="connsiteY6" fmla="*/ 0 h 2485799"/>
                  <a:gd name="connsiteX7" fmla="*/ 3058183 w 4611794"/>
                  <a:gd name="connsiteY7" fmla="*/ 0 h 2485799"/>
                  <a:gd name="connsiteX8" fmla="*/ 3655586 w 4611794"/>
                  <a:gd name="connsiteY8" fmla="*/ 0 h 2485799"/>
                  <a:gd name="connsiteX9" fmla="*/ 4518502 w 4611794"/>
                  <a:gd name="connsiteY9" fmla="*/ 0 h 2485799"/>
                  <a:gd name="connsiteX10" fmla="*/ 4611794 w 4611794"/>
                  <a:gd name="connsiteY10" fmla="*/ 93292 h 2485799"/>
                  <a:gd name="connsiteX11" fmla="*/ 4611794 w 4611794"/>
                  <a:gd name="connsiteY11" fmla="*/ 645104 h 2485799"/>
                  <a:gd name="connsiteX12" fmla="*/ 4611794 w 4611794"/>
                  <a:gd name="connsiteY12" fmla="*/ 1265892 h 2485799"/>
                  <a:gd name="connsiteX13" fmla="*/ 4611794 w 4611794"/>
                  <a:gd name="connsiteY13" fmla="*/ 1817703 h 2485799"/>
                  <a:gd name="connsiteX14" fmla="*/ 4611794 w 4611794"/>
                  <a:gd name="connsiteY14" fmla="*/ 2392507 h 2485799"/>
                  <a:gd name="connsiteX15" fmla="*/ 4518502 w 4611794"/>
                  <a:gd name="connsiteY15" fmla="*/ 2485799 h 2485799"/>
                  <a:gd name="connsiteX16" fmla="*/ 3876847 w 4611794"/>
                  <a:gd name="connsiteY16" fmla="*/ 2485799 h 2485799"/>
                  <a:gd name="connsiteX17" fmla="*/ 3235191 w 4611794"/>
                  <a:gd name="connsiteY17" fmla="*/ 2485799 h 2485799"/>
                  <a:gd name="connsiteX18" fmla="*/ 2593536 w 4611794"/>
                  <a:gd name="connsiteY18" fmla="*/ 2485799 h 2485799"/>
                  <a:gd name="connsiteX19" fmla="*/ 2040384 w 4611794"/>
                  <a:gd name="connsiteY19" fmla="*/ 2485799 h 2485799"/>
                  <a:gd name="connsiteX20" fmla="*/ 1487233 w 4611794"/>
                  <a:gd name="connsiteY20" fmla="*/ 2485799 h 2485799"/>
                  <a:gd name="connsiteX21" fmla="*/ 1066838 w 4611794"/>
                  <a:gd name="connsiteY21" fmla="*/ 2485799 h 2485799"/>
                  <a:gd name="connsiteX22" fmla="*/ 93292 w 4611794"/>
                  <a:gd name="connsiteY22" fmla="*/ 2485799 h 2485799"/>
                  <a:gd name="connsiteX23" fmla="*/ 0 w 4611794"/>
                  <a:gd name="connsiteY23" fmla="*/ 2392507 h 2485799"/>
                  <a:gd name="connsiteX24" fmla="*/ 0 w 4611794"/>
                  <a:gd name="connsiteY24" fmla="*/ 1771719 h 2485799"/>
                  <a:gd name="connsiteX25" fmla="*/ 0 w 4611794"/>
                  <a:gd name="connsiteY25" fmla="*/ 1173923 h 2485799"/>
                  <a:gd name="connsiteX26" fmla="*/ 0 w 4611794"/>
                  <a:gd name="connsiteY26" fmla="*/ 93292 h 248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11794" h="2485799" fill="none" extrusionOk="0">
                    <a:moveTo>
                      <a:pt x="0" y="93292"/>
                    </a:moveTo>
                    <a:cubicBezTo>
                      <a:pt x="-1057" y="42961"/>
                      <a:pt x="38133" y="-8160"/>
                      <a:pt x="93292" y="0"/>
                    </a:cubicBezTo>
                    <a:cubicBezTo>
                      <a:pt x="188688" y="-21297"/>
                      <a:pt x="411960" y="1148"/>
                      <a:pt x="513687" y="0"/>
                    </a:cubicBezTo>
                    <a:cubicBezTo>
                      <a:pt x="615414" y="-1148"/>
                      <a:pt x="877996" y="33526"/>
                      <a:pt x="1066838" y="0"/>
                    </a:cubicBezTo>
                    <a:cubicBezTo>
                      <a:pt x="1255680" y="-33526"/>
                      <a:pt x="1364584" y="40438"/>
                      <a:pt x="1487233" y="0"/>
                    </a:cubicBezTo>
                    <a:cubicBezTo>
                      <a:pt x="1609883" y="-40438"/>
                      <a:pt x="1787074" y="63195"/>
                      <a:pt x="2040384" y="0"/>
                    </a:cubicBezTo>
                    <a:cubicBezTo>
                      <a:pt x="2293694" y="-63195"/>
                      <a:pt x="2301867" y="40112"/>
                      <a:pt x="2460779" y="0"/>
                    </a:cubicBezTo>
                    <a:cubicBezTo>
                      <a:pt x="2619691" y="-40112"/>
                      <a:pt x="2819028" y="37776"/>
                      <a:pt x="3058183" y="0"/>
                    </a:cubicBezTo>
                    <a:cubicBezTo>
                      <a:pt x="3297338" y="-37776"/>
                      <a:pt x="3522170" y="40139"/>
                      <a:pt x="3655586" y="0"/>
                    </a:cubicBezTo>
                    <a:cubicBezTo>
                      <a:pt x="3789002" y="-40139"/>
                      <a:pt x="4213416" y="79758"/>
                      <a:pt x="4518502" y="0"/>
                    </a:cubicBezTo>
                    <a:cubicBezTo>
                      <a:pt x="4568808" y="-15218"/>
                      <a:pt x="4609098" y="43041"/>
                      <a:pt x="4611794" y="93292"/>
                    </a:cubicBezTo>
                    <a:cubicBezTo>
                      <a:pt x="4637282" y="321403"/>
                      <a:pt x="4585191" y="471664"/>
                      <a:pt x="4611794" y="645104"/>
                    </a:cubicBezTo>
                    <a:cubicBezTo>
                      <a:pt x="4638397" y="818544"/>
                      <a:pt x="4543679" y="1127903"/>
                      <a:pt x="4611794" y="1265892"/>
                    </a:cubicBezTo>
                    <a:cubicBezTo>
                      <a:pt x="4679909" y="1403881"/>
                      <a:pt x="4587382" y="1642866"/>
                      <a:pt x="4611794" y="1817703"/>
                    </a:cubicBezTo>
                    <a:cubicBezTo>
                      <a:pt x="4636206" y="1992540"/>
                      <a:pt x="4603704" y="2134200"/>
                      <a:pt x="4611794" y="2392507"/>
                    </a:cubicBezTo>
                    <a:cubicBezTo>
                      <a:pt x="4609948" y="2436505"/>
                      <a:pt x="4571050" y="2489576"/>
                      <a:pt x="4518502" y="2485799"/>
                    </a:cubicBezTo>
                    <a:cubicBezTo>
                      <a:pt x="4380547" y="2538046"/>
                      <a:pt x="4078791" y="2444492"/>
                      <a:pt x="3876847" y="2485799"/>
                    </a:cubicBezTo>
                    <a:cubicBezTo>
                      <a:pt x="3674904" y="2527106"/>
                      <a:pt x="3474276" y="2427221"/>
                      <a:pt x="3235191" y="2485799"/>
                    </a:cubicBezTo>
                    <a:cubicBezTo>
                      <a:pt x="2996106" y="2544377"/>
                      <a:pt x="2898994" y="2481907"/>
                      <a:pt x="2593536" y="2485799"/>
                    </a:cubicBezTo>
                    <a:cubicBezTo>
                      <a:pt x="2288079" y="2489691"/>
                      <a:pt x="2285032" y="2482910"/>
                      <a:pt x="2040384" y="2485799"/>
                    </a:cubicBezTo>
                    <a:cubicBezTo>
                      <a:pt x="1795736" y="2488688"/>
                      <a:pt x="1700231" y="2481566"/>
                      <a:pt x="1487233" y="2485799"/>
                    </a:cubicBezTo>
                    <a:cubicBezTo>
                      <a:pt x="1274235" y="2490032"/>
                      <a:pt x="1169757" y="2470081"/>
                      <a:pt x="1066838" y="2485799"/>
                    </a:cubicBezTo>
                    <a:cubicBezTo>
                      <a:pt x="963919" y="2501517"/>
                      <a:pt x="546163" y="2394901"/>
                      <a:pt x="93292" y="2485799"/>
                    </a:cubicBezTo>
                    <a:cubicBezTo>
                      <a:pt x="47969" y="2496427"/>
                      <a:pt x="-12340" y="2452554"/>
                      <a:pt x="0" y="2392507"/>
                    </a:cubicBezTo>
                    <a:cubicBezTo>
                      <a:pt x="-60624" y="2244080"/>
                      <a:pt x="30857" y="1901701"/>
                      <a:pt x="0" y="1771719"/>
                    </a:cubicBezTo>
                    <a:cubicBezTo>
                      <a:pt x="-30857" y="1641737"/>
                      <a:pt x="35930" y="1401046"/>
                      <a:pt x="0" y="1173923"/>
                    </a:cubicBezTo>
                    <a:cubicBezTo>
                      <a:pt x="-35930" y="946800"/>
                      <a:pt x="100321" y="531314"/>
                      <a:pt x="0" y="93292"/>
                    </a:cubicBezTo>
                    <a:close/>
                  </a:path>
                  <a:path w="4611794" h="2485799" stroke="0" extrusionOk="0">
                    <a:moveTo>
                      <a:pt x="0" y="93292"/>
                    </a:moveTo>
                    <a:cubicBezTo>
                      <a:pt x="-8335" y="36865"/>
                      <a:pt x="43834" y="-4343"/>
                      <a:pt x="93292" y="0"/>
                    </a:cubicBezTo>
                    <a:cubicBezTo>
                      <a:pt x="259444" y="-29463"/>
                      <a:pt x="551324" y="71963"/>
                      <a:pt x="734947" y="0"/>
                    </a:cubicBezTo>
                    <a:cubicBezTo>
                      <a:pt x="918570" y="-71963"/>
                      <a:pt x="1066308" y="38796"/>
                      <a:pt x="1199595" y="0"/>
                    </a:cubicBezTo>
                    <a:cubicBezTo>
                      <a:pt x="1332882" y="-38796"/>
                      <a:pt x="1518722" y="15569"/>
                      <a:pt x="1796998" y="0"/>
                    </a:cubicBezTo>
                    <a:cubicBezTo>
                      <a:pt x="2075274" y="-15569"/>
                      <a:pt x="2197662" y="13159"/>
                      <a:pt x="2394401" y="0"/>
                    </a:cubicBezTo>
                    <a:cubicBezTo>
                      <a:pt x="2591140" y="-13159"/>
                      <a:pt x="2808128" y="75670"/>
                      <a:pt x="3036057" y="0"/>
                    </a:cubicBezTo>
                    <a:cubicBezTo>
                      <a:pt x="3263986" y="-75670"/>
                      <a:pt x="3389867" y="37374"/>
                      <a:pt x="3677712" y="0"/>
                    </a:cubicBezTo>
                    <a:cubicBezTo>
                      <a:pt x="3965558" y="-37374"/>
                      <a:pt x="4320003" y="59842"/>
                      <a:pt x="4518502" y="0"/>
                    </a:cubicBezTo>
                    <a:cubicBezTo>
                      <a:pt x="4571271" y="338"/>
                      <a:pt x="4615505" y="52667"/>
                      <a:pt x="4611794" y="93292"/>
                    </a:cubicBezTo>
                    <a:cubicBezTo>
                      <a:pt x="4622278" y="379553"/>
                      <a:pt x="4611615" y="553484"/>
                      <a:pt x="4611794" y="714080"/>
                    </a:cubicBezTo>
                    <a:cubicBezTo>
                      <a:pt x="4611973" y="874676"/>
                      <a:pt x="4560489" y="1065388"/>
                      <a:pt x="4611794" y="1242900"/>
                    </a:cubicBezTo>
                    <a:cubicBezTo>
                      <a:pt x="4663099" y="1420412"/>
                      <a:pt x="4556605" y="1576287"/>
                      <a:pt x="4611794" y="1863688"/>
                    </a:cubicBezTo>
                    <a:cubicBezTo>
                      <a:pt x="4666983" y="2151089"/>
                      <a:pt x="4602434" y="2269447"/>
                      <a:pt x="4611794" y="2392507"/>
                    </a:cubicBezTo>
                    <a:cubicBezTo>
                      <a:pt x="4608088" y="2455307"/>
                      <a:pt x="4567584" y="2490816"/>
                      <a:pt x="4518502" y="2485799"/>
                    </a:cubicBezTo>
                    <a:cubicBezTo>
                      <a:pt x="4257015" y="2526302"/>
                      <a:pt x="4054122" y="2476556"/>
                      <a:pt x="3921099" y="2485799"/>
                    </a:cubicBezTo>
                    <a:cubicBezTo>
                      <a:pt x="3788076" y="2495042"/>
                      <a:pt x="3708907" y="2475643"/>
                      <a:pt x="3500704" y="2485799"/>
                    </a:cubicBezTo>
                    <a:cubicBezTo>
                      <a:pt x="3292501" y="2495955"/>
                      <a:pt x="3139515" y="2432389"/>
                      <a:pt x="3036057" y="2485799"/>
                    </a:cubicBezTo>
                    <a:cubicBezTo>
                      <a:pt x="2932599" y="2539209"/>
                      <a:pt x="2709373" y="2482430"/>
                      <a:pt x="2527158" y="2485799"/>
                    </a:cubicBezTo>
                    <a:cubicBezTo>
                      <a:pt x="2344943" y="2489168"/>
                      <a:pt x="2179167" y="2458616"/>
                      <a:pt x="1929754" y="2485799"/>
                    </a:cubicBezTo>
                    <a:cubicBezTo>
                      <a:pt x="1680341" y="2512982"/>
                      <a:pt x="1656046" y="2436589"/>
                      <a:pt x="1509359" y="2485799"/>
                    </a:cubicBezTo>
                    <a:cubicBezTo>
                      <a:pt x="1362672" y="2535009"/>
                      <a:pt x="1137418" y="2439787"/>
                      <a:pt x="911956" y="2485799"/>
                    </a:cubicBezTo>
                    <a:cubicBezTo>
                      <a:pt x="686494" y="2531811"/>
                      <a:pt x="411494" y="2434158"/>
                      <a:pt x="93292" y="2485799"/>
                    </a:cubicBezTo>
                    <a:cubicBezTo>
                      <a:pt x="47433" y="2479705"/>
                      <a:pt x="-10255" y="2452037"/>
                      <a:pt x="0" y="2392507"/>
                    </a:cubicBezTo>
                    <a:cubicBezTo>
                      <a:pt x="-19543" y="2215974"/>
                      <a:pt x="4305" y="2134216"/>
                      <a:pt x="0" y="1886680"/>
                    </a:cubicBezTo>
                    <a:cubicBezTo>
                      <a:pt x="-4305" y="1639144"/>
                      <a:pt x="49030" y="1487190"/>
                      <a:pt x="0" y="1334868"/>
                    </a:cubicBezTo>
                    <a:cubicBezTo>
                      <a:pt x="-49030" y="1182546"/>
                      <a:pt x="31054" y="1036149"/>
                      <a:pt x="0" y="806049"/>
                    </a:cubicBezTo>
                    <a:cubicBezTo>
                      <a:pt x="-31054" y="575949"/>
                      <a:pt x="75837" y="402686"/>
                      <a:pt x="0" y="932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E2E1"/>
                </a:solidFill>
                <a:extLst>
                  <a:ext uri="{C807C97D-BFC1-408E-A445-0C87EB9F89A2}">
                    <ask:lineSketchStyleProps xmlns:ask="http://schemas.microsoft.com/office/drawing/2018/sketchyshapes" sd="119218037">
                      <a:prstGeom prst="roundRect">
                        <a:avLst>
                          <a:gd name="adj" fmla="val 3753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Rounded Rectangle 5">
                <a:extLst>
                  <a:ext uri="{FF2B5EF4-FFF2-40B4-BE49-F238E27FC236}">
                    <a16:creationId xmlns:a16="http://schemas.microsoft.com/office/drawing/2014/main" id="{817842C5-D8F6-4EFE-9A8B-346AAD81D540}"/>
                  </a:ext>
                </a:extLst>
              </p:cNvPr>
              <p:cNvSpPr/>
              <p:nvPr/>
            </p:nvSpPr>
            <p:spPr>
              <a:xfrm>
                <a:off x="753976" y="2417759"/>
                <a:ext cx="2267007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9" name="Rounded Rectangle 5">
                <a:extLst>
                  <a:ext uri="{FF2B5EF4-FFF2-40B4-BE49-F238E27FC236}">
                    <a16:creationId xmlns:a16="http://schemas.microsoft.com/office/drawing/2014/main" id="{CE7426F5-A0B1-4FE7-981E-40D82B467A1D}"/>
                  </a:ext>
                </a:extLst>
              </p:cNvPr>
              <p:cNvSpPr/>
              <p:nvPr/>
            </p:nvSpPr>
            <p:spPr>
              <a:xfrm>
                <a:off x="2955736" y="2417759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nhãn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99F670-374E-43A6-A6AC-722352671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73" t="30730" r="25560" b="35118"/>
            <a:stretch/>
          </p:blipFill>
          <p:spPr>
            <a:xfrm>
              <a:off x="1579809" y="2620347"/>
              <a:ext cx="1075173" cy="6558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DC0068A-0ED0-4921-93CC-FFB616CA1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73" t="30730" r="25560" b="35118"/>
            <a:stretch/>
          </p:blipFill>
          <p:spPr>
            <a:xfrm>
              <a:off x="4224177" y="2620347"/>
              <a:ext cx="1075173" cy="65586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858E39-BBF0-48AD-B0BA-EC54D70FADBA}"/>
              </a:ext>
            </a:extLst>
          </p:cNvPr>
          <p:cNvGrpSpPr/>
          <p:nvPr/>
        </p:nvGrpSpPr>
        <p:grpSpPr>
          <a:xfrm>
            <a:off x="2421564" y="5121584"/>
            <a:ext cx="7435780" cy="1412727"/>
            <a:chOff x="2421564" y="5121584"/>
            <a:chExt cx="7435780" cy="141272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35A34E9-9BCF-449C-B2D4-27851A5B22E5}"/>
                </a:ext>
              </a:extLst>
            </p:cNvPr>
            <p:cNvGrpSpPr/>
            <p:nvPr/>
          </p:nvGrpSpPr>
          <p:grpSpPr>
            <a:xfrm>
              <a:off x="2421564" y="5121584"/>
              <a:ext cx="7435780" cy="1412727"/>
              <a:chOff x="2421564" y="5121584"/>
              <a:chExt cx="7435780" cy="1412727"/>
            </a:xfrm>
          </p:grpSpPr>
          <p:sp>
            <p:nvSpPr>
              <p:cNvPr id="29" name="2">
                <a:extLst>
                  <a:ext uri="{FF2B5EF4-FFF2-40B4-BE49-F238E27FC236}">
                    <a16:creationId xmlns:a16="http://schemas.microsoft.com/office/drawing/2014/main" id="{E3922CB1-5160-4428-A772-5C9E1CC76681}"/>
                  </a:ext>
                </a:extLst>
              </p:cNvPr>
              <p:cNvSpPr/>
              <p:nvPr/>
            </p:nvSpPr>
            <p:spPr>
              <a:xfrm>
                <a:off x="2421564" y="5121584"/>
                <a:ext cx="7435780" cy="1412727"/>
              </a:xfrm>
              <a:custGeom>
                <a:avLst/>
                <a:gdLst>
                  <a:gd name="connsiteX0" fmla="*/ 0 w 7435780"/>
                  <a:gd name="connsiteY0" fmla="*/ 53020 h 1412727"/>
                  <a:gd name="connsiteX1" fmla="*/ 53020 w 7435780"/>
                  <a:gd name="connsiteY1" fmla="*/ 0 h 1412727"/>
                  <a:gd name="connsiteX2" fmla="*/ 543549 w 7435780"/>
                  <a:gd name="connsiteY2" fmla="*/ 0 h 1412727"/>
                  <a:gd name="connsiteX3" fmla="*/ 1034078 w 7435780"/>
                  <a:gd name="connsiteY3" fmla="*/ 0 h 1412727"/>
                  <a:gd name="connsiteX4" fmla="*/ 1671201 w 7435780"/>
                  <a:gd name="connsiteY4" fmla="*/ 0 h 1412727"/>
                  <a:gd name="connsiteX5" fmla="*/ 2015135 w 7435780"/>
                  <a:gd name="connsiteY5" fmla="*/ 0 h 1412727"/>
                  <a:gd name="connsiteX6" fmla="*/ 2652259 w 7435780"/>
                  <a:gd name="connsiteY6" fmla="*/ 0 h 1412727"/>
                  <a:gd name="connsiteX7" fmla="*/ 3216085 w 7435780"/>
                  <a:gd name="connsiteY7" fmla="*/ 0 h 1412727"/>
                  <a:gd name="connsiteX8" fmla="*/ 3926506 w 7435780"/>
                  <a:gd name="connsiteY8" fmla="*/ 0 h 1412727"/>
                  <a:gd name="connsiteX9" fmla="*/ 4636927 w 7435780"/>
                  <a:gd name="connsiteY9" fmla="*/ 0 h 1412727"/>
                  <a:gd name="connsiteX10" fmla="*/ 5200753 w 7435780"/>
                  <a:gd name="connsiteY10" fmla="*/ 0 h 1412727"/>
                  <a:gd name="connsiteX11" fmla="*/ 5764579 w 7435780"/>
                  <a:gd name="connsiteY11" fmla="*/ 0 h 1412727"/>
                  <a:gd name="connsiteX12" fmla="*/ 6108513 w 7435780"/>
                  <a:gd name="connsiteY12" fmla="*/ 0 h 1412727"/>
                  <a:gd name="connsiteX13" fmla="*/ 6672339 w 7435780"/>
                  <a:gd name="connsiteY13" fmla="*/ 0 h 1412727"/>
                  <a:gd name="connsiteX14" fmla="*/ 7382760 w 7435780"/>
                  <a:gd name="connsiteY14" fmla="*/ 0 h 1412727"/>
                  <a:gd name="connsiteX15" fmla="*/ 7435780 w 7435780"/>
                  <a:gd name="connsiteY15" fmla="*/ 53020 h 1412727"/>
                  <a:gd name="connsiteX16" fmla="*/ 7435780 w 7435780"/>
                  <a:gd name="connsiteY16" fmla="*/ 449382 h 1412727"/>
                  <a:gd name="connsiteX17" fmla="*/ 7435780 w 7435780"/>
                  <a:gd name="connsiteY17" fmla="*/ 898011 h 1412727"/>
                  <a:gd name="connsiteX18" fmla="*/ 7435780 w 7435780"/>
                  <a:gd name="connsiteY18" fmla="*/ 1359707 h 1412727"/>
                  <a:gd name="connsiteX19" fmla="*/ 7382760 w 7435780"/>
                  <a:gd name="connsiteY19" fmla="*/ 1412727 h 1412727"/>
                  <a:gd name="connsiteX20" fmla="*/ 7038826 w 7435780"/>
                  <a:gd name="connsiteY20" fmla="*/ 1412727 h 1412727"/>
                  <a:gd name="connsiteX21" fmla="*/ 6694892 w 7435780"/>
                  <a:gd name="connsiteY21" fmla="*/ 1412727 h 1412727"/>
                  <a:gd name="connsiteX22" fmla="*/ 6277661 w 7435780"/>
                  <a:gd name="connsiteY22" fmla="*/ 1412727 h 1412727"/>
                  <a:gd name="connsiteX23" fmla="*/ 5713835 w 7435780"/>
                  <a:gd name="connsiteY23" fmla="*/ 1412727 h 1412727"/>
                  <a:gd name="connsiteX24" fmla="*/ 5076711 w 7435780"/>
                  <a:gd name="connsiteY24" fmla="*/ 1412727 h 1412727"/>
                  <a:gd name="connsiteX25" fmla="*/ 4439587 w 7435780"/>
                  <a:gd name="connsiteY25" fmla="*/ 1412727 h 1412727"/>
                  <a:gd name="connsiteX26" fmla="*/ 4022356 w 7435780"/>
                  <a:gd name="connsiteY26" fmla="*/ 1412727 h 1412727"/>
                  <a:gd name="connsiteX27" fmla="*/ 3678422 w 7435780"/>
                  <a:gd name="connsiteY27" fmla="*/ 1412727 h 1412727"/>
                  <a:gd name="connsiteX28" fmla="*/ 3187893 w 7435780"/>
                  <a:gd name="connsiteY28" fmla="*/ 1412727 h 1412727"/>
                  <a:gd name="connsiteX29" fmla="*/ 2550770 w 7435780"/>
                  <a:gd name="connsiteY29" fmla="*/ 1412727 h 1412727"/>
                  <a:gd name="connsiteX30" fmla="*/ 1986944 w 7435780"/>
                  <a:gd name="connsiteY30" fmla="*/ 1412727 h 1412727"/>
                  <a:gd name="connsiteX31" fmla="*/ 1643010 w 7435780"/>
                  <a:gd name="connsiteY31" fmla="*/ 1412727 h 1412727"/>
                  <a:gd name="connsiteX32" fmla="*/ 1152481 w 7435780"/>
                  <a:gd name="connsiteY32" fmla="*/ 1412727 h 1412727"/>
                  <a:gd name="connsiteX33" fmla="*/ 661952 w 7435780"/>
                  <a:gd name="connsiteY33" fmla="*/ 1412727 h 1412727"/>
                  <a:gd name="connsiteX34" fmla="*/ 53020 w 7435780"/>
                  <a:gd name="connsiteY34" fmla="*/ 1412727 h 1412727"/>
                  <a:gd name="connsiteX35" fmla="*/ 0 w 7435780"/>
                  <a:gd name="connsiteY35" fmla="*/ 1359707 h 1412727"/>
                  <a:gd name="connsiteX36" fmla="*/ 0 w 7435780"/>
                  <a:gd name="connsiteY36" fmla="*/ 937212 h 1412727"/>
                  <a:gd name="connsiteX37" fmla="*/ 0 w 7435780"/>
                  <a:gd name="connsiteY37" fmla="*/ 475515 h 1412727"/>
                  <a:gd name="connsiteX38" fmla="*/ 0 w 7435780"/>
                  <a:gd name="connsiteY38" fmla="*/ 53020 h 141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435780" h="1412727" fill="none" extrusionOk="0">
                    <a:moveTo>
                      <a:pt x="0" y="53020"/>
                    </a:moveTo>
                    <a:cubicBezTo>
                      <a:pt x="3920" y="24211"/>
                      <a:pt x="28448" y="1249"/>
                      <a:pt x="53020" y="0"/>
                    </a:cubicBezTo>
                    <a:cubicBezTo>
                      <a:pt x="276191" y="-48145"/>
                      <a:pt x="342304" y="32063"/>
                      <a:pt x="543549" y="0"/>
                    </a:cubicBezTo>
                    <a:cubicBezTo>
                      <a:pt x="744794" y="-32063"/>
                      <a:pt x="831144" y="13286"/>
                      <a:pt x="1034078" y="0"/>
                    </a:cubicBezTo>
                    <a:cubicBezTo>
                      <a:pt x="1237012" y="-13286"/>
                      <a:pt x="1405012" y="10692"/>
                      <a:pt x="1671201" y="0"/>
                    </a:cubicBezTo>
                    <a:cubicBezTo>
                      <a:pt x="1937390" y="-10692"/>
                      <a:pt x="1895826" y="8075"/>
                      <a:pt x="2015135" y="0"/>
                    </a:cubicBezTo>
                    <a:cubicBezTo>
                      <a:pt x="2134444" y="-8075"/>
                      <a:pt x="2337124" y="23052"/>
                      <a:pt x="2652259" y="0"/>
                    </a:cubicBezTo>
                    <a:cubicBezTo>
                      <a:pt x="2967394" y="-23052"/>
                      <a:pt x="3026033" y="17181"/>
                      <a:pt x="3216085" y="0"/>
                    </a:cubicBezTo>
                    <a:cubicBezTo>
                      <a:pt x="3406137" y="-17181"/>
                      <a:pt x="3752613" y="54139"/>
                      <a:pt x="3926506" y="0"/>
                    </a:cubicBezTo>
                    <a:cubicBezTo>
                      <a:pt x="4100399" y="-54139"/>
                      <a:pt x="4357983" y="59583"/>
                      <a:pt x="4636927" y="0"/>
                    </a:cubicBezTo>
                    <a:cubicBezTo>
                      <a:pt x="4915871" y="-59583"/>
                      <a:pt x="4967976" y="32467"/>
                      <a:pt x="5200753" y="0"/>
                    </a:cubicBezTo>
                    <a:cubicBezTo>
                      <a:pt x="5433530" y="-32467"/>
                      <a:pt x="5518370" y="61713"/>
                      <a:pt x="5764579" y="0"/>
                    </a:cubicBezTo>
                    <a:cubicBezTo>
                      <a:pt x="6010788" y="-61713"/>
                      <a:pt x="6027352" y="16393"/>
                      <a:pt x="6108513" y="0"/>
                    </a:cubicBezTo>
                    <a:cubicBezTo>
                      <a:pt x="6189674" y="-16393"/>
                      <a:pt x="6401047" y="31839"/>
                      <a:pt x="6672339" y="0"/>
                    </a:cubicBezTo>
                    <a:cubicBezTo>
                      <a:pt x="6943631" y="-31839"/>
                      <a:pt x="7031120" y="47004"/>
                      <a:pt x="7382760" y="0"/>
                    </a:cubicBezTo>
                    <a:cubicBezTo>
                      <a:pt x="7412256" y="-4073"/>
                      <a:pt x="7429888" y="24206"/>
                      <a:pt x="7435780" y="53020"/>
                    </a:cubicBezTo>
                    <a:cubicBezTo>
                      <a:pt x="7453661" y="181307"/>
                      <a:pt x="7396583" y="283917"/>
                      <a:pt x="7435780" y="449382"/>
                    </a:cubicBezTo>
                    <a:cubicBezTo>
                      <a:pt x="7474977" y="614847"/>
                      <a:pt x="7411571" y="718461"/>
                      <a:pt x="7435780" y="898011"/>
                    </a:cubicBezTo>
                    <a:cubicBezTo>
                      <a:pt x="7459989" y="1077561"/>
                      <a:pt x="7432876" y="1179364"/>
                      <a:pt x="7435780" y="1359707"/>
                    </a:cubicBezTo>
                    <a:cubicBezTo>
                      <a:pt x="7432544" y="1388356"/>
                      <a:pt x="7413812" y="1410759"/>
                      <a:pt x="7382760" y="1412727"/>
                    </a:cubicBezTo>
                    <a:cubicBezTo>
                      <a:pt x="7253754" y="1431637"/>
                      <a:pt x="7174466" y="1397429"/>
                      <a:pt x="7038826" y="1412727"/>
                    </a:cubicBezTo>
                    <a:cubicBezTo>
                      <a:pt x="6903186" y="1428025"/>
                      <a:pt x="6848455" y="1388759"/>
                      <a:pt x="6694892" y="1412727"/>
                    </a:cubicBezTo>
                    <a:cubicBezTo>
                      <a:pt x="6541329" y="1436695"/>
                      <a:pt x="6395448" y="1376616"/>
                      <a:pt x="6277661" y="1412727"/>
                    </a:cubicBezTo>
                    <a:cubicBezTo>
                      <a:pt x="6159874" y="1448838"/>
                      <a:pt x="5937853" y="1346667"/>
                      <a:pt x="5713835" y="1412727"/>
                    </a:cubicBezTo>
                    <a:cubicBezTo>
                      <a:pt x="5489817" y="1478787"/>
                      <a:pt x="5263053" y="1338230"/>
                      <a:pt x="5076711" y="1412727"/>
                    </a:cubicBezTo>
                    <a:cubicBezTo>
                      <a:pt x="4890369" y="1487224"/>
                      <a:pt x="4571924" y="1397167"/>
                      <a:pt x="4439587" y="1412727"/>
                    </a:cubicBezTo>
                    <a:cubicBezTo>
                      <a:pt x="4307250" y="1428287"/>
                      <a:pt x="4116167" y="1388919"/>
                      <a:pt x="4022356" y="1412727"/>
                    </a:cubicBezTo>
                    <a:cubicBezTo>
                      <a:pt x="3928545" y="1436535"/>
                      <a:pt x="3792992" y="1390648"/>
                      <a:pt x="3678422" y="1412727"/>
                    </a:cubicBezTo>
                    <a:cubicBezTo>
                      <a:pt x="3563852" y="1434806"/>
                      <a:pt x="3383209" y="1359507"/>
                      <a:pt x="3187893" y="1412727"/>
                    </a:cubicBezTo>
                    <a:cubicBezTo>
                      <a:pt x="2992577" y="1465947"/>
                      <a:pt x="2769517" y="1369300"/>
                      <a:pt x="2550770" y="1412727"/>
                    </a:cubicBezTo>
                    <a:cubicBezTo>
                      <a:pt x="2332023" y="1456154"/>
                      <a:pt x="2254753" y="1391914"/>
                      <a:pt x="1986944" y="1412727"/>
                    </a:cubicBezTo>
                    <a:cubicBezTo>
                      <a:pt x="1719135" y="1433540"/>
                      <a:pt x="1781406" y="1371810"/>
                      <a:pt x="1643010" y="1412727"/>
                    </a:cubicBezTo>
                    <a:cubicBezTo>
                      <a:pt x="1504614" y="1453644"/>
                      <a:pt x="1383868" y="1398814"/>
                      <a:pt x="1152481" y="1412727"/>
                    </a:cubicBezTo>
                    <a:cubicBezTo>
                      <a:pt x="921094" y="1426640"/>
                      <a:pt x="886045" y="1379205"/>
                      <a:pt x="661952" y="1412727"/>
                    </a:cubicBezTo>
                    <a:cubicBezTo>
                      <a:pt x="437859" y="1446249"/>
                      <a:pt x="309914" y="1385717"/>
                      <a:pt x="53020" y="1412727"/>
                    </a:cubicBezTo>
                    <a:cubicBezTo>
                      <a:pt x="21310" y="1413322"/>
                      <a:pt x="-5095" y="1393763"/>
                      <a:pt x="0" y="1359707"/>
                    </a:cubicBezTo>
                    <a:cubicBezTo>
                      <a:pt x="-14061" y="1231076"/>
                      <a:pt x="35815" y="1141987"/>
                      <a:pt x="0" y="937212"/>
                    </a:cubicBezTo>
                    <a:cubicBezTo>
                      <a:pt x="-35815" y="732438"/>
                      <a:pt x="14750" y="679531"/>
                      <a:pt x="0" y="475515"/>
                    </a:cubicBezTo>
                    <a:cubicBezTo>
                      <a:pt x="-14750" y="271499"/>
                      <a:pt x="24446" y="179990"/>
                      <a:pt x="0" y="53020"/>
                    </a:cubicBezTo>
                    <a:close/>
                  </a:path>
                  <a:path w="7435780" h="1412727" stroke="0" extrusionOk="0">
                    <a:moveTo>
                      <a:pt x="0" y="53020"/>
                    </a:moveTo>
                    <a:cubicBezTo>
                      <a:pt x="-5841" y="20302"/>
                      <a:pt x="27087" y="-7041"/>
                      <a:pt x="53020" y="0"/>
                    </a:cubicBezTo>
                    <a:cubicBezTo>
                      <a:pt x="260903" y="-5556"/>
                      <a:pt x="555582" y="76715"/>
                      <a:pt x="763441" y="0"/>
                    </a:cubicBezTo>
                    <a:cubicBezTo>
                      <a:pt x="971300" y="-76715"/>
                      <a:pt x="1073213" y="35004"/>
                      <a:pt x="1180672" y="0"/>
                    </a:cubicBezTo>
                    <a:cubicBezTo>
                      <a:pt x="1288131" y="-35004"/>
                      <a:pt x="1552825" y="26262"/>
                      <a:pt x="1817796" y="0"/>
                    </a:cubicBezTo>
                    <a:cubicBezTo>
                      <a:pt x="2082767" y="-26262"/>
                      <a:pt x="2279066" y="26685"/>
                      <a:pt x="2454919" y="0"/>
                    </a:cubicBezTo>
                    <a:cubicBezTo>
                      <a:pt x="2630772" y="-26685"/>
                      <a:pt x="2913475" y="63832"/>
                      <a:pt x="3165340" y="0"/>
                    </a:cubicBezTo>
                    <a:cubicBezTo>
                      <a:pt x="3417205" y="-63832"/>
                      <a:pt x="3587238" y="80263"/>
                      <a:pt x="3875761" y="0"/>
                    </a:cubicBezTo>
                    <a:cubicBezTo>
                      <a:pt x="4164284" y="-80263"/>
                      <a:pt x="4153447" y="9891"/>
                      <a:pt x="4292993" y="0"/>
                    </a:cubicBezTo>
                    <a:cubicBezTo>
                      <a:pt x="4432539" y="-9891"/>
                      <a:pt x="4622031" y="13335"/>
                      <a:pt x="4710224" y="0"/>
                    </a:cubicBezTo>
                    <a:cubicBezTo>
                      <a:pt x="4798417" y="-13335"/>
                      <a:pt x="5002618" y="8923"/>
                      <a:pt x="5127455" y="0"/>
                    </a:cubicBezTo>
                    <a:cubicBezTo>
                      <a:pt x="5252292" y="-8923"/>
                      <a:pt x="5397660" y="16704"/>
                      <a:pt x="5544687" y="0"/>
                    </a:cubicBezTo>
                    <a:cubicBezTo>
                      <a:pt x="5691714" y="-16704"/>
                      <a:pt x="5846857" y="12546"/>
                      <a:pt x="5961918" y="0"/>
                    </a:cubicBezTo>
                    <a:cubicBezTo>
                      <a:pt x="6076979" y="-12546"/>
                      <a:pt x="6341113" y="19447"/>
                      <a:pt x="6672339" y="0"/>
                    </a:cubicBezTo>
                    <a:cubicBezTo>
                      <a:pt x="7003565" y="-19447"/>
                      <a:pt x="7082025" y="36080"/>
                      <a:pt x="7382760" y="0"/>
                    </a:cubicBezTo>
                    <a:cubicBezTo>
                      <a:pt x="7410850" y="3626"/>
                      <a:pt x="7433900" y="27600"/>
                      <a:pt x="7435780" y="53020"/>
                    </a:cubicBezTo>
                    <a:cubicBezTo>
                      <a:pt x="7448592" y="151411"/>
                      <a:pt x="7418252" y="402881"/>
                      <a:pt x="7435780" y="501649"/>
                    </a:cubicBezTo>
                    <a:cubicBezTo>
                      <a:pt x="7453308" y="600417"/>
                      <a:pt x="7428500" y="769739"/>
                      <a:pt x="7435780" y="898011"/>
                    </a:cubicBezTo>
                    <a:cubicBezTo>
                      <a:pt x="7443060" y="1026283"/>
                      <a:pt x="7425833" y="1248450"/>
                      <a:pt x="7435780" y="1359707"/>
                    </a:cubicBezTo>
                    <a:cubicBezTo>
                      <a:pt x="7436776" y="1388067"/>
                      <a:pt x="7410123" y="1416963"/>
                      <a:pt x="7382760" y="1412727"/>
                    </a:cubicBezTo>
                    <a:cubicBezTo>
                      <a:pt x="7241495" y="1418965"/>
                      <a:pt x="7162486" y="1390859"/>
                      <a:pt x="7038826" y="1412727"/>
                    </a:cubicBezTo>
                    <a:cubicBezTo>
                      <a:pt x="6915166" y="1434595"/>
                      <a:pt x="6643506" y="1360987"/>
                      <a:pt x="6401702" y="1412727"/>
                    </a:cubicBezTo>
                    <a:cubicBezTo>
                      <a:pt x="6159898" y="1464467"/>
                      <a:pt x="6127884" y="1390982"/>
                      <a:pt x="6057769" y="1412727"/>
                    </a:cubicBezTo>
                    <a:cubicBezTo>
                      <a:pt x="5987654" y="1434472"/>
                      <a:pt x="5606354" y="1345909"/>
                      <a:pt x="5347348" y="1412727"/>
                    </a:cubicBezTo>
                    <a:cubicBezTo>
                      <a:pt x="5088342" y="1479545"/>
                      <a:pt x="4995926" y="1370705"/>
                      <a:pt x="4856819" y="1412727"/>
                    </a:cubicBezTo>
                    <a:cubicBezTo>
                      <a:pt x="4717712" y="1454749"/>
                      <a:pt x="4534439" y="1355107"/>
                      <a:pt x="4366290" y="1412727"/>
                    </a:cubicBezTo>
                    <a:cubicBezTo>
                      <a:pt x="4198141" y="1470347"/>
                      <a:pt x="3973961" y="1369622"/>
                      <a:pt x="3875761" y="1412727"/>
                    </a:cubicBezTo>
                    <a:cubicBezTo>
                      <a:pt x="3777561" y="1455832"/>
                      <a:pt x="3614123" y="1366367"/>
                      <a:pt x="3458530" y="1412727"/>
                    </a:cubicBezTo>
                    <a:cubicBezTo>
                      <a:pt x="3302937" y="1459087"/>
                      <a:pt x="3222375" y="1378843"/>
                      <a:pt x="3114596" y="1412727"/>
                    </a:cubicBezTo>
                    <a:cubicBezTo>
                      <a:pt x="3006817" y="1446611"/>
                      <a:pt x="2615263" y="1385406"/>
                      <a:pt x="2404175" y="1412727"/>
                    </a:cubicBezTo>
                    <a:cubicBezTo>
                      <a:pt x="2193087" y="1440048"/>
                      <a:pt x="2211527" y="1385304"/>
                      <a:pt x="2060241" y="1412727"/>
                    </a:cubicBezTo>
                    <a:cubicBezTo>
                      <a:pt x="1908955" y="1440150"/>
                      <a:pt x="1754640" y="1392867"/>
                      <a:pt x="1569712" y="1412727"/>
                    </a:cubicBezTo>
                    <a:cubicBezTo>
                      <a:pt x="1384784" y="1432587"/>
                      <a:pt x="1193108" y="1361851"/>
                      <a:pt x="1005886" y="1412727"/>
                    </a:cubicBezTo>
                    <a:cubicBezTo>
                      <a:pt x="818664" y="1463603"/>
                      <a:pt x="804617" y="1398270"/>
                      <a:pt x="661952" y="1412727"/>
                    </a:cubicBezTo>
                    <a:cubicBezTo>
                      <a:pt x="519287" y="1427184"/>
                      <a:pt x="204797" y="1345652"/>
                      <a:pt x="53020" y="1412727"/>
                    </a:cubicBezTo>
                    <a:cubicBezTo>
                      <a:pt x="23353" y="1411166"/>
                      <a:pt x="-31" y="1390740"/>
                      <a:pt x="0" y="1359707"/>
                    </a:cubicBezTo>
                    <a:cubicBezTo>
                      <a:pt x="-10551" y="1261040"/>
                      <a:pt x="43067" y="1032157"/>
                      <a:pt x="0" y="924145"/>
                    </a:cubicBezTo>
                    <a:cubicBezTo>
                      <a:pt x="-43067" y="816133"/>
                      <a:pt x="45025" y="579217"/>
                      <a:pt x="0" y="462449"/>
                    </a:cubicBezTo>
                    <a:cubicBezTo>
                      <a:pt x="-45025" y="345681"/>
                      <a:pt x="4407" y="201873"/>
                      <a:pt x="0" y="530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E2E1"/>
                </a:solidFill>
                <a:extLst>
                  <a:ext uri="{C807C97D-BFC1-408E-A445-0C87EB9F89A2}">
                    <ask:lineSketchStyleProps xmlns:ask="http://schemas.microsoft.com/office/drawing/2018/sketchyshapes" sd="119218037">
                      <a:prstGeom prst="roundRect">
                        <a:avLst>
                          <a:gd name="adj" fmla="val 3753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Rounded Rectangle 5">
                <a:extLst>
                  <a:ext uri="{FF2B5EF4-FFF2-40B4-BE49-F238E27FC236}">
                    <a16:creationId xmlns:a16="http://schemas.microsoft.com/office/drawing/2014/main" id="{F059A426-6D6D-4DD5-9BDA-6DC41B0970BB}"/>
                  </a:ext>
                </a:extLst>
              </p:cNvPr>
              <p:cNvSpPr/>
              <p:nvPr/>
            </p:nvSpPr>
            <p:spPr>
              <a:xfrm>
                <a:off x="3438216" y="5400220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bận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Rounded Rectangle 5">
                <a:extLst>
                  <a:ext uri="{FF2B5EF4-FFF2-40B4-BE49-F238E27FC236}">
                    <a16:creationId xmlns:a16="http://schemas.microsoft.com/office/drawing/2014/main" id="{6A3811EE-B828-412F-8DD4-A40FB797DC3F}"/>
                  </a:ext>
                </a:extLst>
              </p:cNvPr>
              <p:cNvSpPr/>
              <p:nvPr/>
            </p:nvSpPr>
            <p:spPr>
              <a:xfrm>
                <a:off x="6266589" y="5400220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gần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1CBD77-CA05-404E-9DB4-86B8D2447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35" t="24388" r="22032" b="30613"/>
            <a:stretch/>
          </p:blipFill>
          <p:spPr>
            <a:xfrm>
              <a:off x="4397826" y="5477986"/>
              <a:ext cx="1223371" cy="86415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ECE3991-CA1A-4D5A-916E-A3651527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35" t="24388" r="22032" b="30613"/>
            <a:stretch/>
          </p:blipFill>
          <p:spPr>
            <a:xfrm>
              <a:off x="7224960" y="5477985"/>
              <a:ext cx="1223371" cy="86415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29A575-13E8-4DD2-9071-D071B366A3A5}"/>
              </a:ext>
            </a:extLst>
          </p:cNvPr>
          <p:cNvGrpSpPr/>
          <p:nvPr/>
        </p:nvGrpSpPr>
        <p:grpSpPr>
          <a:xfrm>
            <a:off x="6538208" y="1676261"/>
            <a:ext cx="4988463" cy="2485799"/>
            <a:chOff x="6538208" y="1676261"/>
            <a:chExt cx="4988463" cy="24857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71BEF6B-E9AC-4151-AF01-8F72363104FA}"/>
                </a:ext>
              </a:extLst>
            </p:cNvPr>
            <p:cNvGrpSpPr/>
            <p:nvPr/>
          </p:nvGrpSpPr>
          <p:grpSpPr>
            <a:xfrm>
              <a:off x="6538208" y="1676261"/>
              <a:ext cx="4988463" cy="2485799"/>
              <a:chOff x="6538208" y="1676261"/>
              <a:chExt cx="4988463" cy="2485799"/>
            </a:xfrm>
          </p:grpSpPr>
          <p:sp>
            <p:nvSpPr>
              <p:cNvPr id="28" name="2">
                <a:extLst>
                  <a:ext uri="{FF2B5EF4-FFF2-40B4-BE49-F238E27FC236}">
                    <a16:creationId xmlns:a16="http://schemas.microsoft.com/office/drawing/2014/main" id="{6A571172-AA39-4F09-9121-D2671C0C1235}"/>
                  </a:ext>
                </a:extLst>
              </p:cNvPr>
              <p:cNvSpPr/>
              <p:nvPr/>
            </p:nvSpPr>
            <p:spPr>
              <a:xfrm>
                <a:off x="6692072" y="1676261"/>
                <a:ext cx="4611794" cy="2485799"/>
              </a:xfrm>
              <a:custGeom>
                <a:avLst/>
                <a:gdLst>
                  <a:gd name="connsiteX0" fmla="*/ 0 w 4611794"/>
                  <a:gd name="connsiteY0" fmla="*/ 93292 h 2485799"/>
                  <a:gd name="connsiteX1" fmla="*/ 93292 w 4611794"/>
                  <a:gd name="connsiteY1" fmla="*/ 0 h 2485799"/>
                  <a:gd name="connsiteX2" fmla="*/ 513687 w 4611794"/>
                  <a:gd name="connsiteY2" fmla="*/ 0 h 2485799"/>
                  <a:gd name="connsiteX3" fmla="*/ 1066838 w 4611794"/>
                  <a:gd name="connsiteY3" fmla="*/ 0 h 2485799"/>
                  <a:gd name="connsiteX4" fmla="*/ 1487233 w 4611794"/>
                  <a:gd name="connsiteY4" fmla="*/ 0 h 2485799"/>
                  <a:gd name="connsiteX5" fmla="*/ 2040384 w 4611794"/>
                  <a:gd name="connsiteY5" fmla="*/ 0 h 2485799"/>
                  <a:gd name="connsiteX6" fmla="*/ 2460779 w 4611794"/>
                  <a:gd name="connsiteY6" fmla="*/ 0 h 2485799"/>
                  <a:gd name="connsiteX7" fmla="*/ 3058183 w 4611794"/>
                  <a:gd name="connsiteY7" fmla="*/ 0 h 2485799"/>
                  <a:gd name="connsiteX8" fmla="*/ 3655586 w 4611794"/>
                  <a:gd name="connsiteY8" fmla="*/ 0 h 2485799"/>
                  <a:gd name="connsiteX9" fmla="*/ 4518502 w 4611794"/>
                  <a:gd name="connsiteY9" fmla="*/ 0 h 2485799"/>
                  <a:gd name="connsiteX10" fmla="*/ 4611794 w 4611794"/>
                  <a:gd name="connsiteY10" fmla="*/ 93292 h 2485799"/>
                  <a:gd name="connsiteX11" fmla="*/ 4611794 w 4611794"/>
                  <a:gd name="connsiteY11" fmla="*/ 645104 h 2485799"/>
                  <a:gd name="connsiteX12" fmla="*/ 4611794 w 4611794"/>
                  <a:gd name="connsiteY12" fmla="*/ 1265892 h 2485799"/>
                  <a:gd name="connsiteX13" fmla="*/ 4611794 w 4611794"/>
                  <a:gd name="connsiteY13" fmla="*/ 1817703 h 2485799"/>
                  <a:gd name="connsiteX14" fmla="*/ 4611794 w 4611794"/>
                  <a:gd name="connsiteY14" fmla="*/ 2392507 h 2485799"/>
                  <a:gd name="connsiteX15" fmla="*/ 4518502 w 4611794"/>
                  <a:gd name="connsiteY15" fmla="*/ 2485799 h 2485799"/>
                  <a:gd name="connsiteX16" fmla="*/ 3876847 w 4611794"/>
                  <a:gd name="connsiteY16" fmla="*/ 2485799 h 2485799"/>
                  <a:gd name="connsiteX17" fmla="*/ 3235191 w 4611794"/>
                  <a:gd name="connsiteY17" fmla="*/ 2485799 h 2485799"/>
                  <a:gd name="connsiteX18" fmla="*/ 2593536 w 4611794"/>
                  <a:gd name="connsiteY18" fmla="*/ 2485799 h 2485799"/>
                  <a:gd name="connsiteX19" fmla="*/ 2040384 w 4611794"/>
                  <a:gd name="connsiteY19" fmla="*/ 2485799 h 2485799"/>
                  <a:gd name="connsiteX20" fmla="*/ 1487233 w 4611794"/>
                  <a:gd name="connsiteY20" fmla="*/ 2485799 h 2485799"/>
                  <a:gd name="connsiteX21" fmla="*/ 1066838 w 4611794"/>
                  <a:gd name="connsiteY21" fmla="*/ 2485799 h 2485799"/>
                  <a:gd name="connsiteX22" fmla="*/ 93292 w 4611794"/>
                  <a:gd name="connsiteY22" fmla="*/ 2485799 h 2485799"/>
                  <a:gd name="connsiteX23" fmla="*/ 0 w 4611794"/>
                  <a:gd name="connsiteY23" fmla="*/ 2392507 h 2485799"/>
                  <a:gd name="connsiteX24" fmla="*/ 0 w 4611794"/>
                  <a:gd name="connsiteY24" fmla="*/ 1771719 h 2485799"/>
                  <a:gd name="connsiteX25" fmla="*/ 0 w 4611794"/>
                  <a:gd name="connsiteY25" fmla="*/ 1173923 h 2485799"/>
                  <a:gd name="connsiteX26" fmla="*/ 0 w 4611794"/>
                  <a:gd name="connsiteY26" fmla="*/ 93292 h 248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11794" h="2485799" fill="none" extrusionOk="0">
                    <a:moveTo>
                      <a:pt x="0" y="93292"/>
                    </a:moveTo>
                    <a:cubicBezTo>
                      <a:pt x="-1057" y="42961"/>
                      <a:pt x="38133" y="-8160"/>
                      <a:pt x="93292" y="0"/>
                    </a:cubicBezTo>
                    <a:cubicBezTo>
                      <a:pt x="188688" y="-21297"/>
                      <a:pt x="411960" y="1148"/>
                      <a:pt x="513687" y="0"/>
                    </a:cubicBezTo>
                    <a:cubicBezTo>
                      <a:pt x="615414" y="-1148"/>
                      <a:pt x="877996" y="33526"/>
                      <a:pt x="1066838" y="0"/>
                    </a:cubicBezTo>
                    <a:cubicBezTo>
                      <a:pt x="1255680" y="-33526"/>
                      <a:pt x="1364584" y="40438"/>
                      <a:pt x="1487233" y="0"/>
                    </a:cubicBezTo>
                    <a:cubicBezTo>
                      <a:pt x="1609883" y="-40438"/>
                      <a:pt x="1787074" y="63195"/>
                      <a:pt x="2040384" y="0"/>
                    </a:cubicBezTo>
                    <a:cubicBezTo>
                      <a:pt x="2293694" y="-63195"/>
                      <a:pt x="2301867" y="40112"/>
                      <a:pt x="2460779" y="0"/>
                    </a:cubicBezTo>
                    <a:cubicBezTo>
                      <a:pt x="2619691" y="-40112"/>
                      <a:pt x="2819028" y="37776"/>
                      <a:pt x="3058183" y="0"/>
                    </a:cubicBezTo>
                    <a:cubicBezTo>
                      <a:pt x="3297338" y="-37776"/>
                      <a:pt x="3522170" y="40139"/>
                      <a:pt x="3655586" y="0"/>
                    </a:cubicBezTo>
                    <a:cubicBezTo>
                      <a:pt x="3789002" y="-40139"/>
                      <a:pt x="4213416" y="79758"/>
                      <a:pt x="4518502" y="0"/>
                    </a:cubicBezTo>
                    <a:cubicBezTo>
                      <a:pt x="4568808" y="-15218"/>
                      <a:pt x="4609098" y="43041"/>
                      <a:pt x="4611794" y="93292"/>
                    </a:cubicBezTo>
                    <a:cubicBezTo>
                      <a:pt x="4637282" y="321403"/>
                      <a:pt x="4585191" y="471664"/>
                      <a:pt x="4611794" y="645104"/>
                    </a:cubicBezTo>
                    <a:cubicBezTo>
                      <a:pt x="4638397" y="818544"/>
                      <a:pt x="4543679" y="1127903"/>
                      <a:pt x="4611794" y="1265892"/>
                    </a:cubicBezTo>
                    <a:cubicBezTo>
                      <a:pt x="4679909" y="1403881"/>
                      <a:pt x="4587382" y="1642866"/>
                      <a:pt x="4611794" y="1817703"/>
                    </a:cubicBezTo>
                    <a:cubicBezTo>
                      <a:pt x="4636206" y="1992540"/>
                      <a:pt x="4603704" y="2134200"/>
                      <a:pt x="4611794" y="2392507"/>
                    </a:cubicBezTo>
                    <a:cubicBezTo>
                      <a:pt x="4609948" y="2436505"/>
                      <a:pt x="4571050" y="2489576"/>
                      <a:pt x="4518502" y="2485799"/>
                    </a:cubicBezTo>
                    <a:cubicBezTo>
                      <a:pt x="4380547" y="2538046"/>
                      <a:pt x="4078791" y="2444492"/>
                      <a:pt x="3876847" y="2485799"/>
                    </a:cubicBezTo>
                    <a:cubicBezTo>
                      <a:pt x="3674904" y="2527106"/>
                      <a:pt x="3474276" y="2427221"/>
                      <a:pt x="3235191" y="2485799"/>
                    </a:cubicBezTo>
                    <a:cubicBezTo>
                      <a:pt x="2996106" y="2544377"/>
                      <a:pt x="2898994" y="2481907"/>
                      <a:pt x="2593536" y="2485799"/>
                    </a:cubicBezTo>
                    <a:cubicBezTo>
                      <a:pt x="2288079" y="2489691"/>
                      <a:pt x="2285032" y="2482910"/>
                      <a:pt x="2040384" y="2485799"/>
                    </a:cubicBezTo>
                    <a:cubicBezTo>
                      <a:pt x="1795736" y="2488688"/>
                      <a:pt x="1700231" y="2481566"/>
                      <a:pt x="1487233" y="2485799"/>
                    </a:cubicBezTo>
                    <a:cubicBezTo>
                      <a:pt x="1274235" y="2490032"/>
                      <a:pt x="1169757" y="2470081"/>
                      <a:pt x="1066838" y="2485799"/>
                    </a:cubicBezTo>
                    <a:cubicBezTo>
                      <a:pt x="963919" y="2501517"/>
                      <a:pt x="546163" y="2394901"/>
                      <a:pt x="93292" y="2485799"/>
                    </a:cubicBezTo>
                    <a:cubicBezTo>
                      <a:pt x="47969" y="2496427"/>
                      <a:pt x="-12340" y="2452554"/>
                      <a:pt x="0" y="2392507"/>
                    </a:cubicBezTo>
                    <a:cubicBezTo>
                      <a:pt x="-60624" y="2244080"/>
                      <a:pt x="30857" y="1901701"/>
                      <a:pt x="0" y="1771719"/>
                    </a:cubicBezTo>
                    <a:cubicBezTo>
                      <a:pt x="-30857" y="1641737"/>
                      <a:pt x="35930" y="1401046"/>
                      <a:pt x="0" y="1173923"/>
                    </a:cubicBezTo>
                    <a:cubicBezTo>
                      <a:pt x="-35930" y="946800"/>
                      <a:pt x="100321" y="531314"/>
                      <a:pt x="0" y="93292"/>
                    </a:cubicBezTo>
                    <a:close/>
                  </a:path>
                  <a:path w="4611794" h="2485799" stroke="0" extrusionOk="0">
                    <a:moveTo>
                      <a:pt x="0" y="93292"/>
                    </a:moveTo>
                    <a:cubicBezTo>
                      <a:pt x="-8335" y="36865"/>
                      <a:pt x="43834" y="-4343"/>
                      <a:pt x="93292" y="0"/>
                    </a:cubicBezTo>
                    <a:cubicBezTo>
                      <a:pt x="259444" y="-29463"/>
                      <a:pt x="551324" y="71963"/>
                      <a:pt x="734947" y="0"/>
                    </a:cubicBezTo>
                    <a:cubicBezTo>
                      <a:pt x="918570" y="-71963"/>
                      <a:pt x="1066308" y="38796"/>
                      <a:pt x="1199595" y="0"/>
                    </a:cubicBezTo>
                    <a:cubicBezTo>
                      <a:pt x="1332882" y="-38796"/>
                      <a:pt x="1518722" y="15569"/>
                      <a:pt x="1796998" y="0"/>
                    </a:cubicBezTo>
                    <a:cubicBezTo>
                      <a:pt x="2075274" y="-15569"/>
                      <a:pt x="2197662" y="13159"/>
                      <a:pt x="2394401" y="0"/>
                    </a:cubicBezTo>
                    <a:cubicBezTo>
                      <a:pt x="2591140" y="-13159"/>
                      <a:pt x="2808128" y="75670"/>
                      <a:pt x="3036057" y="0"/>
                    </a:cubicBezTo>
                    <a:cubicBezTo>
                      <a:pt x="3263986" y="-75670"/>
                      <a:pt x="3389867" y="37374"/>
                      <a:pt x="3677712" y="0"/>
                    </a:cubicBezTo>
                    <a:cubicBezTo>
                      <a:pt x="3965558" y="-37374"/>
                      <a:pt x="4320003" y="59842"/>
                      <a:pt x="4518502" y="0"/>
                    </a:cubicBezTo>
                    <a:cubicBezTo>
                      <a:pt x="4571271" y="338"/>
                      <a:pt x="4615505" y="52667"/>
                      <a:pt x="4611794" y="93292"/>
                    </a:cubicBezTo>
                    <a:cubicBezTo>
                      <a:pt x="4622278" y="379553"/>
                      <a:pt x="4611615" y="553484"/>
                      <a:pt x="4611794" y="714080"/>
                    </a:cubicBezTo>
                    <a:cubicBezTo>
                      <a:pt x="4611973" y="874676"/>
                      <a:pt x="4560489" y="1065388"/>
                      <a:pt x="4611794" y="1242900"/>
                    </a:cubicBezTo>
                    <a:cubicBezTo>
                      <a:pt x="4663099" y="1420412"/>
                      <a:pt x="4556605" y="1576287"/>
                      <a:pt x="4611794" y="1863688"/>
                    </a:cubicBezTo>
                    <a:cubicBezTo>
                      <a:pt x="4666983" y="2151089"/>
                      <a:pt x="4602434" y="2269447"/>
                      <a:pt x="4611794" y="2392507"/>
                    </a:cubicBezTo>
                    <a:cubicBezTo>
                      <a:pt x="4608088" y="2455307"/>
                      <a:pt x="4567584" y="2490816"/>
                      <a:pt x="4518502" y="2485799"/>
                    </a:cubicBezTo>
                    <a:cubicBezTo>
                      <a:pt x="4257015" y="2526302"/>
                      <a:pt x="4054122" y="2476556"/>
                      <a:pt x="3921099" y="2485799"/>
                    </a:cubicBezTo>
                    <a:cubicBezTo>
                      <a:pt x="3788076" y="2495042"/>
                      <a:pt x="3708907" y="2475643"/>
                      <a:pt x="3500704" y="2485799"/>
                    </a:cubicBezTo>
                    <a:cubicBezTo>
                      <a:pt x="3292501" y="2495955"/>
                      <a:pt x="3139515" y="2432389"/>
                      <a:pt x="3036057" y="2485799"/>
                    </a:cubicBezTo>
                    <a:cubicBezTo>
                      <a:pt x="2932599" y="2539209"/>
                      <a:pt x="2709373" y="2482430"/>
                      <a:pt x="2527158" y="2485799"/>
                    </a:cubicBezTo>
                    <a:cubicBezTo>
                      <a:pt x="2344943" y="2489168"/>
                      <a:pt x="2179167" y="2458616"/>
                      <a:pt x="1929754" y="2485799"/>
                    </a:cubicBezTo>
                    <a:cubicBezTo>
                      <a:pt x="1680341" y="2512982"/>
                      <a:pt x="1656046" y="2436589"/>
                      <a:pt x="1509359" y="2485799"/>
                    </a:cubicBezTo>
                    <a:cubicBezTo>
                      <a:pt x="1362672" y="2535009"/>
                      <a:pt x="1137418" y="2439787"/>
                      <a:pt x="911956" y="2485799"/>
                    </a:cubicBezTo>
                    <a:cubicBezTo>
                      <a:pt x="686494" y="2531811"/>
                      <a:pt x="411494" y="2434158"/>
                      <a:pt x="93292" y="2485799"/>
                    </a:cubicBezTo>
                    <a:cubicBezTo>
                      <a:pt x="47433" y="2479705"/>
                      <a:pt x="-10255" y="2452037"/>
                      <a:pt x="0" y="2392507"/>
                    </a:cubicBezTo>
                    <a:cubicBezTo>
                      <a:pt x="-19543" y="2215974"/>
                      <a:pt x="4305" y="2134216"/>
                      <a:pt x="0" y="1886680"/>
                    </a:cubicBezTo>
                    <a:cubicBezTo>
                      <a:pt x="-4305" y="1639144"/>
                      <a:pt x="49030" y="1487190"/>
                      <a:pt x="0" y="1334868"/>
                    </a:cubicBezTo>
                    <a:cubicBezTo>
                      <a:pt x="-49030" y="1182546"/>
                      <a:pt x="31054" y="1036149"/>
                      <a:pt x="0" y="806049"/>
                    </a:cubicBezTo>
                    <a:cubicBezTo>
                      <a:pt x="-31054" y="575949"/>
                      <a:pt x="75837" y="402686"/>
                      <a:pt x="0" y="932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E2E1"/>
                </a:solidFill>
                <a:extLst>
                  <a:ext uri="{C807C97D-BFC1-408E-A445-0C87EB9F89A2}">
                    <ask:lineSketchStyleProps xmlns:ask="http://schemas.microsoft.com/office/drawing/2018/sketchyshapes" sd="119218037">
                      <a:prstGeom prst="roundRect">
                        <a:avLst>
                          <a:gd name="adj" fmla="val 3753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Rounded Rectangle 5">
                <a:extLst>
                  <a:ext uri="{FF2B5EF4-FFF2-40B4-BE49-F238E27FC236}">
                    <a16:creationId xmlns:a16="http://schemas.microsoft.com/office/drawing/2014/main" id="{EFA61DB1-59C2-4276-98C1-8880765DA240}"/>
                  </a:ext>
                </a:extLst>
              </p:cNvPr>
              <p:cNvSpPr/>
              <p:nvPr/>
            </p:nvSpPr>
            <p:spPr>
              <a:xfrm>
                <a:off x="6538208" y="2417759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gắn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Rounded Rectangle 5">
                <a:extLst>
                  <a:ext uri="{FF2B5EF4-FFF2-40B4-BE49-F238E27FC236}">
                    <a16:creationId xmlns:a16="http://schemas.microsoft.com/office/drawing/2014/main" id="{0493374D-C9E6-4268-BF67-B8B04279AC54}"/>
                  </a:ext>
                </a:extLst>
              </p:cNvPr>
              <p:cNvSpPr/>
              <p:nvPr/>
            </p:nvSpPr>
            <p:spPr>
              <a:xfrm>
                <a:off x="8844067" y="2417759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lặn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288510-CFD7-4943-9B51-9DDC03F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053" t="24657" r="22503" b="31167"/>
            <a:stretch/>
          </p:blipFill>
          <p:spPr>
            <a:xfrm>
              <a:off x="7532075" y="2508770"/>
              <a:ext cx="1174418" cy="83538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021E448-C0A7-4391-BCF0-258D9736B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053" t="24657" r="22503" b="31167"/>
            <a:stretch/>
          </p:blipFill>
          <p:spPr>
            <a:xfrm>
              <a:off x="9671714" y="2508770"/>
              <a:ext cx="1174418" cy="836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4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00F7E-5A7F-4069-B522-A012A204C9D0}"/>
              </a:ext>
            </a:extLst>
          </p:cNvPr>
          <p:cNvGrpSpPr/>
          <p:nvPr/>
        </p:nvGrpSpPr>
        <p:grpSpPr>
          <a:xfrm>
            <a:off x="585515" y="1622473"/>
            <a:ext cx="3172096" cy="4703023"/>
            <a:chOff x="585515" y="1622473"/>
            <a:chExt cx="3172096" cy="4703023"/>
          </a:xfrm>
        </p:grpSpPr>
        <p:sp>
          <p:nvSpPr>
            <p:cNvPr id="8" name="2">
              <a:extLst>
                <a:ext uri="{FF2B5EF4-FFF2-40B4-BE49-F238E27FC236}">
                  <a16:creationId xmlns:a16="http://schemas.microsoft.com/office/drawing/2014/main" id="{28CFA95D-2D3A-45A6-98B2-2E499383BC3E}"/>
                </a:ext>
              </a:extLst>
            </p:cNvPr>
            <p:cNvSpPr/>
            <p:nvPr/>
          </p:nvSpPr>
          <p:spPr>
            <a:xfrm>
              <a:off x="585515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417383-26D7-41BE-BC9C-2D4526154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567" y="2003331"/>
              <a:ext cx="2818971" cy="25363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F96BF-AAA4-4A91-A943-370E80F12D69}"/>
              </a:ext>
            </a:extLst>
          </p:cNvPr>
          <p:cNvGrpSpPr/>
          <p:nvPr/>
        </p:nvGrpSpPr>
        <p:grpSpPr>
          <a:xfrm>
            <a:off x="585514" y="5095887"/>
            <a:ext cx="3172096" cy="923330"/>
            <a:chOff x="585514" y="5095887"/>
            <a:chExt cx="3172096" cy="9233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0D1D4E-B0E2-4E61-BD9E-FA57EB6BE2C8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0DC0F7-92B9-447A-AD46-417E46BC9E1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818F599-FBEE-435B-9AD5-0A23A039A293}"/>
              </a:ext>
            </a:extLst>
          </p:cNvPr>
          <p:cNvSpPr txBox="1"/>
          <p:nvPr/>
        </p:nvSpPr>
        <p:spPr>
          <a:xfrm>
            <a:off x="1137592" y="5095805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72F969-5BC9-4584-AA50-83EC7A1DE975}"/>
              </a:ext>
            </a:extLst>
          </p:cNvPr>
          <p:cNvSpPr txBox="1"/>
          <p:nvPr/>
        </p:nvSpPr>
        <p:spPr>
          <a:xfrm>
            <a:off x="2584638" y="5095805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4BBBA9-73B9-4F02-B65F-207E8FCB7BC2}"/>
              </a:ext>
            </a:extLst>
          </p:cNvPr>
          <p:cNvGrpSpPr/>
          <p:nvPr/>
        </p:nvGrpSpPr>
        <p:grpSpPr>
          <a:xfrm>
            <a:off x="4471051" y="1622473"/>
            <a:ext cx="3172096" cy="4703023"/>
            <a:chOff x="4471051" y="1622473"/>
            <a:chExt cx="3172096" cy="4703023"/>
          </a:xfrm>
        </p:grpSpPr>
        <p:sp>
          <p:nvSpPr>
            <p:cNvPr id="43" name="2">
              <a:extLst>
                <a:ext uri="{FF2B5EF4-FFF2-40B4-BE49-F238E27FC236}">
                  <a16:creationId xmlns:a16="http://schemas.microsoft.com/office/drawing/2014/main" id="{820146F3-D6A3-493A-948A-3F5E13EC7800}"/>
                </a:ext>
              </a:extLst>
            </p:cNvPr>
            <p:cNvSpPr/>
            <p:nvPr/>
          </p:nvSpPr>
          <p:spPr>
            <a:xfrm>
              <a:off x="4471051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2A3A085-743C-433A-80D5-2EE4497AC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7268" y="2003332"/>
              <a:ext cx="2834886" cy="253639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E43EB9-81EE-41DC-B625-5E1723796DD9}"/>
              </a:ext>
            </a:extLst>
          </p:cNvPr>
          <p:cNvGrpSpPr/>
          <p:nvPr/>
        </p:nvGrpSpPr>
        <p:grpSpPr>
          <a:xfrm>
            <a:off x="4471051" y="5095887"/>
            <a:ext cx="3172096" cy="923330"/>
            <a:chOff x="585514" y="5095887"/>
            <a:chExt cx="3172096" cy="9233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162EB9-BB7A-4412-A375-351FA850E060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17C1B3-6B2E-4774-885A-6BB2763FFB3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9FFC0C-10EA-472D-AFD0-D1E4CA7E5DCE}"/>
              </a:ext>
            </a:extLst>
          </p:cNvPr>
          <p:cNvSpPr txBox="1"/>
          <p:nvPr/>
        </p:nvSpPr>
        <p:spPr>
          <a:xfrm>
            <a:off x="5324396" y="5096683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C92E62-3B1F-4BB3-9EA1-2AE27C37CCE8}"/>
              </a:ext>
            </a:extLst>
          </p:cNvPr>
          <p:cNvSpPr txBox="1"/>
          <p:nvPr/>
        </p:nvSpPr>
        <p:spPr>
          <a:xfrm>
            <a:off x="6456294" y="509623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D39439-4B0B-452A-AB70-855CD128DC51}"/>
              </a:ext>
            </a:extLst>
          </p:cNvPr>
          <p:cNvGrpSpPr/>
          <p:nvPr/>
        </p:nvGrpSpPr>
        <p:grpSpPr>
          <a:xfrm>
            <a:off x="8356586" y="1622473"/>
            <a:ext cx="3172096" cy="4703023"/>
            <a:chOff x="8356586" y="1622473"/>
            <a:chExt cx="3172096" cy="4703023"/>
          </a:xfrm>
        </p:grpSpPr>
        <p:sp>
          <p:nvSpPr>
            <p:cNvPr id="58" name="2">
              <a:extLst>
                <a:ext uri="{FF2B5EF4-FFF2-40B4-BE49-F238E27FC236}">
                  <a16:creationId xmlns:a16="http://schemas.microsoft.com/office/drawing/2014/main" id="{4BCD4511-EC7C-4D16-B143-38F48F19894F}"/>
                </a:ext>
              </a:extLst>
            </p:cNvPr>
            <p:cNvSpPr/>
            <p:nvPr/>
          </p:nvSpPr>
          <p:spPr>
            <a:xfrm>
              <a:off x="8356586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B1DC476-14FA-483A-B60B-B709C098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2888" y="2003332"/>
              <a:ext cx="2999492" cy="253639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BDCF8D-29FA-41D5-98ED-6293C0529391}"/>
              </a:ext>
            </a:extLst>
          </p:cNvPr>
          <p:cNvGrpSpPr/>
          <p:nvPr/>
        </p:nvGrpSpPr>
        <p:grpSpPr>
          <a:xfrm>
            <a:off x="8356583" y="5095887"/>
            <a:ext cx="3172096" cy="923330"/>
            <a:chOff x="585514" y="5095887"/>
            <a:chExt cx="3172096" cy="92333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19665D5-8117-49A5-9285-349062C82E3F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9DA88F-3C2B-4FEB-B11B-9D485E32B823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mận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4661F16-AFCD-492E-9C91-43CC02D41296}"/>
              </a:ext>
            </a:extLst>
          </p:cNvPr>
          <p:cNvSpPr txBox="1"/>
          <p:nvPr/>
        </p:nvSpPr>
        <p:spPr>
          <a:xfrm>
            <a:off x="10373705" y="509623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54" grpId="0"/>
      <p:bldP spid="55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EE066-FDD1-40B2-9DE1-C6F85639D8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32" y="855950"/>
            <a:ext cx="5242568" cy="31455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E4156B5-B4F7-4B33-8EFC-9D5470210C6E}"/>
              </a:ext>
            </a:extLst>
          </p:cNvPr>
          <p:cNvGrpSpPr/>
          <p:nvPr/>
        </p:nvGrpSpPr>
        <p:grpSpPr>
          <a:xfrm>
            <a:off x="6367495" y="953227"/>
            <a:ext cx="4611794" cy="3048264"/>
            <a:chOff x="6318857" y="855950"/>
            <a:chExt cx="4611794" cy="3048264"/>
          </a:xfrm>
        </p:grpSpPr>
        <p:sp>
          <p:nvSpPr>
            <p:cNvPr id="16" name="2">
              <a:extLst>
                <a:ext uri="{FF2B5EF4-FFF2-40B4-BE49-F238E27FC236}">
                  <a16:creationId xmlns:a16="http://schemas.microsoft.com/office/drawing/2014/main" id="{E8F1D557-7209-47D9-A002-203218591D54}"/>
                </a:ext>
              </a:extLst>
            </p:cNvPr>
            <p:cNvSpPr/>
            <p:nvPr/>
          </p:nvSpPr>
          <p:spPr>
            <a:xfrm>
              <a:off x="6318857" y="1043840"/>
              <a:ext cx="4611794" cy="2608896"/>
            </a:xfrm>
            <a:custGeom>
              <a:avLst/>
              <a:gdLst>
                <a:gd name="connsiteX0" fmla="*/ 0 w 4611794"/>
                <a:gd name="connsiteY0" fmla="*/ 97912 h 2608896"/>
                <a:gd name="connsiteX1" fmla="*/ 97912 w 4611794"/>
                <a:gd name="connsiteY1" fmla="*/ 0 h 2608896"/>
                <a:gd name="connsiteX2" fmla="*/ 694068 w 4611794"/>
                <a:gd name="connsiteY2" fmla="*/ 0 h 2608896"/>
                <a:gd name="connsiteX3" fmla="*/ 1246064 w 4611794"/>
                <a:gd name="connsiteY3" fmla="*/ 0 h 2608896"/>
                <a:gd name="connsiteX4" fmla="*/ 1665581 w 4611794"/>
                <a:gd name="connsiteY4" fmla="*/ 0 h 2608896"/>
                <a:gd name="connsiteX5" fmla="*/ 2261737 w 4611794"/>
                <a:gd name="connsiteY5" fmla="*/ 0 h 2608896"/>
                <a:gd name="connsiteX6" fmla="*/ 2857893 w 4611794"/>
                <a:gd name="connsiteY6" fmla="*/ 0 h 2608896"/>
                <a:gd name="connsiteX7" fmla="*/ 3498209 w 4611794"/>
                <a:gd name="connsiteY7" fmla="*/ 0 h 2608896"/>
                <a:gd name="connsiteX8" fmla="*/ 3961886 w 4611794"/>
                <a:gd name="connsiteY8" fmla="*/ 0 h 2608896"/>
                <a:gd name="connsiteX9" fmla="*/ 4513882 w 4611794"/>
                <a:gd name="connsiteY9" fmla="*/ 0 h 2608896"/>
                <a:gd name="connsiteX10" fmla="*/ 4611794 w 4611794"/>
                <a:gd name="connsiteY10" fmla="*/ 97912 h 2608896"/>
                <a:gd name="connsiteX11" fmla="*/ 4611794 w 4611794"/>
                <a:gd name="connsiteY11" fmla="*/ 604657 h 2608896"/>
                <a:gd name="connsiteX12" fmla="*/ 4611794 w 4611794"/>
                <a:gd name="connsiteY12" fmla="*/ 1111402 h 2608896"/>
                <a:gd name="connsiteX13" fmla="*/ 4611794 w 4611794"/>
                <a:gd name="connsiteY13" fmla="*/ 1521624 h 2608896"/>
                <a:gd name="connsiteX14" fmla="*/ 4611794 w 4611794"/>
                <a:gd name="connsiteY14" fmla="*/ 2028370 h 2608896"/>
                <a:gd name="connsiteX15" fmla="*/ 4611794 w 4611794"/>
                <a:gd name="connsiteY15" fmla="*/ 2510984 h 2608896"/>
                <a:gd name="connsiteX16" fmla="*/ 4513882 w 4611794"/>
                <a:gd name="connsiteY16" fmla="*/ 2608896 h 2608896"/>
                <a:gd name="connsiteX17" fmla="*/ 3873566 w 4611794"/>
                <a:gd name="connsiteY17" fmla="*/ 2608896 h 2608896"/>
                <a:gd name="connsiteX18" fmla="*/ 3321570 w 4611794"/>
                <a:gd name="connsiteY18" fmla="*/ 2608896 h 2608896"/>
                <a:gd name="connsiteX19" fmla="*/ 2902053 w 4611794"/>
                <a:gd name="connsiteY19" fmla="*/ 2608896 h 2608896"/>
                <a:gd name="connsiteX20" fmla="*/ 2350057 w 4611794"/>
                <a:gd name="connsiteY20" fmla="*/ 2608896 h 2608896"/>
                <a:gd name="connsiteX21" fmla="*/ 1753901 w 4611794"/>
                <a:gd name="connsiteY21" fmla="*/ 2608896 h 2608896"/>
                <a:gd name="connsiteX22" fmla="*/ 1157745 w 4611794"/>
                <a:gd name="connsiteY22" fmla="*/ 2608896 h 2608896"/>
                <a:gd name="connsiteX23" fmla="*/ 649908 w 4611794"/>
                <a:gd name="connsiteY23" fmla="*/ 2608896 h 2608896"/>
                <a:gd name="connsiteX24" fmla="*/ 97912 w 4611794"/>
                <a:gd name="connsiteY24" fmla="*/ 2608896 h 2608896"/>
                <a:gd name="connsiteX25" fmla="*/ 0 w 4611794"/>
                <a:gd name="connsiteY25" fmla="*/ 2510984 h 2608896"/>
                <a:gd name="connsiteX26" fmla="*/ 0 w 4611794"/>
                <a:gd name="connsiteY26" fmla="*/ 2100762 h 2608896"/>
                <a:gd name="connsiteX27" fmla="*/ 0 w 4611794"/>
                <a:gd name="connsiteY27" fmla="*/ 1594017 h 2608896"/>
                <a:gd name="connsiteX28" fmla="*/ 0 w 4611794"/>
                <a:gd name="connsiteY28" fmla="*/ 1159664 h 2608896"/>
                <a:gd name="connsiteX29" fmla="*/ 0 w 4611794"/>
                <a:gd name="connsiteY29" fmla="*/ 749441 h 2608896"/>
                <a:gd name="connsiteX30" fmla="*/ 0 w 4611794"/>
                <a:gd name="connsiteY30" fmla="*/ 97912 h 260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11794" h="2608896" fill="none" extrusionOk="0">
                  <a:moveTo>
                    <a:pt x="0" y="97912"/>
                  </a:moveTo>
                  <a:cubicBezTo>
                    <a:pt x="7171" y="54236"/>
                    <a:pt x="34990" y="-1639"/>
                    <a:pt x="97912" y="0"/>
                  </a:cubicBezTo>
                  <a:cubicBezTo>
                    <a:pt x="301373" y="-12186"/>
                    <a:pt x="462832" y="53325"/>
                    <a:pt x="694068" y="0"/>
                  </a:cubicBezTo>
                  <a:cubicBezTo>
                    <a:pt x="925304" y="-53325"/>
                    <a:pt x="1124709" y="41404"/>
                    <a:pt x="1246064" y="0"/>
                  </a:cubicBezTo>
                  <a:cubicBezTo>
                    <a:pt x="1367419" y="-41404"/>
                    <a:pt x="1577601" y="34314"/>
                    <a:pt x="1665581" y="0"/>
                  </a:cubicBezTo>
                  <a:cubicBezTo>
                    <a:pt x="1753561" y="-34314"/>
                    <a:pt x="2081558" y="63220"/>
                    <a:pt x="2261737" y="0"/>
                  </a:cubicBezTo>
                  <a:cubicBezTo>
                    <a:pt x="2441916" y="-63220"/>
                    <a:pt x="2668212" y="2927"/>
                    <a:pt x="2857893" y="0"/>
                  </a:cubicBezTo>
                  <a:cubicBezTo>
                    <a:pt x="3047574" y="-2927"/>
                    <a:pt x="3299340" y="51226"/>
                    <a:pt x="3498209" y="0"/>
                  </a:cubicBezTo>
                  <a:cubicBezTo>
                    <a:pt x="3697078" y="-51226"/>
                    <a:pt x="3766175" y="47693"/>
                    <a:pt x="3961886" y="0"/>
                  </a:cubicBezTo>
                  <a:cubicBezTo>
                    <a:pt x="4157597" y="-47693"/>
                    <a:pt x="4270338" y="30488"/>
                    <a:pt x="4513882" y="0"/>
                  </a:cubicBezTo>
                  <a:cubicBezTo>
                    <a:pt x="4570492" y="11271"/>
                    <a:pt x="4606874" y="32459"/>
                    <a:pt x="4611794" y="97912"/>
                  </a:cubicBezTo>
                  <a:cubicBezTo>
                    <a:pt x="4611796" y="275327"/>
                    <a:pt x="4570387" y="354659"/>
                    <a:pt x="4611794" y="604657"/>
                  </a:cubicBezTo>
                  <a:cubicBezTo>
                    <a:pt x="4653201" y="854655"/>
                    <a:pt x="4561724" y="945683"/>
                    <a:pt x="4611794" y="1111402"/>
                  </a:cubicBezTo>
                  <a:cubicBezTo>
                    <a:pt x="4661864" y="1277122"/>
                    <a:pt x="4601305" y="1357078"/>
                    <a:pt x="4611794" y="1521624"/>
                  </a:cubicBezTo>
                  <a:cubicBezTo>
                    <a:pt x="4622283" y="1686170"/>
                    <a:pt x="4555233" y="1843463"/>
                    <a:pt x="4611794" y="2028370"/>
                  </a:cubicBezTo>
                  <a:cubicBezTo>
                    <a:pt x="4668355" y="2213277"/>
                    <a:pt x="4566763" y="2318047"/>
                    <a:pt x="4611794" y="2510984"/>
                  </a:cubicBezTo>
                  <a:cubicBezTo>
                    <a:pt x="4609523" y="2567877"/>
                    <a:pt x="4568812" y="2607194"/>
                    <a:pt x="4513882" y="2608896"/>
                  </a:cubicBezTo>
                  <a:cubicBezTo>
                    <a:pt x="4271783" y="2683893"/>
                    <a:pt x="4032382" y="2532867"/>
                    <a:pt x="3873566" y="2608896"/>
                  </a:cubicBezTo>
                  <a:cubicBezTo>
                    <a:pt x="3714750" y="2684925"/>
                    <a:pt x="3492389" y="2576055"/>
                    <a:pt x="3321570" y="2608896"/>
                  </a:cubicBezTo>
                  <a:cubicBezTo>
                    <a:pt x="3150751" y="2641737"/>
                    <a:pt x="3007895" y="2559771"/>
                    <a:pt x="2902053" y="2608896"/>
                  </a:cubicBezTo>
                  <a:cubicBezTo>
                    <a:pt x="2796211" y="2658021"/>
                    <a:pt x="2528622" y="2577519"/>
                    <a:pt x="2350057" y="2608896"/>
                  </a:cubicBezTo>
                  <a:cubicBezTo>
                    <a:pt x="2171492" y="2640273"/>
                    <a:pt x="2037795" y="2592487"/>
                    <a:pt x="1753901" y="2608896"/>
                  </a:cubicBezTo>
                  <a:cubicBezTo>
                    <a:pt x="1470007" y="2625305"/>
                    <a:pt x="1429871" y="2575190"/>
                    <a:pt x="1157745" y="2608896"/>
                  </a:cubicBezTo>
                  <a:cubicBezTo>
                    <a:pt x="885619" y="2642602"/>
                    <a:pt x="839446" y="2552671"/>
                    <a:pt x="649908" y="2608896"/>
                  </a:cubicBezTo>
                  <a:cubicBezTo>
                    <a:pt x="460370" y="2665121"/>
                    <a:pt x="356319" y="2588413"/>
                    <a:pt x="97912" y="2608896"/>
                  </a:cubicBezTo>
                  <a:cubicBezTo>
                    <a:pt x="38075" y="2602807"/>
                    <a:pt x="-5285" y="2575060"/>
                    <a:pt x="0" y="2510984"/>
                  </a:cubicBezTo>
                  <a:cubicBezTo>
                    <a:pt x="-29724" y="2323418"/>
                    <a:pt x="9011" y="2277691"/>
                    <a:pt x="0" y="2100762"/>
                  </a:cubicBezTo>
                  <a:cubicBezTo>
                    <a:pt x="-9011" y="1923833"/>
                    <a:pt x="10357" y="1705318"/>
                    <a:pt x="0" y="1594017"/>
                  </a:cubicBezTo>
                  <a:cubicBezTo>
                    <a:pt x="-10357" y="1482717"/>
                    <a:pt x="16295" y="1365868"/>
                    <a:pt x="0" y="1159664"/>
                  </a:cubicBezTo>
                  <a:cubicBezTo>
                    <a:pt x="-16295" y="953460"/>
                    <a:pt x="31707" y="945558"/>
                    <a:pt x="0" y="749441"/>
                  </a:cubicBezTo>
                  <a:cubicBezTo>
                    <a:pt x="-31707" y="553324"/>
                    <a:pt x="42535" y="401900"/>
                    <a:pt x="0" y="97912"/>
                  </a:cubicBezTo>
                  <a:close/>
                </a:path>
                <a:path w="4611794" h="2608896" stroke="0" extrusionOk="0">
                  <a:moveTo>
                    <a:pt x="0" y="97912"/>
                  </a:moveTo>
                  <a:cubicBezTo>
                    <a:pt x="-3754" y="41629"/>
                    <a:pt x="48746" y="-10319"/>
                    <a:pt x="97912" y="0"/>
                  </a:cubicBezTo>
                  <a:cubicBezTo>
                    <a:pt x="381379" y="-60523"/>
                    <a:pt x="541353" y="64089"/>
                    <a:pt x="738228" y="0"/>
                  </a:cubicBezTo>
                  <a:cubicBezTo>
                    <a:pt x="935103" y="-64089"/>
                    <a:pt x="1001321" y="8510"/>
                    <a:pt x="1201905" y="0"/>
                  </a:cubicBezTo>
                  <a:cubicBezTo>
                    <a:pt x="1402489" y="-8510"/>
                    <a:pt x="1589189" y="26513"/>
                    <a:pt x="1798060" y="0"/>
                  </a:cubicBezTo>
                  <a:cubicBezTo>
                    <a:pt x="2006932" y="-26513"/>
                    <a:pt x="2219520" y="35068"/>
                    <a:pt x="2394216" y="0"/>
                  </a:cubicBezTo>
                  <a:cubicBezTo>
                    <a:pt x="2568912" y="-35068"/>
                    <a:pt x="2785883" y="55440"/>
                    <a:pt x="3034532" y="0"/>
                  </a:cubicBezTo>
                  <a:cubicBezTo>
                    <a:pt x="3283181" y="-55440"/>
                    <a:pt x="3443686" y="55980"/>
                    <a:pt x="3674848" y="0"/>
                  </a:cubicBezTo>
                  <a:cubicBezTo>
                    <a:pt x="3906010" y="-55980"/>
                    <a:pt x="4167679" y="3959"/>
                    <a:pt x="4513882" y="0"/>
                  </a:cubicBezTo>
                  <a:cubicBezTo>
                    <a:pt x="4579976" y="3266"/>
                    <a:pt x="4616941" y="58954"/>
                    <a:pt x="4611794" y="97912"/>
                  </a:cubicBezTo>
                  <a:cubicBezTo>
                    <a:pt x="4652108" y="268498"/>
                    <a:pt x="4593723" y="455580"/>
                    <a:pt x="4611794" y="628788"/>
                  </a:cubicBezTo>
                  <a:cubicBezTo>
                    <a:pt x="4629865" y="801996"/>
                    <a:pt x="4567517" y="887067"/>
                    <a:pt x="4611794" y="1063141"/>
                  </a:cubicBezTo>
                  <a:cubicBezTo>
                    <a:pt x="4656071" y="1239215"/>
                    <a:pt x="4571229" y="1340811"/>
                    <a:pt x="4611794" y="1594017"/>
                  </a:cubicBezTo>
                  <a:cubicBezTo>
                    <a:pt x="4652359" y="1847223"/>
                    <a:pt x="4587684" y="1912935"/>
                    <a:pt x="4611794" y="2028370"/>
                  </a:cubicBezTo>
                  <a:cubicBezTo>
                    <a:pt x="4635904" y="2143805"/>
                    <a:pt x="4558261" y="2357178"/>
                    <a:pt x="4611794" y="2510984"/>
                  </a:cubicBezTo>
                  <a:cubicBezTo>
                    <a:pt x="4607903" y="2563060"/>
                    <a:pt x="4558452" y="2616890"/>
                    <a:pt x="4513882" y="2608896"/>
                  </a:cubicBezTo>
                  <a:cubicBezTo>
                    <a:pt x="4392279" y="2610019"/>
                    <a:pt x="4253905" y="2583128"/>
                    <a:pt x="4050205" y="2608896"/>
                  </a:cubicBezTo>
                  <a:cubicBezTo>
                    <a:pt x="3846505" y="2634664"/>
                    <a:pt x="3694492" y="2574580"/>
                    <a:pt x="3586528" y="2608896"/>
                  </a:cubicBezTo>
                  <a:cubicBezTo>
                    <a:pt x="3478564" y="2643212"/>
                    <a:pt x="3282996" y="2548174"/>
                    <a:pt x="3078692" y="2608896"/>
                  </a:cubicBezTo>
                  <a:cubicBezTo>
                    <a:pt x="2874388" y="2669618"/>
                    <a:pt x="2720693" y="2603496"/>
                    <a:pt x="2482536" y="2608896"/>
                  </a:cubicBezTo>
                  <a:cubicBezTo>
                    <a:pt x="2244379" y="2614296"/>
                    <a:pt x="2225696" y="2576905"/>
                    <a:pt x="2063019" y="2608896"/>
                  </a:cubicBezTo>
                  <a:cubicBezTo>
                    <a:pt x="1900342" y="2640887"/>
                    <a:pt x="1591881" y="2592124"/>
                    <a:pt x="1466863" y="2608896"/>
                  </a:cubicBezTo>
                  <a:cubicBezTo>
                    <a:pt x="1341845" y="2625668"/>
                    <a:pt x="1170594" y="2599306"/>
                    <a:pt x="1047346" y="2608896"/>
                  </a:cubicBezTo>
                  <a:cubicBezTo>
                    <a:pt x="924098" y="2618486"/>
                    <a:pt x="518015" y="2558040"/>
                    <a:pt x="97912" y="2608896"/>
                  </a:cubicBezTo>
                  <a:cubicBezTo>
                    <a:pt x="42518" y="2608586"/>
                    <a:pt x="9266" y="2565763"/>
                    <a:pt x="0" y="2510984"/>
                  </a:cubicBezTo>
                  <a:cubicBezTo>
                    <a:pt x="-35289" y="2401267"/>
                    <a:pt x="40883" y="2246695"/>
                    <a:pt x="0" y="2076631"/>
                  </a:cubicBezTo>
                  <a:cubicBezTo>
                    <a:pt x="-40883" y="1906567"/>
                    <a:pt x="19710" y="1809540"/>
                    <a:pt x="0" y="1642278"/>
                  </a:cubicBezTo>
                  <a:cubicBezTo>
                    <a:pt x="-19710" y="1475016"/>
                    <a:pt x="1764" y="1317651"/>
                    <a:pt x="0" y="1232056"/>
                  </a:cubicBezTo>
                  <a:cubicBezTo>
                    <a:pt x="-1764" y="1146461"/>
                    <a:pt x="6662" y="901762"/>
                    <a:pt x="0" y="701180"/>
                  </a:cubicBezTo>
                  <a:cubicBezTo>
                    <a:pt x="-6662" y="500598"/>
                    <a:pt x="71250" y="252690"/>
                    <a:pt x="0" y="979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A47715-5D89-4888-A8BF-53D87017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4641" y="855950"/>
              <a:ext cx="3871296" cy="304826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5125B79-FBAC-4F7B-A66F-41FFD5384A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94" y="3937903"/>
            <a:ext cx="10136011" cy="27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91166-A2A5-ABD2-F9FB-C56A590B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733" y="1196588"/>
            <a:ext cx="8763460" cy="44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D1E8B-275B-556A-F89A-0BE707A16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885470"/>
            <a:ext cx="10164594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3F650-1E8C-DCF2-7FE4-AEE32355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3" y="923575"/>
            <a:ext cx="9955014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262A8-5169-4D8F-89CE-7159E09E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59" y="1647907"/>
            <a:ext cx="8208082" cy="31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548FE-E951-4013-A9B6-786D441148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938" y="1795873"/>
            <a:ext cx="8632124" cy="29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849463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04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1677-D1D8-4EFD-8283-283184B42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251710" cy="1209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FD805-A09B-4D73-83AC-DD3FB0E20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40" y="734842"/>
            <a:ext cx="8407119" cy="432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209956" y="5058383"/>
            <a:ext cx="11772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gà cứ tha thẩn gần chân mẹ. Đã có mẹ che chắn, cả đàn chả sợ gì lũ quạ dữ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152D-4977-4333-801E-242AD0C22347}"/>
              </a:ext>
            </a:extLst>
          </p:cNvPr>
          <p:cNvSpPr txBox="1"/>
          <p:nvPr/>
        </p:nvSpPr>
        <p:spPr>
          <a:xfrm>
            <a:off x="1003530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9F994-6175-4B0E-B0F4-5C4B32F8E520}"/>
              </a:ext>
            </a:extLst>
          </p:cNvPr>
          <p:cNvSpPr txBox="1"/>
          <p:nvPr/>
        </p:nvSpPr>
        <p:spPr>
          <a:xfrm>
            <a:off x="5222512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8FBEE-5B5D-4D10-819E-86FCD0D27D3A}"/>
              </a:ext>
            </a:extLst>
          </p:cNvPr>
          <p:cNvSpPr txBox="1"/>
          <p:nvPr/>
        </p:nvSpPr>
        <p:spPr>
          <a:xfrm>
            <a:off x="6483109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92514-7C09-4124-B99C-4E499879B824}"/>
              </a:ext>
            </a:extLst>
          </p:cNvPr>
          <p:cNvSpPr txBox="1"/>
          <p:nvPr/>
        </p:nvSpPr>
        <p:spPr>
          <a:xfrm>
            <a:off x="8014278" y="5059417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E9306-CA68-4740-8698-F9870035D03E}"/>
              </a:ext>
            </a:extLst>
          </p:cNvPr>
          <p:cNvSpPr txBox="1"/>
          <p:nvPr/>
        </p:nvSpPr>
        <p:spPr>
          <a:xfrm>
            <a:off x="2882397" y="5820568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BCF46-7FE3-4357-80A5-01F31A3AECC4}"/>
              </a:ext>
            </a:extLst>
          </p:cNvPr>
          <p:cNvSpPr txBox="1"/>
          <p:nvPr/>
        </p:nvSpPr>
        <p:spPr>
          <a:xfrm>
            <a:off x="5020915" y="5821316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3053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05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NÓI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81E55-D379-4D61-A704-374CB04009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A2904-FB2D-41F4-8E6A-55B4526BE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07" y="1796526"/>
            <a:ext cx="9300346" cy="48272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257659-AB0B-4DB5-A968-73BAEC23E41D}"/>
              </a:ext>
            </a:extLst>
          </p:cNvPr>
          <p:cNvGrpSpPr/>
          <p:nvPr/>
        </p:nvGrpSpPr>
        <p:grpSpPr>
          <a:xfrm>
            <a:off x="4692735" y="711471"/>
            <a:ext cx="2986690" cy="866096"/>
            <a:chOff x="798190" y="4964793"/>
            <a:chExt cx="2986690" cy="8660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6717AD-31C1-4A01-803B-879A4BD8EE8A}"/>
                </a:ext>
              </a:extLst>
            </p:cNvPr>
            <p:cNvSpPr/>
            <p:nvPr/>
          </p:nvSpPr>
          <p:spPr>
            <a:xfrm>
              <a:off x="938014" y="4964793"/>
              <a:ext cx="2478406" cy="861774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8D6C6-666B-4EF9-AC12-F04D06A8A4CE}"/>
                </a:ext>
              </a:extLst>
            </p:cNvPr>
            <p:cNvSpPr/>
            <p:nvPr/>
          </p:nvSpPr>
          <p:spPr>
            <a:xfrm>
              <a:off x="798190" y="4969115"/>
              <a:ext cx="298669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1963" algn="just"/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 </a:t>
              </a:r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lỗi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2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31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8F0F6B-AF0A-4AAC-A102-B033A00BFB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438" y="2831489"/>
            <a:ext cx="4658962" cy="19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5956" y="3379975"/>
            <a:ext cx="32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NHẬN BIẾT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D7777-C191-406D-A0A6-2E2AB1EA4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13" y="765463"/>
            <a:ext cx="11352173" cy="492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4A50D-22C3-4D1C-BCE3-BB099D39B2FD}"/>
              </a:ext>
            </a:extLst>
          </p:cNvPr>
          <p:cNvSpPr txBox="1"/>
          <p:nvPr/>
        </p:nvSpPr>
        <p:spPr>
          <a:xfrm>
            <a:off x="419913" y="5689600"/>
            <a:ext cx="113672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 vằn và hươu cao cổ là đôi bạn thân.</a:t>
            </a:r>
            <a:endParaRPr lang="en-US" sz="5000" dirty="0"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2B3906-3C34-4BE4-9E47-B6D5973F5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121" y="5535247"/>
            <a:ext cx="1463167" cy="134123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38E76-678F-48E2-B67D-CFB63AF955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116" y="5538798"/>
            <a:ext cx="1463167" cy="1341236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4E04E-2C55-4228-AB9F-63DFE4C1F0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66" y="5536042"/>
            <a:ext cx="1463167" cy="13412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9FF4A5-193C-4854-B01E-4042ED243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734F0A-E0F4-447F-823F-BFE50669C6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DF7-40DE-41F9-A65B-44BFBC37E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107</Words>
  <Application>Microsoft Office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66</cp:revision>
  <dcterms:created xsi:type="dcterms:W3CDTF">2021-07-04T07:01:58Z</dcterms:created>
  <dcterms:modified xsi:type="dcterms:W3CDTF">2022-10-23T16:13:46Z</dcterms:modified>
</cp:coreProperties>
</file>