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959" r:id="rId2"/>
    <p:sldId id="2922" r:id="rId3"/>
    <p:sldId id="2927" r:id="rId4"/>
    <p:sldId id="2945" r:id="rId5"/>
    <p:sldId id="2952" r:id="rId6"/>
    <p:sldId id="2953" r:id="rId7"/>
    <p:sldId id="2950" r:id="rId8"/>
    <p:sldId id="2954" r:id="rId9"/>
    <p:sldId id="2951" r:id="rId10"/>
    <p:sldId id="2947" r:id="rId11"/>
    <p:sldId id="2949" r:id="rId12"/>
    <p:sldId id="2955" r:id="rId13"/>
    <p:sldId id="2956" r:id="rId14"/>
    <p:sldId id="2957" r:id="rId15"/>
    <p:sldId id="2958" r:id="rId16"/>
    <p:sldId id="294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al Rounded MT Bold" panose="020F0704030504030204" pitchFamily="34" charset="0"/>
      <p:regular r:id="rId23"/>
    </p:embeddedFont>
    <p:embeddedFont>
      <p:font typeface="Arial-Rounded" panose="020B0500000000000000" pitchFamily="34" charset="-93"/>
      <p:regular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94B"/>
    <a:srgbClr val="FDEEE9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F5558AA-4B74-F3B4-414B-E8F8B3D162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16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19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21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98764" y="537588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94899" y="2563972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12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764CF-A6EA-4D16-BC1D-7A946D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BE8F9663-DB85-42B9-83DB-958ED3C5D4CE}"/>
              </a:ext>
            </a:extLst>
          </p:cNvPr>
          <p:cNvSpPr/>
          <p:nvPr/>
        </p:nvSpPr>
        <p:spPr>
          <a:xfrm>
            <a:off x="4172236" y="516555"/>
            <a:ext cx="384752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0AFD-00BF-4DA1-BD03-033F6109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2" y="1368941"/>
            <a:ext cx="3435438" cy="245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B9DF9-B23D-4F95-8281-9C19F572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57" y="1368941"/>
            <a:ext cx="3435977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DDAFC-CBC8-49CE-9E73-67D13CDCD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495" y="4058262"/>
            <a:ext cx="3416602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3D7B-5E68-4C7E-B396-86F3F629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624" y="4058262"/>
            <a:ext cx="3411170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iến và dế mèn">
            <a:hlinkClick r:id="" action="ppaction://media"/>
            <a:extLst>
              <a:ext uri="{FF2B5EF4-FFF2-40B4-BE49-F238E27FC236}">
                <a16:creationId xmlns:a16="http://schemas.microsoft.com/office/drawing/2014/main" id="{C3C75792-4871-47C2-964F-AB7E6CDF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445" y="479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7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1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3577" y="2848136"/>
            <a:ext cx="5103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1F917-D223-4728-820F-E5BAC73D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14" y="1960305"/>
            <a:ext cx="5687044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7434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2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5505" y="3231594"/>
            <a:ext cx="5103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4FE202-5315-4459-BCF9-C804111F4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22" y="1996562"/>
            <a:ext cx="5693019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17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3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5505" y="3084110"/>
            <a:ext cx="510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AE0568-E5B0-4D35-BCC4-7809B05E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09" y="1994877"/>
            <a:ext cx="5693018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2">
            <a:extLst>
              <a:ext uri="{FF2B5EF4-FFF2-40B4-BE49-F238E27FC236}">
                <a16:creationId xmlns:a16="http://schemas.microsoft.com/office/drawing/2014/main" id="{BBC9FF8F-4942-4D6C-9CE1-0A4E87965352}"/>
              </a:ext>
            </a:extLst>
          </p:cNvPr>
          <p:cNvSpPr/>
          <p:nvPr/>
        </p:nvSpPr>
        <p:spPr>
          <a:xfrm>
            <a:off x="545505" y="3239774"/>
            <a:ext cx="510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501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3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F065C-608F-49A2-963B-C1340536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8BDA59-983B-4745-B3DA-2EF56053C11E}"/>
              </a:ext>
            </a:extLst>
          </p:cNvPr>
          <p:cNvSpPr/>
          <p:nvPr/>
        </p:nvSpPr>
        <p:spPr>
          <a:xfrm>
            <a:off x="0" y="1664336"/>
            <a:ext cx="12192000" cy="4306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4802B13-BB44-4FFE-9542-F5D8102DA1C7}"/>
              </a:ext>
            </a:extLst>
          </p:cNvPr>
          <p:cNvSpPr/>
          <p:nvPr/>
        </p:nvSpPr>
        <p:spPr>
          <a:xfrm flipH="1">
            <a:off x="6516914" y="1329589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01FE3FB4-FFA4-4EF4-9280-AB69047977A3}"/>
              </a:ext>
            </a:extLst>
          </p:cNvPr>
          <p:cNvSpPr/>
          <p:nvPr/>
        </p:nvSpPr>
        <p:spPr>
          <a:xfrm flipH="1" flipV="1">
            <a:off x="6190465" y="1186432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16">
            <a:extLst>
              <a:ext uri="{FF2B5EF4-FFF2-40B4-BE49-F238E27FC236}">
                <a16:creationId xmlns:a16="http://schemas.microsoft.com/office/drawing/2014/main" id="{1193EB99-C83A-48C2-A9AF-5AB1BF70C742}"/>
              </a:ext>
            </a:extLst>
          </p:cNvPr>
          <p:cNvSpPr txBox="1"/>
          <p:nvPr/>
        </p:nvSpPr>
        <p:spPr>
          <a:xfrm>
            <a:off x="8971749" y="516555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4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CDB2639F-213A-400D-8979-CF4FD9D6C3AA}"/>
              </a:ext>
            </a:extLst>
          </p:cNvPr>
          <p:cNvSpPr/>
          <p:nvPr/>
        </p:nvSpPr>
        <p:spPr>
          <a:xfrm>
            <a:off x="543577" y="3155912"/>
            <a:ext cx="5103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A75E2C-F6ED-4A56-B471-2031BE30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65" y="1994877"/>
            <a:ext cx="5693019" cy="364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07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764CF-A6EA-4D16-BC1D-7A946D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2"/>
            <a:ext cx="3186545" cy="1070055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BE8F9663-DB85-42B9-83DB-958ED3C5D4CE}"/>
              </a:ext>
            </a:extLst>
          </p:cNvPr>
          <p:cNvSpPr/>
          <p:nvPr/>
        </p:nvSpPr>
        <p:spPr>
          <a:xfrm>
            <a:off x="4172236" y="516555"/>
            <a:ext cx="384752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0AFD-00BF-4DA1-BD03-033F6109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2" y="1368941"/>
            <a:ext cx="3435438" cy="245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0B9DF9-B23D-4F95-8281-9C19F572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57" y="1368941"/>
            <a:ext cx="3435977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DDAFC-CBC8-49CE-9E73-67D13CDCD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495" y="4058262"/>
            <a:ext cx="3416602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3D7B-5E68-4C7E-B396-86F3F629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1624" y="4058262"/>
            <a:ext cx="3411170" cy="24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iến và dế mèn">
            <a:hlinkClick r:id="" action="ppaction://media"/>
            <a:extLst>
              <a:ext uri="{FF2B5EF4-FFF2-40B4-BE49-F238E27FC236}">
                <a16:creationId xmlns:a16="http://schemas.microsoft.com/office/drawing/2014/main" id="{C3C75792-4871-47C2-964F-AB7E6CDF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445" y="479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9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206848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3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0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89" y="3935691"/>
            <a:ext cx="3017797" cy="4268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E83407-C2AA-45E2-B1E6-AD4F3F0532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2766" y="2731863"/>
            <a:ext cx="6517189" cy="2365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3AC6F-5F3B-4F0C-A316-710584BE6C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326" y="2045088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A97B0-8DDB-4756-9FFA-FD96F6478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7508"/>
              </p:ext>
            </p:extLst>
          </p:nvPr>
        </p:nvGraphicFramePr>
        <p:xfrm>
          <a:off x="2626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392740612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159001469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796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956E1E-1782-4F11-A5A8-2EB7F2A14169}"/>
              </a:ext>
            </a:extLst>
          </p:cNvPr>
          <p:cNvSpPr txBox="1"/>
          <p:nvPr/>
        </p:nvSpPr>
        <p:spPr>
          <a:xfrm>
            <a:off x="545034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8CA97-A3C4-4362-8359-BE7C883ACDA1}"/>
              </a:ext>
            </a:extLst>
          </p:cNvPr>
          <p:cNvSpPr txBox="1"/>
          <p:nvPr/>
        </p:nvSpPr>
        <p:spPr>
          <a:xfrm>
            <a:off x="6844021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A431F-0463-4EE2-8CE4-049ED94F71C6}"/>
              </a:ext>
            </a:extLst>
          </p:cNvPr>
          <p:cNvSpPr txBox="1"/>
          <p:nvPr/>
        </p:nvSpPr>
        <p:spPr>
          <a:xfrm>
            <a:off x="8198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B7247-858D-4F64-B464-A5B8A2C08AE5}"/>
              </a:ext>
            </a:extLst>
          </p:cNvPr>
          <p:cNvSpPr txBox="1"/>
          <p:nvPr/>
        </p:nvSpPr>
        <p:spPr>
          <a:xfrm>
            <a:off x="4031441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3B720-69D7-419C-97E6-0357C75C0E99}"/>
              </a:ext>
            </a:extLst>
          </p:cNvPr>
          <p:cNvSpPr txBox="1"/>
          <p:nvPr/>
        </p:nvSpPr>
        <p:spPr>
          <a:xfrm>
            <a:off x="5450345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DBB182-4079-44D9-A735-107F07D895E0}"/>
              </a:ext>
            </a:extLst>
          </p:cNvPr>
          <p:cNvSpPr txBox="1"/>
          <p:nvPr/>
        </p:nvSpPr>
        <p:spPr>
          <a:xfrm>
            <a:off x="6844021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29E15-FB4B-45A9-A357-5278791F2150}"/>
              </a:ext>
            </a:extLst>
          </p:cNvPr>
          <p:cNvSpPr txBox="1"/>
          <p:nvPr/>
        </p:nvSpPr>
        <p:spPr>
          <a:xfrm>
            <a:off x="8198399" y="3011426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A6E5A-7A51-483D-8C9F-4AE73B6F8991}"/>
              </a:ext>
            </a:extLst>
          </p:cNvPr>
          <p:cNvSpPr txBox="1"/>
          <p:nvPr/>
        </p:nvSpPr>
        <p:spPr>
          <a:xfrm>
            <a:off x="4031441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4A298-7C64-4FCF-94A8-BF10B572020E}"/>
              </a:ext>
            </a:extLst>
          </p:cNvPr>
          <p:cNvSpPr txBox="1"/>
          <p:nvPr/>
        </p:nvSpPr>
        <p:spPr>
          <a:xfrm>
            <a:off x="5450345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32470-C3F7-4533-8014-FDA10A32F0C3}"/>
              </a:ext>
            </a:extLst>
          </p:cNvPr>
          <p:cNvSpPr txBox="1"/>
          <p:nvPr/>
        </p:nvSpPr>
        <p:spPr>
          <a:xfrm>
            <a:off x="6844021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A004B-AB7C-4948-8DA3-39E7DE13D5F2}"/>
              </a:ext>
            </a:extLst>
          </p:cNvPr>
          <p:cNvSpPr txBox="1"/>
          <p:nvPr/>
        </p:nvSpPr>
        <p:spPr>
          <a:xfrm>
            <a:off x="8198399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D970AF-3F95-4229-AF90-29ADEA2C6650}"/>
              </a:ext>
            </a:extLst>
          </p:cNvPr>
          <p:cNvSpPr txBox="1"/>
          <p:nvPr/>
        </p:nvSpPr>
        <p:spPr>
          <a:xfrm>
            <a:off x="4031441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E19EE-9851-4292-BB80-E9B4B8A93FA9}"/>
              </a:ext>
            </a:extLst>
          </p:cNvPr>
          <p:cNvSpPr txBox="1"/>
          <p:nvPr/>
        </p:nvSpPr>
        <p:spPr>
          <a:xfrm>
            <a:off x="5450345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72B79-BC40-4B3B-A4A9-9F95D5715CB0}"/>
              </a:ext>
            </a:extLst>
          </p:cNvPr>
          <p:cNvSpPr txBox="1"/>
          <p:nvPr/>
        </p:nvSpPr>
        <p:spPr>
          <a:xfrm>
            <a:off x="6844021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331D1E-B3CA-4F62-B732-8C239C2BC003}"/>
              </a:ext>
            </a:extLst>
          </p:cNvPr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71BC8B-9E9D-42AD-8666-867275B7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6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271BC8B-9E9D-42AD-8666-867275B7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634E78-0E6A-400E-9E02-AD41240A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04"/>
          <a:stretch/>
        </p:blipFill>
        <p:spPr>
          <a:xfrm>
            <a:off x="36696" y="895926"/>
            <a:ext cx="12118607" cy="528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D25EA9-6A23-4783-B256-96FFE791EF1D}"/>
              </a:ext>
            </a:extLst>
          </p:cNvPr>
          <p:cNvSpPr txBox="1"/>
          <p:nvPr/>
        </p:nvSpPr>
        <p:spPr>
          <a:xfrm>
            <a:off x="781595" y="1654776"/>
            <a:ext cx="269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818F2-F40E-4220-B796-3F44C036C063}"/>
              </a:ext>
            </a:extLst>
          </p:cNvPr>
          <p:cNvSpPr txBox="1"/>
          <p:nvPr/>
        </p:nvSpPr>
        <p:spPr>
          <a:xfrm>
            <a:off x="4609501" y="1383719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4A9E9F-860E-4B94-85CD-04E2E0FF2A3A}"/>
              </a:ext>
            </a:extLst>
          </p:cNvPr>
          <p:cNvSpPr txBox="1"/>
          <p:nvPr/>
        </p:nvSpPr>
        <p:spPr>
          <a:xfrm>
            <a:off x="8511298" y="1714836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A86AC2-2081-4C7E-AB22-F6CDDE5CD90D}"/>
              </a:ext>
            </a:extLst>
          </p:cNvPr>
          <p:cNvSpPr txBox="1"/>
          <p:nvPr/>
        </p:nvSpPr>
        <p:spPr>
          <a:xfrm>
            <a:off x="3416206" y="3081567"/>
            <a:ext cx="269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19D832-3CC3-4BDC-AFFC-24548D4B3E42}"/>
              </a:ext>
            </a:extLst>
          </p:cNvPr>
          <p:cNvSpPr txBox="1"/>
          <p:nvPr/>
        </p:nvSpPr>
        <p:spPr>
          <a:xfrm>
            <a:off x="7779267" y="3372911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3BC72-8569-4E9F-8580-1C30B1C90596}"/>
              </a:ext>
            </a:extLst>
          </p:cNvPr>
          <p:cNvSpPr txBox="1"/>
          <p:nvPr/>
        </p:nvSpPr>
        <p:spPr>
          <a:xfrm>
            <a:off x="808697" y="4508358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E33AE6-E770-410A-B231-9A43FCE450FB}"/>
              </a:ext>
            </a:extLst>
          </p:cNvPr>
          <p:cNvSpPr txBox="1"/>
          <p:nvPr/>
        </p:nvSpPr>
        <p:spPr>
          <a:xfrm>
            <a:off x="5249593" y="4739642"/>
            <a:ext cx="28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08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AE6296-D6C4-475B-B781-B73F2B8A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8232" cy="1132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60CA7-D08E-4464-BFE3-1F0C1746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8" y="1109972"/>
            <a:ext cx="11562389" cy="46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628781-837F-4F8E-BE8B-0C082DB91052}"/>
              </a:ext>
            </a:extLst>
          </p:cNvPr>
          <p:cNvSpPr/>
          <p:nvPr/>
        </p:nvSpPr>
        <p:spPr>
          <a:xfrm>
            <a:off x="1161868" y="1984472"/>
            <a:ext cx="9868264" cy="2911787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1963" algn="just"/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501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62884D-472B-4A9F-9FB6-ECDE6D2FC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5348" y="2045088"/>
            <a:ext cx="52613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3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595E6E1-3F60-4EE0-A7E7-867BF398197F}"/>
              </a:ext>
            </a:extLst>
          </p:cNvPr>
          <p:cNvGrpSpPr/>
          <p:nvPr/>
        </p:nvGrpSpPr>
        <p:grpSpPr>
          <a:xfrm>
            <a:off x="0" y="1514764"/>
            <a:ext cx="12192000" cy="4027054"/>
            <a:chOff x="0" y="1514764"/>
            <a:chExt cx="12192000" cy="40270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052B7-F74A-47EA-A0D8-7E478CA4C860}"/>
                </a:ext>
              </a:extLst>
            </p:cNvPr>
            <p:cNvSpPr/>
            <p:nvPr/>
          </p:nvSpPr>
          <p:spPr>
            <a:xfrm>
              <a:off x="0" y="1514764"/>
              <a:ext cx="12192000" cy="4027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7B0A4A-AB2B-48A2-A34E-D16319A0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0212" y="2352301"/>
              <a:ext cx="8791575" cy="254185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70B144-B5D0-44F7-A131-4A747831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01343" cy="13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1EEFB9-AE35-4764-939B-EDE2D11DC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3891" y="2048136"/>
            <a:ext cx="822421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5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341</TotalTime>
  <Words>162</Words>
  <Application>Microsoft Office PowerPoint</Application>
  <PresentationFormat>Widescreen</PresentationFormat>
  <Paragraphs>56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等线</vt:lpstr>
      <vt:lpstr>Arial</vt:lpstr>
      <vt:lpstr>Arial Rounded MT Bold</vt:lpstr>
      <vt:lpstr>Arial-Rounded</vt:lpstr>
      <vt:lpstr>Calibri Light</vt:lpstr>
      <vt:lpstr>江西拙楷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234</cp:revision>
  <dcterms:created xsi:type="dcterms:W3CDTF">2021-07-02T14:06:40Z</dcterms:created>
  <dcterms:modified xsi:type="dcterms:W3CDTF">2022-10-16T13:59:41Z</dcterms:modified>
  <cp:category>9Slide.vn</cp:category>
</cp:coreProperties>
</file>