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955" r:id="rId2"/>
    <p:sldId id="2922" r:id="rId3"/>
    <p:sldId id="2945" r:id="rId4"/>
    <p:sldId id="256" r:id="rId5"/>
    <p:sldId id="2946" r:id="rId6"/>
    <p:sldId id="2947" r:id="rId7"/>
    <p:sldId id="2948" r:id="rId8"/>
    <p:sldId id="2949" r:id="rId9"/>
    <p:sldId id="2936" r:id="rId10"/>
    <p:sldId id="2933" r:id="rId11"/>
    <p:sldId id="2950" r:id="rId12"/>
    <p:sldId id="2952" r:id="rId13"/>
    <p:sldId id="2953" r:id="rId14"/>
    <p:sldId id="2954" r:id="rId15"/>
    <p:sldId id="2943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NI-Avo" pitchFamily="2" charset="0"/>
      <p:regular r:id="rId22"/>
      <p:bold r:id="rId23"/>
      <p:italic r:id="rId24"/>
      <p:boldItalic r:id="rId25"/>
    </p:embeddedFont>
    <p:embeddedFont>
      <p:font typeface="Arial Rounded MT Bold" panose="020F0704030504030204" pitchFamily="34" charset="0"/>
      <p:regular r:id="rId26"/>
    </p:embeddedFont>
    <p:embeddedFont>
      <p:font typeface="Arial-Rounded" panose="020B0500000000000000" pitchFamily="34" charset="-93"/>
      <p:regular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94B"/>
    <a:srgbClr val="FDEEE9"/>
    <a:srgbClr val="F3A794"/>
    <a:srgbClr val="F8D1C5"/>
    <a:srgbClr val="F9D2C6"/>
    <a:srgbClr val="F8CCBE"/>
    <a:srgbClr val="E3EFCE"/>
    <a:srgbClr val="181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9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EB801-DAAF-4526-BF7B-A2F6AB412301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98969-EFB4-43CF-9AC9-0FE518176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5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64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12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12559-D0BE-41DD-A2D0-0DA0E7D2B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3D235D-4BD6-4A12-AAEA-229657E0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E05A3-08BE-4E74-917D-AA6C0055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F895C-D3CE-4D03-ABA4-D8E202324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17B00-2579-40AD-A584-7B277E91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C2B7E5E-FFB9-4E93-91E0-8118D7F804FA}"/>
              </a:ext>
            </a:extLst>
          </p:cNvPr>
          <p:cNvGrpSpPr/>
          <p:nvPr userDrawn="1"/>
        </p:nvGrpSpPr>
        <p:grpSpPr>
          <a:xfrm>
            <a:off x="0" y="4599925"/>
            <a:ext cx="12409370" cy="2267720"/>
            <a:chOff x="0" y="4599925"/>
            <a:chExt cx="12409370" cy="22677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B13A9C9-9831-4605-928C-D0DA3E6E6203}"/>
                </a:ext>
              </a:extLst>
            </p:cNvPr>
            <p:cNvGrpSpPr/>
            <p:nvPr/>
          </p:nvGrpSpPr>
          <p:grpSpPr>
            <a:xfrm>
              <a:off x="0" y="6143625"/>
              <a:ext cx="12192000" cy="724020"/>
              <a:chOff x="0" y="5979738"/>
              <a:chExt cx="12192000" cy="887907"/>
            </a:xfrm>
          </p:grpSpPr>
          <p:sp>
            <p:nvSpPr>
              <p:cNvPr id="10" name="38">
                <a:extLst>
                  <a:ext uri="{FF2B5EF4-FFF2-40B4-BE49-F238E27FC236}">
                    <a16:creationId xmlns:a16="http://schemas.microsoft.com/office/drawing/2014/main" id="{95CF4E1F-95E0-4582-AC7D-AEAC27C6A7DB}"/>
                  </a:ext>
                </a:extLst>
              </p:cNvPr>
              <p:cNvSpPr/>
              <p:nvPr/>
            </p:nvSpPr>
            <p:spPr>
              <a:xfrm>
                <a:off x="0" y="5979738"/>
                <a:ext cx="12192000" cy="887907"/>
              </a:xfrm>
              <a:custGeom>
                <a:avLst/>
                <a:gdLst>
                  <a:gd name="connsiteX0" fmla="*/ 0 w 12858750"/>
                  <a:gd name="connsiteY0" fmla="*/ 0 h 1646689"/>
                  <a:gd name="connsiteX1" fmla="*/ 413562 w 12858750"/>
                  <a:gd name="connsiteY1" fmla="*/ 125561 h 1646689"/>
                  <a:gd name="connsiteX2" fmla="*/ 4306942 w 12858750"/>
                  <a:gd name="connsiteY2" fmla="*/ 992640 h 1646689"/>
                  <a:gd name="connsiteX3" fmla="*/ 8263489 w 12858750"/>
                  <a:gd name="connsiteY3" fmla="*/ 598940 h 1646689"/>
                  <a:gd name="connsiteX4" fmla="*/ 11417047 w 12858750"/>
                  <a:gd name="connsiteY4" fmla="*/ 1132340 h 1646689"/>
                  <a:gd name="connsiteX5" fmla="*/ 12817452 w 12858750"/>
                  <a:gd name="connsiteY5" fmla="*/ 496649 h 1646689"/>
                  <a:gd name="connsiteX6" fmla="*/ 12858750 w 12858750"/>
                  <a:gd name="connsiteY6" fmla="*/ 483906 h 1646689"/>
                  <a:gd name="connsiteX7" fmla="*/ 12858750 w 12858750"/>
                  <a:gd name="connsiteY7" fmla="*/ 1646689 h 1646689"/>
                  <a:gd name="connsiteX8" fmla="*/ 0 w 12858750"/>
                  <a:gd name="connsiteY8" fmla="*/ 1646689 h 1646689"/>
                  <a:gd name="connsiteX9" fmla="*/ 0 w 12858750"/>
                  <a:gd name="connsiteY9" fmla="*/ 0 h 1646689"/>
                  <a:gd name="connsiteX0" fmla="*/ 0 w 12858750"/>
                  <a:gd name="connsiteY0" fmla="*/ 388506 h 1523772"/>
                  <a:gd name="connsiteX1" fmla="*/ 413562 w 12858750"/>
                  <a:gd name="connsiteY1" fmla="*/ 2644 h 1523772"/>
                  <a:gd name="connsiteX2" fmla="*/ 4306942 w 12858750"/>
                  <a:gd name="connsiteY2" fmla="*/ 869723 h 1523772"/>
                  <a:gd name="connsiteX3" fmla="*/ 8263489 w 12858750"/>
                  <a:gd name="connsiteY3" fmla="*/ 476023 h 1523772"/>
                  <a:gd name="connsiteX4" fmla="*/ 11417047 w 12858750"/>
                  <a:gd name="connsiteY4" fmla="*/ 1009423 h 1523772"/>
                  <a:gd name="connsiteX5" fmla="*/ 12817452 w 12858750"/>
                  <a:gd name="connsiteY5" fmla="*/ 373732 h 1523772"/>
                  <a:gd name="connsiteX6" fmla="*/ 12858750 w 12858750"/>
                  <a:gd name="connsiteY6" fmla="*/ 360989 h 1523772"/>
                  <a:gd name="connsiteX7" fmla="*/ 12858750 w 12858750"/>
                  <a:gd name="connsiteY7" fmla="*/ 1523772 h 1523772"/>
                  <a:gd name="connsiteX8" fmla="*/ 0 w 12858750"/>
                  <a:gd name="connsiteY8" fmla="*/ 1523772 h 1523772"/>
                  <a:gd name="connsiteX9" fmla="*/ 0 w 12858750"/>
                  <a:gd name="connsiteY9" fmla="*/ 388506 h 1523772"/>
                  <a:gd name="connsiteX0" fmla="*/ 0 w 12858750"/>
                  <a:gd name="connsiteY0" fmla="*/ 27517 h 1162783"/>
                  <a:gd name="connsiteX1" fmla="*/ 483883 w 12858750"/>
                  <a:gd name="connsiteY1" fmla="*/ 128130 h 1162783"/>
                  <a:gd name="connsiteX2" fmla="*/ 4306942 w 12858750"/>
                  <a:gd name="connsiteY2" fmla="*/ 508734 h 1162783"/>
                  <a:gd name="connsiteX3" fmla="*/ 8263489 w 12858750"/>
                  <a:gd name="connsiteY3" fmla="*/ 115034 h 1162783"/>
                  <a:gd name="connsiteX4" fmla="*/ 11417047 w 12858750"/>
                  <a:gd name="connsiteY4" fmla="*/ 648434 h 1162783"/>
                  <a:gd name="connsiteX5" fmla="*/ 12817452 w 12858750"/>
                  <a:gd name="connsiteY5" fmla="*/ 12743 h 1162783"/>
                  <a:gd name="connsiteX6" fmla="*/ 12858750 w 12858750"/>
                  <a:gd name="connsiteY6" fmla="*/ 0 h 1162783"/>
                  <a:gd name="connsiteX7" fmla="*/ 12858750 w 12858750"/>
                  <a:gd name="connsiteY7" fmla="*/ 1162783 h 1162783"/>
                  <a:gd name="connsiteX8" fmla="*/ 0 w 12858750"/>
                  <a:gd name="connsiteY8" fmla="*/ 1162783 h 1162783"/>
                  <a:gd name="connsiteX9" fmla="*/ 0 w 12858750"/>
                  <a:gd name="connsiteY9" fmla="*/ 27517 h 1162783"/>
                  <a:gd name="connsiteX0" fmla="*/ 0 w 12858750"/>
                  <a:gd name="connsiteY0" fmla="*/ 27517 h 1162783"/>
                  <a:gd name="connsiteX1" fmla="*/ 483883 w 12858750"/>
                  <a:gd name="connsiteY1" fmla="*/ 128130 h 1162783"/>
                  <a:gd name="connsiteX2" fmla="*/ 4306942 w 12858750"/>
                  <a:gd name="connsiteY2" fmla="*/ 508734 h 1162783"/>
                  <a:gd name="connsiteX3" fmla="*/ 8263489 w 12858750"/>
                  <a:gd name="connsiteY3" fmla="*/ 115034 h 1162783"/>
                  <a:gd name="connsiteX4" fmla="*/ 11417047 w 12858750"/>
                  <a:gd name="connsiteY4" fmla="*/ 648434 h 1162783"/>
                  <a:gd name="connsiteX5" fmla="*/ 12817452 w 12858750"/>
                  <a:gd name="connsiteY5" fmla="*/ 12743 h 1162783"/>
                  <a:gd name="connsiteX6" fmla="*/ 12858750 w 12858750"/>
                  <a:gd name="connsiteY6" fmla="*/ 0 h 1162783"/>
                  <a:gd name="connsiteX7" fmla="*/ 12858750 w 12858750"/>
                  <a:gd name="connsiteY7" fmla="*/ 1162783 h 1162783"/>
                  <a:gd name="connsiteX8" fmla="*/ 0 w 12858750"/>
                  <a:gd name="connsiteY8" fmla="*/ 1162783 h 1162783"/>
                  <a:gd name="connsiteX9" fmla="*/ 0 w 12858750"/>
                  <a:gd name="connsiteY9" fmla="*/ 27517 h 116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858750" h="1162783">
                    <a:moveTo>
                      <a:pt x="0" y="27517"/>
                    </a:moveTo>
                    <a:cubicBezTo>
                      <a:pt x="137854" y="69371"/>
                      <a:pt x="346029" y="86276"/>
                      <a:pt x="483883" y="128130"/>
                    </a:cubicBezTo>
                    <a:cubicBezTo>
                      <a:pt x="2184082" y="406873"/>
                      <a:pt x="3010341" y="510917"/>
                      <a:pt x="4306942" y="508734"/>
                    </a:cubicBezTo>
                    <a:cubicBezTo>
                      <a:pt x="5603543" y="506551"/>
                      <a:pt x="7078471" y="91751"/>
                      <a:pt x="8263489" y="115034"/>
                    </a:cubicBezTo>
                    <a:cubicBezTo>
                      <a:pt x="9448507" y="138317"/>
                      <a:pt x="10606758" y="673834"/>
                      <a:pt x="11417047" y="648434"/>
                    </a:cubicBezTo>
                    <a:cubicBezTo>
                      <a:pt x="12075407" y="627797"/>
                      <a:pt x="12401251" y="168398"/>
                      <a:pt x="12817452" y="12743"/>
                    </a:cubicBezTo>
                    <a:lnTo>
                      <a:pt x="12858750" y="0"/>
                    </a:lnTo>
                    <a:lnTo>
                      <a:pt x="12858750" y="1162783"/>
                    </a:lnTo>
                    <a:lnTo>
                      <a:pt x="0" y="1162783"/>
                    </a:lnTo>
                    <a:lnTo>
                      <a:pt x="0" y="27517"/>
                    </a:lnTo>
                    <a:close/>
                  </a:path>
                </a:pathLst>
              </a:custGeom>
              <a:solidFill>
                <a:srgbClr val="F3A79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 dirty="0"/>
              </a:p>
            </p:txBody>
          </p:sp>
          <p:sp>
            <p:nvSpPr>
              <p:cNvPr id="11" name="34">
                <a:extLst>
                  <a:ext uri="{FF2B5EF4-FFF2-40B4-BE49-F238E27FC236}">
                    <a16:creationId xmlns:a16="http://schemas.microsoft.com/office/drawing/2014/main" id="{16819154-1396-4E03-885C-64B6590C4A78}"/>
                  </a:ext>
                </a:extLst>
              </p:cNvPr>
              <p:cNvSpPr/>
              <p:nvPr/>
            </p:nvSpPr>
            <p:spPr>
              <a:xfrm>
                <a:off x="1" y="6381750"/>
                <a:ext cx="12191665" cy="476062"/>
              </a:xfrm>
              <a:custGeom>
                <a:avLst/>
                <a:gdLst>
                  <a:gd name="connsiteX0" fmla="*/ 8936086 w 12858750"/>
                  <a:gd name="connsiteY0" fmla="*/ 160 h 1627600"/>
                  <a:gd name="connsiteX1" fmla="*/ 9105900 w 12858750"/>
                  <a:gd name="connsiteY1" fmla="*/ 8350 h 1627600"/>
                  <a:gd name="connsiteX2" fmla="*/ 11709400 w 12858750"/>
                  <a:gd name="connsiteY2" fmla="*/ 935450 h 1627600"/>
                  <a:gd name="connsiteX3" fmla="*/ 12833946 w 12858750"/>
                  <a:gd name="connsiteY3" fmla="*/ 451759 h 1627600"/>
                  <a:gd name="connsiteX4" fmla="*/ 12858750 w 12858750"/>
                  <a:gd name="connsiteY4" fmla="*/ 443339 h 1627600"/>
                  <a:gd name="connsiteX5" fmla="*/ 12858750 w 12858750"/>
                  <a:gd name="connsiteY5" fmla="*/ 1627600 h 1627600"/>
                  <a:gd name="connsiteX6" fmla="*/ 0 w 12858750"/>
                  <a:gd name="connsiteY6" fmla="*/ 1627600 h 1627600"/>
                  <a:gd name="connsiteX7" fmla="*/ 0 w 12858750"/>
                  <a:gd name="connsiteY7" fmla="*/ 634051 h 1627600"/>
                  <a:gd name="connsiteX8" fmla="*/ 513506 w 12858750"/>
                  <a:gd name="connsiteY8" fmla="*/ 557228 h 1627600"/>
                  <a:gd name="connsiteX9" fmla="*/ 3479800 w 12858750"/>
                  <a:gd name="connsiteY9" fmla="*/ 236950 h 1627600"/>
                  <a:gd name="connsiteX10" fmla="*/ 6299200 w 12858750"/>
                  <a:gd name="connsiteY10" fmla="*/ 465550 h 1627600"/>
                  <a:gd name="connsiteX11" fmla="*/ 8936086 w 12858750"/>
                  <a:gd name="connsiteY11" fmla="*/ 160 h 162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858750" h="1627600">
                    <a:moveTo>
                      <a:pt x="8936086" y="160"/>
                    </a:moveTo>
                    <a:cubicBezTo>
                      <a:pt x="8992931" y="810"/>
                      <a:pt x="9049544" y="3455"/>
                      <a:pt x="9105900" y="8350"/>
                    </a:cubicBezTo>
                    <a:cubicBezTo>
                      <a:pt x="10007600" y="86667"/>
                      <a:pt x="11053233" y="857133"/>
                      <a:pt x="11709400" y="935450"/>
                    </a:cubicBezTo>
                    <a:cubicBezTo>
                      <a:pt x="12201525" y="994188"/>
                      <a:pt x="12581732" y="562388"/>
                      <a:pt x="12833946" y="451759"/>
                    </a:cubicBezTo>
                    <a:lnTo>
                      <a:pt x="12858750" y="443339"/>
                    </a:lnTo>
                    <a:lnTo>
                      <a:pt x="12858750" y="1627600"/>
                    </a:lnTo>
                    <a:lnTo>
                      <a:pt x="0" y="1627600"/>
                    </a:lnTo>
                    <a:lnTo>
                      <a:pt x="0" y="634051"/>
                    </a:lnTo>
                    <a:lnTo>
                      <a:pt x="513506" y="557228"/>
                    </a:lnTo>
                    <a:cubicBezTo>
                      <a:pt x="1588889" y="400462"/>
                      <a:pt x="2620962" y="268700"/>
                      <a:pt x="3479800" y="236950"/>
                    </a:cubicBezTo>
                    <a:cubicBezTo>
                      <a:pt x="4624917" y="194617"/>
                      <a:pt x="5361517" y="503650"/>
                      <a:pt x="6299200" y="465550"/>
                    </a:cubicBezTo>
                    <a:cubicBezTo>
                      <a:pt x="7178278" y="429831"/>
                      <a:pt x="8083401" y="-9584"/>
                      <a:pt x="8936086" y="160"/>
                    </a:cubicBezTo>
                    <a:close/>
                  </a:path>
                </a:pathLst>
              </a:custGeom>
              <a:solidFill>
                <a:srgbClr val="F9D2C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7" dirty="0"/>
              </a:p>
            </p:txBody>
          </p:sp>
        </p:grpSp>
        <p:pic>
          <p:nvPicPr>
            <p:cNvPr id="9" name="39">
              <a:extLst>
                <a:ext uri="{FF2B5EF4-FFF2-40B4-BE49-F238E27FC236}">
                  <a16:creationId xmlns:a16="http://schemas.microsoft.com/office/drawing/2014/main" id="{9CD44DFF-92A9-4E7E-8EFC-E390057AB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660525" y="4599925"/>
              <a:ext cx="2748845" cy="2189431"/>
            </a:xfrm>
            <a:prstGeom prst="rect">
              <a:avLst/>
            </a:prstGeom>
          </p:spPr>
        </p:pic>
      </p:grpSp>
      <p:pic>
        <p:nvPicPr>
          <p:cNvPr id="12" name="7">
            <a:extLst>
              <a:ext uri="{FF2B5EF4-FFF2-40B4-BE49-F238E27FC236}">
                <a16:creationId xmlns:a16="http://schemas.microsoft.com/office/drawing/2014/main" id="{05F59ACA-A484-4FAC-A38B-CF967E6A31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40619" y="68644"/>
            <a:ext cx="1184000" cy="7146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628822-BC2B-492A-A30E-F509352D69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-8030" t="-64867" r="-44079" b="-8966"/>
          <a:stretch>
            <a:fillRect/>
          </a:stretch>
        </p:blipFill>
        <p:spPr>
          <a:xfrm rot="18669424">
            <a:off x="4073932" y="-1892742"/>
            <a:ext cx="2725785" cy="2948202"/>
          </a:xfrm>
          <a:custGeom>
            <a:avLst/>
            <a:gdLst>
              <a:gd name="connsiteX0" fmla="*/ 479978 w 2725785"/>
              <a:gd name="connsiteY0" fmla="*/ 1100141 h 2948202"/>
              <a:gd name="connsiteX1" fmla="*/ 1935895 w 2725785"/>
              <a:gd name="connsiteY1" fmla="*/ 2765739 h 2948202"/>
              <a:gd name="connsiteX2" fmla="*/ 1935895 w 2725785"/>
              <a:gd name="connsiteY2" fmla="*/ 2796141 h 2948202"/>
              <a:gd name="connsiteX3" fmla="*/ 143895 w 2725785"/>
              <a:gd name="connsiteY3" fmla="*/ 2796141 h 2948202"/>
              <a:gd name="connsiteX4" fmla="*/ 143895 w 2725785"/>
              <a:gd name="connsiteY4" fmla="*/ 1100141 h 2948202"/>
              <a:gd name="connsiteX5" fmla="*/ 1935895 w 2725785"/>
              <a:gd name="connsiteY5" fmla="*/ 1493516 h 2948202"/>
              <a:gd name="connsiteX6" fmla="*/ 2725785 w 2725785"/>
              <a:gd name="connsiteY6" fmla="*/ 2397165 h 2948202"/>
              <a:gd name="connsiteX7" fmla="*/ 2095388 w 2725785"/>
              <a:gd name="connsiteY7" fmla="*/ 2948202 h 2948202"/>
              <a:gd name="connsiteX8" fmla="*/ 1935895 w 2725785"/>
              <a:gd name="connsiteY8" fmla="*/ 2765739 h 2948202"/>
              <a:gd name="connsiteX9" fmla="*/ 630396 w 2725785"/>
              <a:gd name="connsiteY9" fmla="*/ 0 h 2948202"/>
              <a:gd name="connsiteX10" fmla="*/ 1592041 w 2725785"/>
              <a:gd name="connsiteY10" fmla="*/ 1100141 h 2948202"/>
              <a:gd name="connsiteX11" fmla="*/ 479978 w 2725785"/>
              <a:gd name="connsiteY11" fmla="*/ 1100141 h 2948202"/>
              <a:gd name="connsiteX12" fmla="*/ 0 w 2725785"/>
              <a:gd name="connsiteY12" fmla="*/ 551037 h 2948202"/>
              <a:gd name="connsiteX13" fmla="*/ 1935895 w 2725785"/>
              <a:gd name="connsiteY13" fmla="*/ 1100141 h 2948202"/>
              <a:gd name="connsiteX14" fmla="*/ 1935895 w 2725785"/>
              <a:gd name="connsiteY14" fmla="*/ 1493516 h 2948202"/>
              <a:gd name="connsiteX15" fmla="*/ 1592041 w 2725785"/>
              <a:gd name="connsiteY15" fmla="*/ 1100141 h 2948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25785" h="2948202">
                <a:moveTo>
                  <a:pt x="479978" y="1100141"/>
                </a:moveTo>
                <a:lnTo>
                  <a:pt x="1935895" y="2765739"/>
                </a:lnTo>
                <a:lnTo>
                  <a:pt x="1935895" y="2796141"/>
                </a:lnTo>
                <a:lnTo>
                  <a:pt x="143895" y="2796141"/>
                </a:lnTo>
                <a:lnTo>
                  <a:pt x="143895" y="1100141"/>
                </a:lnTo>
                <a:close/>
                <a:moveTo>
                  <a:pt x="1935895" y="1493516"/>
                </a:moveTo>
                <a:lnTo>
                  <a:pt x="2725785" y="2397165"/>
                </a:lnTo>
                <a:lnTo>
                  <a:pt x="2095388" y="2948202"/>
                </a:lnTo>
                <a:lnTo>
                  <a:pt x="1935895" y="2765739"/>
                </a:lnTo>
                <a:close/>
                <a:moveTo>
                  <a:pt x="630396" y="0"/>
                </a:moveTo>
                <a:lnTo>
                  <a:pt x="1592041" y="1100141"/>
                </a:lnTo>
                <a:lnTo>
                  <a:pt x="479978" y="1100141"/>
                </a:lnTo>
                <a:lnTo>
                  <a:pt x="0" y="551037"/>
                </a:lnTo>
                <a:close/>
                <a:moveTo>
                  <a:pt x="1935895" y="1100141"/>
                </a:moveTo>
                <a:lnTo>
                  <a:pt x="1935895" y="1493516"/>
                </a:lnTo>
                <a:lnTo>
                  <a:pt x="1592041" y="1100141"/>
                </a:lnTo>
                <a:close/>
              </a:path>
            </a:pathLst>
          </a:custGeom>
        </p:spPr>
      </p:pic>
      <p:pic>
        <p:nvPicPr>
          <p:cNvPr id="14" name="17">
            <a:extLst>
              <a:ext uri="{FF2B5EF4-FFF2-40B4-BE49-F238E27FC236}">
                <a16:creationId xmlns:a16="http://schemas.microsoft.com/office/drawing/2014/main" id="{7264D8F4-60D2-48D6-96E9-9D85AB1754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639" y="4374631"/>
            <a:ext cx="1429333" cy="13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1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E79D6-9128-48C5-9850-D673A18CB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3828F-5F7C-4C39-8BAB-6F94C0283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4F2BA-2EEE-4B21-A9AF-CFDC3B4DE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977FD-9876-4A5F-8FE4-D67F51B20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8FFFD-BFA3-4EAB-8CBB-184C63F7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7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65E164-D634-43C7-9B10-DDA140AEF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DA3D7-E715-4F98-8086-B544A6455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81771-A554-4E96-B3D7-9B57F1E56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A0930-F89E-47A7-82CF-3989986AB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00034-8BD3-4A48-9987-49620B35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36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/>
              <a:t>2022/10/16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23">
            <a:extLst>
              <a:ext uri="{FF2B5EF4-FFF2-40B4-BE49-F238E27FC236}">
                <a16:creationId xmlns:a16="http://schemas.microsoft.com/office/drawing/2014/main" id="{A5D3805C-6D11-402A-AB60-2666FABF5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188"/>
            <a:ext cx="12191331" cy="6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3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A0FA-0C29-4F31-B60B-45D776AE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3918E-0035-4D39-B3D8-919334A29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12D1F-6484-44F7-8D67-58B219AC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DEBB0-13A5-4D47-BEFD-42B66C2FC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4EE29-F2E5-45CA-9B6E-F7B5A05F9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1C5E9-DE15-4260-B654-7EF0C9A2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A5837-895F-45A4-A0F7-FE65F58A2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59D0B-66D8-4788-8421-37045A25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4EF71-64BF-48AE-BB0A-DF61269D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B6A15-34EC-464E-9319-3C102685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0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403A2-5270-4DC0-8E45-7519FACF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3390B-D626-4F17-9552-238AEBAE4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D245B0-7E8A-4688-A650-27812210B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0C63AF-5A02-4AAB-B0CC-69405A749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4FF10-3CE6-45BC-876D-2D5A39DB1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A70E5-42BD-4A26-BC20-DD9AB8186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3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22B21-A175-42AE-B954-5B97976BE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73347-56FD-4851-92CD-273B36982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EDD798-BFC6-42F4-8941-FB5CC14C0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1B490-397B-4FBF-9171-94AC2A431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A7A8E2-0760-4E2B-99F9-656B557EBA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2D747-EFAF-4638-A244-E9A3B67A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354BE-187E-44EF-84E3-DD22FF09B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2F6CED-1E98-46C9-86A1-899F248BC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98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B88F1-4AF3-4FBE-AEB9-B8F662E8E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C1D2BB-445D-4DEF-9661-29BF39168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201719-588E-4877-BA37-B781E1BA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81D37-A437-464A-A196-E30213D68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5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794F7-E413-4EC1-8071-A60CC8EB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E666D-5B9B-4FBB-B601-1814B908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3146F-F7E4-4FA9-B273-EF3CA333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51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7E65-20A4-4DE3-93AA-A69DF265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1EC0E-BA1A-4D08-80F0-AAB67E5C9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6522C-F864-446C-AC7B-7B4C6B10B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3EC0D-5258-49A8-93E5-13D4010B6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3CB6B6-EFED-4F49-AD07-47E6D81F5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8A6BE-E189-46B8-B034-CA3FA3C3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0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C1E1-CA7F-45D6-A356-CE63B1B6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7AE71-7F38-4313-8A6B-0A0631101A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0C58C-14CC-4A3F-8F4E-11A268557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7D19A-F2AD-4907-B1EC-FECECE10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57BCA-5186-4651-9E44-0CC4CB48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6E5A7-C278-4248-BF73-347251FEC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4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A9546B1-CED7-9FA6-804A-1964D557A35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3FDE0B-4255-4079-9286-18E86F440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E6AEF-59DF-4B6A-9360-BD270CA2E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91CC5-93D6-4442-BA9B-A1122BE56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A4BFF-2718-408B-91B1-1052F34DDBD9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011C8-0A60-4B14-9816-DAAD943A6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EAFF2-5DF0-4D00-A51A-F904719B30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CD73-FC0E-47EE-B211-C6F2713D7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2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emf"/><Relationship Id="rId11" Type="http://schemas.openxmlformats.org/officeDocument/2006/relationships/image" Target="../media/image2.png"/><Relationship Id="rId5" Type="http://schemas.openxmlformats.org/officeDocument/2006/relationships/image" Target="../media/image8.emf"/><Relationship Id="rId15" Type="http://schemas.openxmlformats.org/officeDocument/2006/relationships/image" Target="../media/image14.png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image" Target="../media/image5.emf"/><Relationship Id="rId1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emf"/><Relationship Id="rId11" Type="http://schemas.openxmlformats.org/officeDocument/2006/relationships/image" Target="../media/image2.png"/><Relationship Id="rId5" Type="http://schemas.openxmlformats.org/officeDocument/2006/relationships/image" Target="../media/image8.emf"/><Relationship Id="rId15" Type="http://schemas.openxmlformats.org/officeDocument/2006/relationships/image" Target="../media/image14.png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image" Target="../media/image5.emf"/><Relationship Id="rId1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13">
            <a:extLst>
              <a:ext uri="{FF2B5EF4-FFF2-40B4-BE49-F238E27FC236}">
                <a16:creationId xmlns:a16="http://schemas.microsoft.com/office/drawing/2014/main" id="{3D23584E-D063-641C-B5B7-DBCE6936E663}"/>
              </a:ext>
            </a:extLst>
          </p:cNvPr>
          <p:cNvSpPr/>
          <p:nvPr/>
        </p:nvSpPr>
        <p:spPr>
          <a:xfrm>
            <a:off x="3507557" y="619889"/>
            <a:ext cx="510748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13">
            <a:extLst>
              <a:ext uri="{FF2B5EF4-FFF2-40B4-BE49-F238E27FC236}">
                <a16:creationId xmlns:a16="http://schemas.microsoft.com/office/drawing/2014/main" id="{1811AD61-87EC-9D4E-853F-19AB418D02B0}"/>
              </a:ext>
            </a:extLst>
          </p:cNvPr>
          <p:cNvSpPr/>
          <p:nvPr/>
        </p:nvSpPr>
        <p:spPr>
          <a:xfrm>
            <a:off x="2703692" y="2646273"/>
            <a:ext cx="692529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 TIẾNG VIỆT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3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A85524F-7AEC-4C16-8CCE-6EBF574F84A3}"/>
              </a:ext>
            </a:extLst>
          </p:cNvPr>
          <p:cNvSpPr txBox="1"/>
          <p:nvPr/>
        </p:nvSpPr>
        <p:spPr>
          <a:xfrm>
            <a:off x="869267" y="-49160"/>
            <a:ext cx="484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endParaRPr lang="en-US" sz="4800" b="1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85430EB-2046-488E-964E-C0E5F6131963}"/>
              </a:ext>
            </a:extLst>
          </p:cNvPr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FBF2F-77BC-431E-88D7-D68E07D81D7A}"/>
              </a:ext>
            </a:extLst>
          </p:cNvPr>
          <p:cNvSpPr txBox="1"/>
          <p:nvPr/>
        </p:nvSpPr>
        <p:spPr>
          <a:xfrm>
            <a:off x="180112" y="915620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6F47B2-B2E5-413A-B78A-594D3B63CFD0}"/>
              </a:ext>
            </a:extLst>
          </p:cNvPr>
          <p:cNvSpPr txBox="1"/>
          <p:nvPr/>
        </p:nvSpPr>
        <p:spPr>
          <a:xfrm>
            <a:off x="180112" y="1860865"/>
            <a:ext cx="65689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endParaRPr lang="en-US" sz="45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F4DF5C-868C-436E-9336-D8D4B9C7280F}"/>
              </a:ext>
            </a:extLst>
          </p:cNvPr>
          <p:cNvSpPr txBox="1"/>
          <p:nvPr/>
        </p:nvSpPr>
        <p:spPr>
          <a:xfrm>
            <a:off x="180112" y="3934568"/>
            <a:ext cx="71238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endParaRPr lang="en-US" sz="4500" b="1" i="1" dirty="0">
              <a:solidFill>
                <a:srgbClr val="EB694B"/>
              </a:solidFill>
              <a:latin typeface="VNI-Avo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57CB91-EF04-46C0-AB42-ED18DED385F1}"/>
              </a:ext>
            </a:extLst>
          </p:cNvPr>
          <p:cNvSpPr txBox="1"/>
          <p:nvPr/>
        </p:nvSpPr>
        <p:spPr>
          <a:xfrm>
            <a:off x="2540857" y="2873594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endParaRPr lang="en-US" sz="5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65D6D5-1054-4B53-9695-7A82EE365EF2}"/>
              </a:ext>
            </a:extLst>
          </p:cNvPr>
          <p:cNvSpPr txBox="1"/>
          <p:nvPr/>
        </p:nvSpPr>
        <p:spPr>
          <a:xfrm>
            <a:off x="4328110" y="2873594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endParaRPr lang="en-US" sz="5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2F851E-F59E-40E1-8216-85241AAB4BC0}"/>
              </a:ext>
            </a:extLst>
          </p:cNvPr>
          <p:cNvSpPr txBox="1"/>
          <p:nvPr/>
        </p:nvSpPr>
        <p:spPr>
          <a:xfrm>
            <a:off x="6115363" y="2873594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gù</a:t>
            </a:r>
            <a:endParaRPr lang="en-US" sz="5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6C00F5-0C4E-4E69-A9AC-09869BAF47CB}"/>
              </a:ext>
            </a:extLst>
          </p:cNvPr>
          <p:cNvSpPr txBox="1"/>
          <p:nvPr/>
        </p:nvSpPr>
        <p:spPr>
          <a:xfrm>
            <a:off x="7902616" y="2873594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D146AA-AB8E-402B-993B-78FE4DF9F79F}"/>
              </a:ext>
            </a:extLst>
          </p:cNvPr>
          <p:cNvSpPr txBox="1"/>
          <p:nvPr/>
        </p:nvSpPr>
        <p:spPr>
          <a:xfrm>
            <a:off x="2540857" y="4997347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lang="en-US" sz="5000" b="1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162F09-8601-4945-86B7-B4CEC4E3F392}"/>
              </a:ext>
            </a:extLst>
          </p:cNvPr>
          <p:cNvSpPr txBox="1"/>
          <p:nvPr/>
        </p:nvSpPr>
        <p:spPr>
          <a:xfrm>
            <a:off x="4328110" y="4997347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endParaRPr lang="en-US" sz="5000" b="1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6007AA-AF7C-4EC2-9269-CF8DA26A113C}"/>
              </a:ext>
            </a:extLst>
          </p:cNvPr>
          <p:cNvSpPr txBox="1"/>
          <p:nvPr/>
        </p:nvSpPr>
        <p:spPr>
          <a:xfrm>
            <a:off x="6115363" y="4997347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ghe</a:t>
            </a:r>
            <a:endParaRPr lang="en-US" sz="5000" b="1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DE90CD-CE21-4125-8386-B186573EEC79}"/>
              </a:ext>
            </a:extLst>
          </p:cNvPr>
          <p:cNvSpPr txBox="1"/>
          <p:nvPr/>
        </p:nvSpPr>
        <p:spPr>
          <a:xfrm>
            <a:off x="7902616" y="4997347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endParaRPr lang="en-US" sz="5000" b="1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867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B80329-47E4-44AB-A890-0D337E502C68}"/>
              </a:ext>
            </a:extLst>
          </p:cNvPr>
          <p:cNvGrpSpPr/>
          <p:nvPr/>
        </p:nvGrpSpPr>
        <p:grpSpPr>
          <a:xfrm>
            <a:off x="1311790" y="1126158"/>
            <a:ext cx="9568420" cy="1304244"/>
            <a:chOff x="1595488" y="675554"/>
            <a:chExt cx="9568420" cy="1304244"/>
          </a:xfrm>
        </p:grpSpPr>
        <p:sp>
          <p:nvSpPr>
            <p:cNvPr id="4" name="Google Shape;54;p13">
              <a:extLst>
                <a:ext uri="{FF2B5EF4-FFF2-40B4-BE49-F238E27FC236}">
                  <a16:creationId xmlns:a16="http://schemas.microsoft.com/office/drawing/2014/main" id="{62C6F260-E5C6-475F-B773-B49C5A517C22}"/>
                </a:ext>
              </a:extLst>
            </p:cNvPr>
            <p:cNvSpPr txBox="1">
              <a:spLocks/>
            </p:cNvSpPr>
            <p:nvPr/>
          </p:nvSpPr>
          <p:spPr>
            <a:xfrm>
              <a:off x="2774614" y="694024"/>
              <a:ext cx="8389294" cy="1285774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7200" b="1" dirty="0" err="1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7200" b="1" dirty="0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7200" b="1" dirty="0" err="1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7200" b="1" dirty="0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7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</a:t>
              </a:r>
              <a:r>
                <a:rPr lang="en-US" sz="7200" b="1" dirty="0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7200" b="1" dirty="0" err="1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7200" b="1" dirty="0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7200" b="1" dirty="0" err="1">
                  <a:solidFill>
                    <a:srgbClr val="EB694B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</a:t>
              </a:r>
              <a:endParaRPr lang="en-US" sz="7200" b="1" dirty="0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2DF08B79-61F2-4F7F-9E15-820DA32C65F9}"/>
                </a:ext>
              </a:extLst>
            </p:cNvPr>
            <p:cNvSpPr/>
            <p:nvPr/>
          </p:nvSpPr>
          <p:spPr>
            <a:xfrm>
              <a:off x="1595488" y="675554"/>
              <a:ext cx="1288470" cy="1288472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6A8826B-E531-431E-A9C9-129DF59A3A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95" y="2448872"/>
            <a:ext cx="9828410" cy="2597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3709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A1F65DF-BF97-4F9B-8F09-5B1163712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683"/>
            <a:ext cx="12192000" cy="50093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05DA-DB88-4887-AB85-FF56C08BB419}"/>
              </a:ext>
            </a:extLst>
          </p:cNvPr>
          <p:cNvSpPr txBox="1"/>
          <p:nvPr/>
        </p:nvSpPr>
        <p:spPr>
          <a:xfrm>
            <a:off x="671948" y="-48351"/>
            <a:ext cx="5746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4800" b="1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C718BB89-BDCD-4E0E-A3A5-734D1CE0F268}"/>
              </a:ext>
            </a:extLst>
          </p:cNvPr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ACC65-782B-4A6D-857D-AB338684CA8C}"/>
              </a:ext>
            </a:extLst>
          </p:cNvPr>
          <p:cNvSpPr txBox="1"/>
          <p:nvPr/>
        </p:nvSpPr>
        <p:spPr>
          <a:xfrm>
            <a:off x="180112" y="727362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405AFE-4C41-4FD6-966A-64401E42884F}"/>
              </a:ext>
            </a:extLst>
          </p:cNvPr>
          <p:cNvSpPr txBox="1"/>
          <p:nvPr/>
        </p:nvSpPr>
        <p:spPr>
          <a:xfrm>
            <a:off x="3449970" y="4464785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ngừ</a:t>
            </a:r>
            <a:endParaRPr lang="en-US" sz="54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CF60B6-A924-4239-BCF0-698948C2A04F}"/>
              </a:ext>
            </a:extLst>
          </p:cNvPr>
          <p:cNvSpPr txBox="1"/>
          <p:nvPr/>
        </p:nvSpPr>
        <p:spPr>
          <a:xfrm>
            <a:off x="9025446" y="4464785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endParaRPr lang="en-US" sz="54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EA969E0-ECDF-4F0B-B11C-FA11E5AC1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359155"/>
              </p:ext>
            </p:extLst>
          </p:nvPr>
        </p:nvGraphicFramePr>
        <p:xfrm>
          <a:off x="356554" y="1656802"/>
          <a:ext cx="11545458" cy="1112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243">
                  <a:extLst>
                    <a:ext uri="{9D8B030D-6E8A-4147-A177-3AD203B41FA5}">
                      <a16:colId xmlns:a16="http://schemas.microsoft.com/office/drawing/2014/main" val="2352604066"/>
                    </a:ext>
                  </a:extLst>
                </a:gridCol>
                <a:gridCol w="1924243">
                  <a:extLst>
                    <a:ext uri="{9D8B030D-6E8A-4147-A177-3AD203B41FA5}">
                      <a16:colId xmlns:a16="http://schemas.microsoft.com/office/drawing/2014/main" val="4052371409"/>
                    </a:ext>
                  </a:extLst>
                </a:gridCol>
                <a:gridCol w="1924243">
                  <a:extLst>
                    <a:ext uri="{9D8B030D-6E8A-4147-A177-3AD203B41FA5}">
                      <a16:colId xmlns:a16="http://schemas.microsoft.com/office/drawing/2014/main" val="820831901"/>
                    </a:ext>
                  </a:extLst>
                </a:gridCol>
                <a:gridCol w="1924243">
                  <a:extLst>
                    <a:ext uri="{9D8B030D-6E8A-4147-A177-3AD203B41FA5}">
                      <a16:colId xmlns:a16="http://schemas.microsoft.com/office/drawing/2014/main" val="712332875"/>
                    </a:ext>
                  </a:extLst>
                </a:gridCol>
                <a:gridCol w="1924243">
                  <a:extLst>
                    <a:ext uri="{9D8B030D-6E8A-4147-A177-3AD203B41FA5}">
                      <a16:colId xmlns:a16="http://schemas.microsoft.com/office/drawing/2014/main" val="4294199115"/>
                    </a:ext>
                  </a:extLst>
                </a:gridCol>
                <a:gridCol w="1924243">
                  <a:extLst>
                    <a:ext uri="{9D8B030D-6E8A-4147-A177-3AD203B41FA5}">
                      <a16:colId xmlns:a16="http://schemas.microsoft.com/office/drawing/2014/main" val="1243918341"/>
                    </a:ext>
                  </a:extLst>
                </a:gridCol>
              </a:tblGrid>
              <a:tr h="1112324">
                <a:tc>
                  <a:txBody>
                    <a:bodyPr/>
                    <a:lstStyle/>
                    <a:p>
                      <a:pPr algn="l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ngô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ngừ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ngủ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ngõ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4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ngự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028203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5B7042E5-17EB-46D5-A92F-DAC7E001A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29" y="4253428"/>
            <a:ext cx="3537081" cy="13460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C36AF25-1936-4284-9584-F62CD82B2C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460" y="4015497"/>
            <a:ext cx="2075327" cy="182190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1C947C0-FCB8-4080-BBEF-637B2A9F2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30091"/>
              </p:ext>
            </p:extLst>
          </p:nvPr>
        </p:nvGraphicFramePr>
        <p:xfrm>
          <a:off x="356554" y="2768001"/>
          <a:ext cx="11545458" cy="1112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243">
                  <a:extLst>
                    <a:ext uri="{9D8B030D-6E8A-4147-A177-3AD203B41FA5}">
                      <a16:colId xmlns:a16="http://schemas.microsoft.com/office/drawing/2014/main" val="3931542443"/>
                    </a:ext>
                  </a:extLst>
                </a:gridCol>
                <a:gridCol w="1924243">
                  <a:extLst>
                    <a:ext uri="{9D8B030D-6E8A-4147-A177-3AD203B41FA5}">
                      <a16:colId xmlns:a16="http://schemas.microsoft.com/office/drawing/2014/main" val="2526656513"/>
                    </a:ext>
                  </a:extLst>
                </a:gridCol>
                <a:gridCol w="1924243">
                  <a:extLst>
                    <a:ext uri="{9D8B030D-6E8A-4147-A177-3AD203B41FA5}">
                      <a16:colId xmlns:a16="http://schemas.microsoft.com/office/drawing/2014/main" val="4176166077"/>
                    </a:ext>
                  </a:extLst>
                </a:gridCol>
                <a:gridCol w="1924243">
                  <a:extLst>
                    <a:ext uri="{9D8B030D-6E8A-4147-A177-3AD203B41FA5}">
                      <a16:colId xmlns:a16="http://schemas.microsoft.com/office/drawing/2014/main" val="376935431"/>
                    </a:ext>
                  </a:extLst>
                </a:gridCol>
                <a:gridCol w="1924243">
                  <a:extLst>
                    <a:ext uri="{9D8B030D-6E8A-4147-A177-3AD203B41FA5}">
                      <a16:colId xmlns:a16="http://schemas.microsoft.com/office/drawing/2014/main" val="4283581719"/>
                    </a:ext>
                  </a:extLst>
                </a:gridCol>
                <a:gridCol w="1924243">
                  <a:extLst>
                    <a:ext uri="{9D8B030D-6E8A-4147-A177-3AD203B41FA5}">
                      <a16:colId xmlns:a16="http://schemas.microsoft.com/office/drawing/2014/main" val="1295482706"/>
                    </a:ext>
                  </a:extLst>
                </a:gridCol>
              </a:tblGrid>
              <a:tr h="1112324">
                <a:tc>
                  <a:txBody>
                    <a:bodyPr/>
                    <a:lstStyle/>
                    <a:p>
                      <a:pPr algn="l"/>
                      <a:r>
                        <a:rPr lang="en-US" sz="5400" b="0" dirty="0" err="1">
                          <a:solidFill>
                            <a:srgbClr val="EB694B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nghe</a:t>
                      </a:r>
                      <a:endParaRPr lang="en-US" sz="5400" b="0" dirty="0">
                        <a:solidFill>
                          <a:srgbClr val="EB694B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400" b="0" dirty="0" err="1">
                          <a:solidFill>
                            <a:srgbClr val="EB694B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nghề</a:t>
                      </a:r>
                      <a:endParaRPr lang="en-US" sz="5400" b="0" dirty="0">
                        <a:solidFill>
                          <a:srgbClr val="EB694B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400" b="0" dirty="0" err="1">
                          <a:solidFill>
                            <a:srgbClr val="EB694B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nghé</a:t>
                      </a:r>
                      <a:endParaRPr lang="en-US" sz="5400" b="0" dirty="0">
                        <a:solidFill>
                          <a:srgbClr val="EB694B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400" b="0" dirty="0" err="1">
                          <a:solidFill>
                            <a:srgbClr val="EB694B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nghỉ</a:t>
                      </a:r>
                      <a:endParaRPr lang="en-US" sz="5400" b="0" dirty="0">
                        <a:solidFill>
                          <a:srgbClr val="EB694B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400" b="0" dirty="0" err="1">
                          <a:solidFill>
                            <a:srgbClr val="EB694B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endParaRPr lang="en-US" sz="5400" b="0" dirty="0">
                        <a:solidFill>
                          <a:srgbClr val="EB694B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5400" b="0" dirty="0" err="1">
                          <a:solidFill>
                            <a:srgbClr val="EB694B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nghệ</a:t>
                      </a:r>
                      <a:endParaRPr lang="en-US" sz="5400" b="0" dirty="0">
                        <a:solidFill>
                          <a:srgbClr val="EB694B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521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990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0749838-135D-4372-8425-9F3F817E4AF7}"/>
              </a:ext>
            </a:extLst>
          </p:cNvPr>
          <p:cNvSpPr txBox="1"/>
          <p:nvPr/>
        </p:nvSpPr>
        <p:spPr>
          <a:xfrm>
            <a:off x="748148" y="-14189"/>
            <a:ext cx="5518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4800" b="1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22022543-5DB0-4B4A-8615-018CE1BC1122}"/>
              </a:ext>
            </a:extLst>
          </p:cNvPr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BD7E28-8472-489A-9E32-838DC4BD041A}"/>
              </a:ext>
            </a:extLst>
          </p:cNvPr>
          <p:cNvSpPr txBox="1"/>
          <p:nvPr/>
        </p:nvSpPr>
        <p:spPr>
          <a:xfrm>
            <a:off x="180112" y="727362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0C1457-38A9-4031-A9C8-127BA704A5B9}"/>
              </a:ext>
            </a:extLst>
          </p:cNvPr>
          <p:cNvSpPr txBox="1"/>
          <p:nvPr/>
        </p:nvSpPr>
        <p:spPr>
          <a:xfrm>
            <a:off x="206303" y="316602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55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EFD010-EC5E-4AB2-BF2E-88D56AF7738C}"/>
              </a:ext>
            </a:extLst>
          </p:cNvPr>
          <p:cNvSpPr txBox="1"/>
          <p:nvPr/>
        </p:nvSpPr>
        <p:spPr>
          <a:xfrm>
            <a:off x="2146463" y="199267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7EB67E-4543-4E56-B5E8-52E06E207B07}"/>
              </a:ext>
            </a:extLst>
          </p:cNvPr>
          <p:cNvSpPr txBox="1"/>
          <p:nvPr/>
        </p:nvSpPr>
        <p:spPr>
          <a:xfrm>
            <a:off x="2146463" y="32133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21DD95-3F73-41DD-B662-35FC22E8A15B}"/>
              </a:ext>
            </a:extLst>
          </p:cNvPr>
          <p:cNvSpPr txBox="1"/>
          <p:nvPr/>
        </p:nvSpPr>
        <p:spPr>
          <a:xfrm>
            <a:off x="2146462" y="439830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</a:p>
        </p:txBody>
      </p: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6C19138C-000D-4455-8033-E2FADB38ED0D}"/>
              </a:ext>
            </a:extLst>
          </p:cNvPr>
          <p:cNvSpPr/>
          <p:nvPr/>
        </p:nvSpPr>
        <p:spPr>
          <a:xfrm>
            <a:off x="3273899" y="1954687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nghi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ounded Rectangle 15">
            <a:extLst>
              <a:ext uri="{FF2B5EF4-FFF2-40B4-BE49-F238E27FC236}">
                <a16:creationId xmlns:a16="http://schemas.microsoft.com/office/drawing/2014/main" id="{31B7DCA7-7B9F-42B5-A772-7860F4A23EED}"/>
              </a:ext>
            </a:extLst>
          </p:cNvPr>
          <p:cNvSpPr/>
          <p:nvPr/>
        </p:nvSpPr>
        <p:spPr>
          <a:xfrm>
            <a:off x="3239257" y="3222296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ounded Rectangle 16">
            <a:extLst>
              <a:ext uri="{FF2B5EF4-FFF2-40B4-BE49-F238E27FC236}">
                <a16:creationId xmlns:a16="http://schemas.microsoft.com/office/drawing/2014/main" id="{EFF88A2B-A352-4681-AC34-A3252F244BB0}"/>
              </a:ext>
            </a:extLst>
          </p:cNvPr>
          <p:cNvSpPr/>
          <p:nvPr/>
        </p:nvSpPr>
        <p:spPr>
          <a:xfrm>
            <a:off x="3273899" y="4449440"/>
            <a:ext cx="2192226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nghê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8AD3E8-2603-4E50-96CD-3A005E75D12E}"/>
              </a:ext>
            </a:extLst>
          </p:cNvPr>
          <p:cNvSpPr txBox="1"/>
          <p:nvPr/>
        </p:nvSpPr>
        <p:spPr>
          <a:xfrm>
            <a:off x="6736835" y="313263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B54C53A-B945-4CBC-88B9-5F4507F6B5B6}"/>
              </a:ext>
            </a:extLst>
          </p:cNvPr>
          <p:cNvCxnSpPr/>
          <p:nvPr/>
        </p:nvCxnSpPr>
        <p:spPr>
          <a:xfrm flipV="1">
            <a:off x="1654639" y="246819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EFD59F4-C746-4BAF-A87C-3FD70F50B925}"/>
              </a:ext>
            </a:extLst>
          </p:cNvPr>
          <p:cNvCxnSpPr/>
          <p:nvPr/>
        </p:nvCxnSpPr>
        <p:spPr>
          <a:xfrm>
            <a:off x="1654639" y="366918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710DDCC-4B04-40ED-8200-6421C29EF34A}"/>
              </a:ext>
            </a:extLst>
          </p:cNvPr>
          <p:cNvCxnSpPr/>
          <p:nvPr/>
        </p:nvCxnSpPr>
        <p:spPr>
          <a:xfrm>
            <a:off x="1654639" y="392246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017F077-4980-466D-AF7B-52EA2629C97C}"/>
              </a:ext>
            </a:extLst>
          </p:cNvPr>
          <p:cNvSpPr txBox="1"/>
          <p:nvPr/>
        </p:nvSpPr>
        <p:spPr>
          <a:xfrm>
            <a:off x="8606174" y="200652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642DB9-42AB-474E-A2CB-00CDD2767185}"/>
              </a:ext>
            </a:extLst>
          </p:cNvPr>
          <p:cNvSpPr txBox="1"/>
          <p:nvPr/>
        </p:nvSpPr>
        <p:spPr>
          <a:xfrm>
            <a:off x="8717972" y="318141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C57BA80-B62C-4AD0-A637-2EC16900430E}"/>
              </a:ext>
            </a:extLst>
          </p:cNvPr>
          <p:cNvSpPr txBox="1"/>
          <p:nvPr/>
        </p:nvSpPr>
        <p:spPr>
          <a:xfrm>
            <a:off x="8718717" y="44121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09D50AB-F6AB-462B-8CD6-085CD3B81CDE}"/>
              </a:ext>
            </a:extLst>
          </p:cNvPr>
          <p:cNvCxnSpPr/>
          <p:nvPr/>
        </p:nvCxnSpPr>
        <p:spPr>
          <a:xfrm flipV="1">
            <a:off x="8079700" y="246819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C75F232-3EBC-40FE-9FF3-4B0C290CD5BB}"/>
              </a:ext>
            </a:extLst>
          </p:cNvPr>
          <p:cNvCxnSpPr/>
          <p:nvPr/>
        </p:nvCxnSpPr>
        <p:spPr>
          <a:xfrm flipV="1">
            <a:off x="8121263" y="375062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88982A8-1AA9-4F61-94F4-54C7FB2DF136}"/>
              </a:ext>
            </a:extLst>
          </p:cNvPr>
          <p:cNvCxnSpPr/>
          <p:nvPr/>
        </p:nvCxnSpPr>
        <p:spPr>
          <a:xfrm>
            <a:off x="8079700" y="415054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22">
            <a:extLst>
              <a:ext uri="{FF2B5EF4-FFF2-40B4-BE49-F238E27FC236}">
                <a16:creationId xmlns:a16="http://schemas.microsoft.com/office/drawing/2014/main" id="{EE571445-296E-438D-944B-B3C4482D6A56}"/>
              </a:ext>
            </a:extLst>
          </p:cNvPr>
          <p:cNvSpPr/>
          <p:nvPr/>
        </p:nvSpPr>
        <p:spPr>
          <a:xfrm>
            <a:off x="9803948" y="1968537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Rounded Rectangle 23">
            <a:extLst>
              <a:ext uri="{FF2B5EF4-FFF2-40B4-BE49-F238E27FC236}">
                <a16:creationId xmlns:a16="http://schemas.microsoft.com/office/drawing/2014/main" id="{FAF0498E-561C-4269-B3D2-348512522FB0}"/>
              </a:ext>
            </a:extLst>
          </p:cNvPr>
          <p:cNvSpPr/>
          <p:nvPr/>
        </p:nvSpPr>
        <p:spPr>
          <a:xfrm>
            <a:off x="9769306" y="323614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Rounded Rectangle 24">
            <a:extLst>
              <a:ext uri="{FF2B5EF4-FFF2-40B4-BE49-F238E27FC236}">
                <a16:creationId xmlns:a16="http://schemas.microsoft.com/office/drawing/2014/main" id="{FD0B70A2-112A-4C76-B5C6-2140A54B8886}"/>
              </a:ext>
            </a:extLst>
          </p:cNvPr>
          <p:cNvSpPr/>
          <p:nvPr/>
        </p:nvSpPr>
        <p:spPr>
          <a:xfrm>
            <a:off x="9803948" y="4421086"/>
            <a:ext cx="183726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300487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3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/>
      <p:bldP spid="45" grpId="0"/>
      <p:bldP spid="46" grpId="0"/>
      <p:bldP spid="47" grpId="0"/>
      <p:bldP spid="51" grpId="0" animBg="1"/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A85524F-7AEC-4C16-8CCE-6EBF574F84A3}"/>
              </a:ext>
            </a:extLst>
          </p:cNvPr>
          <p:cNvSpPr txBox="1"/>
          <p:nvPr/>
        </p:nvSpPr>
        <p:spPr>
          <a:xfrm>
            <a:off x="805294" y="-47604"/>
            <a:ext cx="5504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4800" b="1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85430EB-2046-488E-964E-C0E5F6131963}"/>
              </a:ext>
            </a:extLst>
          </p:cNvPr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FBF2F-77BC-431E-88D7-D68E07D81D7A}"/>
              </a:ext>
            </a:extLst>
          </p:cNvPr>
          <p:cNvSpPr txBox="1"/>
          <p:nvPr/>
        </p:nvSpPr>
        <p:spPr>
          <a:xfrm>
            <a:off x="180112" y="929714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6F47B2-B2E5-413A-B78A-594D3B63CFD0}"/>
              </a:ext>
            </a:extLst>
          </p:cNvPr>
          <p:cNvSpPr txBox="1"/>
          <p:nvPr/>
        </p:nvSpPr>
        <p:spPr>
          <a:xfrm>
            <a:off x="180112" y="1860865"/>
            <a:ext cx="71238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endParaRPr lang="en-US" sz="45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F4DF5C-868C-436E-9336-D8D4B9C7280F}"/>
              </a:ext>
            </a:extLst>
          </p:cNvPr>
          <p:cNvSpPr txBox="1"/>
          <p:nvPr/>
        </p:nvSpPr>
        <p:spPr>
          <a:xfrm>
            <a:off x="180111" y="3934568"/>
            <a:ext cx="78398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</a:t>
            </a:r>
            <a:endParaRPr lang="en-US" sz="4500" b="1" i="1" dirty="0">
              <a:solidFill>
                <a:srgbClr val="EB694B"/>
              </a:solidFill>
              <a:latin typeface="VNI-Avo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57CB91-EF04-46C0-AB42-ED18DED385F1}"/>
              </a:ext>
            </a:extLst>
          </p:cNvPr>
          <p:cNvSpPr txBox="1"/>
          <p:nvPr/>
        </p:nvSpPr>
        <p:spPr>
          <a:xfrm>
            <a:off x="2540857" y="2873594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</a:t>
            </a:r>
            <a:endParaRPr lang="en-US" sz="5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65D6D5-1054-4B53-9695-7A82EE365EF2}"/>
              </a:ext>
            </a:extLst>
          </p:cNvPr>
          <p:cNvSpPr txBox="1"/>
          <p:nvPr/>
        </p:nvSpPr>
        <p:spPr>
          <a:xfrm>
            <a:off x="4328110" y="2873594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endParaRPr lang="en-US" sz="5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2F851E-F59E-40E1-8216-85241AAB4BC0}"/>
              </a:ext>
            </a:extLst>
          </p:cNvPr>
          <p:cNvSpPr txBox="1"/>
          <p:nvPr/>
        </p:nvSpPr>
        <p:spPr>
          <a:xfrm>
            <a:off x="6115363" y="2873594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5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6C00F5-0C4E-4E69-A9AC-09869BAF47CB}"/>
              </a:ext>
            </a:extLst>
          </p:cNvPr>
          <p:cNvSpPr txBox="1"/>
          <p:nvPr/>
        </p:nvSpPr>
        <p:spPr>
          <a:xfrm>
            <a:off x="7902616" y="2873594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</a:t>
            </a:r>
            <a:endParaRPr lang="en-US" sz="5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D146AA-AB8E-402B-993B-78FE4DF9F79F}"/>
              </a:ext>
            </a:extLst>
          </p:cNvPr>
          <p:cNvSpPr txBox="1"/>
          <p:nvPr/>
        </p:nvSpPr>
        <p:spPr>
          <a:xfrm>
            <a:off x="1949189" y="4997347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endParaRPr lang="en-US" sz="5000" b="1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162F09-8601-4945-86B7-B4CEC4E3F392}"/>
              </a:ext>
            </a:extLst>
          </p:cNvPr>
          <p:cNvSpPr txBox="1"/>
          <p:nvPr/>
        </p:nvSpPr>
        <p:spPr>
          <a:xfrm>
            <a:off x="4112958" y="4997347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endParaRPr lang="en-US" sz="5000" b="1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6007AA-AF7C-4EC2-9269-CF8DA26A113C}"/>
              </a:ext>
            </a:extLst>
          </p:cNvPr>
          <p:cNvSpPr txBox="1"/>
          <p:nvPr/>
        </p:nvSpPr>
        <p:spPr>
          <a:xfrm>
            <a:off x="5980893" y="4997347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endParaRPr lang="en-US" sz="5000" b="1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DE90CD-CE21-4125-8386-B186573EEC79}"/>
              </a:ext>
            </a:extLst>
          </p:cNvPr>
          <p:cNvSpPr txBox="1"/>
          <p:nvPr/>
        </p:nvSpPr>
        <p:spPr>
          <a:xfrm>
            <a:off x="8037086" y="4997347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nghé</a:t>
            </a:r>
            <a:endParaRPr lang="en-US" sz="5000" b="1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0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/>
          <p:nvPr/>
        </p:nvSpPr>
        <p:spPr>
          <a:xfrm rot="281723">
            <a:off x="2939963" y="1579981"/>
            <a:ext cx="3914983" cy="149303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9102" b="1" spc="569" dirty="0">
                <a:solidFill>
                  <a:srgbClr val="FF772C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Arial Rounded MT Bold" panose="020F0704030504030204" pitchFamily="34" charset="0"/>
                <a:ea typeface="江西拙楷" panose="02010600040101010101" pitchFamily="2" charset="-122"/>
              </a:rPr>
              <a:t>CỦNG</a:t>
            </a:r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74" y="1792908"/>
            <a:ext cx="2442667" cy="179200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905" y="368039"/>
            <a:ext cx="2336000" cy="2101333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9795" y="207437"/>
            <a:ext cx="1184000" cy="714667"/>
          </a:xfrm>
          <a:prstGeom prst="rect">
            <a:avLst/>
          </a:prstGeom>
        </p:spPr>
      </p:pic>
      <p:pic>
        <p:nvPicPr>
          <p:cNvPr id="14" name="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8468" y="2009992"/>
            <a:ext cx="714667" cy="448000"/>
          </a:xfrm>
          <a:prstGeom prst="rect">
            <a:avLst/>
          </a:prstGeom>
        </p:spPr>
      </p:pic>
      <p:pic>
        <p:nvPicPr>
          <p:cNvPr id="16" name="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669424">
            <a:off x="4784312" y="-758237"/>
            <a:ext cx="1792000" cy="1696000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39" y="4374631"/>
            <a:ext cx="1429333" cy="1397333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134" y="262254"/>
            <a:ext cx="1002667" cy="874667"/>
          </a:xfrm>
          <a:prstGeom prst="rect">
            <a:avLst/>
          </a:prstGeom>
        </p:spPr>
      </p:pic>
      <p:sp>
        <p:nvSpPr>
          <p:cNvPr id="35" name="34"/>
          <p:cNvSpPr/>
          <p:nvPr/>
        </p:nvSpPr>
        <p:spPr>
          <a:xfrm>
            <a:off x="1" y="5314606"/>
            <a:ext cx="12191665" cy="1543206"/>
          </a:xfrm>
          <a:custGeom>
            <a:avLst/>
            <a:gdLst>
              <a:gd name="connsiteX0" fmla="*/ 8936086 w 12858750"/>
              <a:gd name="connsiteY0" fmla="*/ 160 h 1627600"/>
              <a:gd name="connsiteX1" fmla="*/ 9105900 w 12858750"/>
              <a:gd name="connsiteY1" fmla="*/ 8350 h 1627600"/>
              <a:gd name="connsiteX2" fmla="*/ 11709400 w 12858750"/>
              <a:gd name="connsiteY2" fmla="*/ 935450 h 1627600"/>
              <a:gd name="connsiteX3" fmla="*/ 12833946 w 12858750"/>
              <a:gd name="connsiteY3" fmla="*/ 451759 h 1627600"/>
              <a:gd name="connsiteX4" fmla="*/ 12858750 w 12858750"/>
              <a:gd name="connsiteY4" fmla="*/ 443339 h 1627600"/>
              <a:gd name="connsiteX5" fmla="*/ 12858750 w 12858750"/>
              <a:gd name="connsiteY5" fmla="*/ 1627600 h 1627600"/>
              <a:gd name="connsiteX6" fmla="*/ 0 w 12858750"/>
              <a:gd name="connsiteY6" fmla="*/ 1627600 h 1627600"/>
              <a:gd name="connsiteX7" fmla="*/ 0 w 12858750"/>
              <a:gd name="connsiteY7" fmla="*/ 634051 h 1627600"/>
              <a:gd name="connsiteX8" fmla="*/ 513506 w 12858750"/>
              <a:gd name="connsiteY8" fmla="*/ 557228 h 1627600"/>
              <a:gd name="connsiteX9" fmla="*/ 3479800 w 12858750"/>
              <a:gd name="connsiteY9" fmla="*/ 236950 h 1627600"/>
              <a:gd name="connsiteX10" fmla="*/ 6299200 w 12858750"/>
              <a:gd name="connsiteY10" fmla="*/ 465550 h 1627600"/>
              <a:gd name="connsiteX11" fmla="*/ 8936086 w 12858750"/>
              <a:gd name="connsiteY11" fmla="*/ 160 h 16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8750" h="1627600">
                <a:moveTo>
                  <a:pt x="8936086" y="160"/>
                </a:moveTo>
                <a:cubicBezTo>
                  <a:pt x="8992931" y="810"/>
                  <a:pt x="9049544" y="3455"/>
                  <a:pt x="9105900" y="8350"/>
                </a:cubicBezTo>
                <a:cubicBezTo>
                  <a:pt x="10007600" y="86667"/>
                  <a:pt x="11053233" y="857133"/>
                  <a:pt x="11709400" y="935450"/>
                </a:cubicBezTo>
                <a:cubicBezTo>
                  <a:pt x="12201525" y="994188"/>
                  <a:pt x="12581732" y="562388"/>
                  <a:pt x="12833946" y="451759"/>
                </a:cubicBezTo>
                <a:lnTo>
                  <a:pt x="12858750" y="443339"/>
                </a:lnTo>
                <a:lnTo>
                  <a:pt x="12858750" y="1627600"/>
                </a:lnTo>
                <a:lnTo>
                  <a:pt x="0" y="1627600"/>
                </a:lnTo>
                <a:lnTo>
                  <a:pt x="0" y="634051"/>
                </a:lnTo>
                <a:lnTo>
                  <a:pt x="513506" y="557228"/>
                </a:lnTo>
                <a:cubicBezTo>
                  <a:pt x="1588889" y="400462"/>
                  <a:pt x="2620962" y="268700"/>
                  <a:pt x="3479800" y="236950"/>
                </a:cubicBezTo>
                <a:cubicBezTo>
                  <a:pt x="4624917" y="194617"/>
                  <a:pt x="5361517" y="503650"/>
                  <a:pt x="6299200" y="465550"/>
                </a:cubicBezTo>
                <a:cubicBezTo>
                  <a:pt x="7178278" y="429831"/>
                  <a:pt x="8083401" y="-9584"/>
                  <a:pt x="8936086" y="160"/>
                </a:cubicBezTo>
                <a:close/>
              </a:path>
            </a:pathLst>
          </a:custGeom>
          <a:solidFill>
            <a:srgbClr val="F9D2C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sp>
        <p:nvSpPr>
          <p:cNvPr id="39" name="38"/>
          <p:cNvSpPr/>
          <p:nvPr/>
        </p:nvSpPr>
        <p:spPr>
          <a:xfrm>
            <a:off x="-44639" y="5797167"/>
            <a:ext cx="12192000" cy="1561305"/>
          </a:xfrm>
          <a:custGeom>
            <a:avLst/>
            <a:gdLst>
              <a:gd name="connsiteX0" fmla="*/ 0 w 12858750"/>
              <a:gd name="connsiteY0" fmla="*/ 0 h 1646689"/>
              <a:gd name="connsiteX1" fmla="*/ 413562 w 12858750"/>
              <a:gd name="connsiteY1" fmla="*/ 125561 h 1646689"/>
              <a:gd name="connsiteX2" fmla="*/ 4306942 w 12858750"/>
              <a:gd name="connsiteY2" fmla="*/ 992640 h 1646689"/>
              <a:gd name="connsiteX3" fmla="*/ 8263489 w 12858750"/>
              <a:gd name="connsiteY3" fmla="*/ 598940 h 1646689"/>
              <a:gd name="connsiteX4" fmla="*/ 11417047 w 12858750"/>
              <a:gd name="connsiteY4" fmla="*/ 1132340 h 1646689"/>
              <a:gd name="connsiteX5" fmla="*/ 12817452 w 12858750"/>
              <a:gd name="connsiteY5" fmla="*/ 496649 h 1646689"/>
              <a:gd name="connsiteX6" fmla="*/ 12858750 w 12858750"/>
              <a:gd name="connsiteY6" fmla="*/ 483906 h 1646689"/>
              <a:gd name="connsiteX7" fmla="*/ 12858750 w 12858750"/>
              <a:gd name="connsiteY7" fmla="*/ 1646689 h 1646689"/>
              <a:gd name="connsiteX8" fmla="*/ 0 w 12858750"/>
              <a:gd name="connsiteY8" fmla="*/ 1646689 h 1646689"/>
              <a:gd name="connsiteX9" fmla="*/ 0 w 12858750"/>
              <a:gd name="connsiteY9" fmla="*/ 0 h 16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58750" h="1646689">
                <a:moveTo>
                  <a:pt x="0" y="0"/>
                </a:moveTo>
                <a:lnTo>
                  <a:pt x="413562" y="125561"/>
                </a:lnTo>
                <a:cubicBezTo>
                  <a:pt x="1752108" y="529041"/>
                  <a:pt x="3078429" y="898184"/>
                  <a:pt x="4306942" y="992640"/>
                </a:cubicBezTo>
                <a:cubicBezTo>
                  <a:pt x="5710957" y="1100590"/>
                  <a:pt x="7078471" y="575657"/>
                  <a:pt x="8263489" y="598940"/>
                </a:cubicBezTo>
                <a:cubicBezTo>
                  <a:pt x="9448507" y="622223"/>
                  <a:pt x="10606758" y="1157740"/>
                  <a:pt x="11417047" y="1132340"/>
                </a:cubicBezTo>
                <a:cubicBezTo>
                  <a:pt x="12075407" y="1111703"/>
                  <a:pt x="12401251" y="652304"/>
                  <a:pt x="12817452" y="496649"/>
                </a:cubicBezTo>
                <a:lnTo>
                  <a:pt x="12858750" y="483906"/>
                </a:lnTo>
                <a:lnTo>
                  <a:pt x="12858750" y="1646689"/>
                </a:lnTo>
                <a:lnTo>
                  <a:pt x="0" y="1646689"/>
                </a:lnTo>
                <a:lnTo>
                  <a:pt x="0" y="0"/>
                </a:lnTo>
                <a:close/>
              </a:path>
            </a:pathLst>
          </a:custGeom>
          <a:solidFill>
            <a:srgbClr val="F3A7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pic>
        <p:nvPicPr>
          <p:cNvPr id="40" name="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39134" y="3340687"/>
            <a:ext cx="4665487" cy="3716019"/>
          </a:xfrm>
          <a:prstGeom prst="rect">
            <a:avLst/>
          </a:prstGeom>
        </p:spPr>
      </p:pic>
      <p:pic>
        <p:nvPicPr>
          <p:cNvPr id="41" name="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9" y="232198"/>
            <a:ext cx="1831967" cy="1263425"/>
          </a:xfrm>
          <a:prstGeom prst="rect">
            <a:avLst/>
          </a:prstGeom>
        </p:spPr>
      </p:pic>
      <p:sp>
        <p:nvSpPr>
          <p:cNvPr id="59" name="TextBox 4"/>
          <p:cNvSpPr txBox="1"/>
          <p:nvPr/>
        </p:nvSpPr>
        <p:spPr>
          <a:xfrm>
            <a:off x="7220594" y="1782299"/>
            <a:ext cx="1983300" cy="149303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9102" b="1" spc="569" dirty="0">
                <a:solidFill>
                  <a:srgbClr val="73A43A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Arial Rounded MT Bold" panose="020F0704030504030204" pitchFamily="34" charset="0"/>
                <a:ea typeface="江西拙楷" panose="02010600040101010101" pitchFamily="2" charset="-122"/>
              </a:rPr>
              <a:t>CỐ</a:t>
            </a:r>
          </a:p>
        </p:txBody>
      </p:sp>
      <p:sp>
        <p:nvSpPr>
          <p:cNvPr id="60" name="TextBox 4"/>
          <p:cNvSpPr txBox="1"/>
          <p:nvPr/>
        </p:nvSpPr>
        <p:spPr>
          <a:xfrm rot="21234796">
            <a:off x="3485626" y="3323320"/>
            <a:ext cx="220374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8000" b="1" spc="569" dirty="0">
                <a:solidFill>
                  <a:srgbClr val="B770E5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Arial Rounded MT Bold" panose="020F0704030504030204" pitchFamily="34" charset="0"/>
                <a:ea typeface="江西拙楷" panose="02010600040101010101" pitchFamily="2" charset="-122"/>
              </a:rPr>
              <a:t>BÀI</a:t>
            </a:r>
          </a:p>
        </p:txBody>
      </p:sp>
      <p:sp>
        <p:nvSpPr>
          <p:cNvPr id="61" name="TextBox 4"/>
          <p:cNvSpPr txBox="1"/>
          <p:nvPr/>
        </p:nvSpPr>
        <p:spPr>
          <a:xfrm>
            <a:off x="5983241" y="3344364"/>
            <a:ext cx="285937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8800" b="1" spc="569" dirty="0">
                <a:solidFill>
                  <a:srgbClr val="2666C4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Arial Rounded MT Bold" panose="020F0704030504030204" pitchFamily="34" charset="0"/>
                <a:ea typeface="江西拙楷" panose="02010600040101010101" pitchFamily="2" charset="-122"/>
              </a:rPr>
              <a:t>HỌC</a:t>
            </a:r>
          </a:p>
        </p:txBody>
      </p:sp>
      <p:pic>
        <p:nvPicPr>
          <p:cNvPr id="63" name="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3466">
            <a:off x="6739596" y="2635672"/>
            <a:ext cx="808316" cy="57634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984383">
            <a:off x="560481" y="3755306"/>
            <a:ext cx="3146193" cy="1458849"/>
          </a:xfrm>
          <a:prstGeom prst="rect">
            <a:avLst/>
          </a:prstGeom>
        </p:spPr>
      </p:pic>
      <p:pic>
        <p:nvPicPr>
          <p:cNvPr id="15" name="Picture 14" descr="Calendar&#10;&#10;Description automatically generated">
            <a:extLst>
              <a:ext uri="{FF2B5EF4-FFF2-40B4-BE49-F238E27FC236}">
                <a16:creationId xmlns:a16="http://schemas.microsoft.com/office/drawing/2014/main" id="{963563DB-3BB8-4DAF-BE6B-ED19FCBA034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4"/>
          <a:stretch/>
        </p:blipFill>
        <p:spPr>
          <a:xfrm>
            <a:off x="4400590" y="4374631"/>
            <a:ext cx="3390486" cy="3829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48184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9" grpId="0"/>
      <p:bldP spid="60" grpId="0"/>
      <p:bldP spid="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4"/>
          <p:cNvSpPr txBox="1"/>
          <p:nvPr/>
        </p:nvSpPr>
        <p:spPr>
          <a:xfrm rot="809647">
            <a:off x="3573449" y="984151"/>
            <a:ext cx="1097608" cy="149303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9102" b="1" spc="569" dirty="0">
                <a:solidFill>
                  <a:srgbClr val="FF772C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Arial Rounded MT Bold" panose="020F0704030504030204" pitchFamily="34" charset="0"/>
                <a:ea typeface="江西拙楷" panose="02010600040101010101" pitchFamily="2" charset="-122"/>
              </a:rPr>
              <a:t>B</a:t>
            </a:r>
          </a:p>
        </p:txBody>
      </p:sp>
      <p:pic>
        <p:nvPicPr>
          <p:cNvPr id="4" name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474" y="1792908"/>
            <a:ext cx="2442667" cy="179200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905" y="368039"/>
            <a:ext cx="2336000" cy="2101333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9795" y="207437"/>
            <a:ext cx="1184000" cy="714667"/>
          </a:xfrm>
          <a:prstGeom prst="rect">
            <a:avLst/>
          </a:prstGeom>
        </p:spPr>
      </p:pic>
      <p:pic>
        <p:nvPicPr>
          <p:cNvPr id="14" name="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08468" y="2009992"/>
            <a:ext cx="714667" cy="448000"/>
          </a:xfrm>
          <a:prstGeom prst="rect">
            <a:avLst/>
          </a:prstGeom>
        </p:spPr>
      </p:pic>
      <p:pic>
        <p:nvPicPr>
          <p:cNvPr id="16" name="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669424">
            <a:off x="4784312" y="-758237"/>
            <a:ext cx="1792000" cy="1696000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39" y="4374631"/>
            <a:ext cx="1429333" cy="1397333"/>
          </a:xfrm>
          <a:prstGeom prst="rect">
            <a:avLst/>
          </a:prstGeom>
        </p:spPr>
      </p:pic>
      <p:pic>
        <p:nvPicPr>
          <p:cNvPr id="20" name="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95134" y="262254"/>
            <a:ext cx="1002667" cy="874667"/>
          </a:xfrm>
          <a:prstGeom prst="rect">
            <a:avLst/>
          </a:prstGeom>
        </p:spPr>
      </p:pic>
      <p:sp>
        <p:nvSpPr>
          <p:cNvPr id="35" name="34"/>
          <p:cNvSpPr/>
          <p:nvPr/>
        </p:nvSpPr>
        <p:spPr>
          <a:xfrm>
            <a:off x="1" y="5314606"/>
            <a:ext cx="12191665" cy="1543206"/>
          </a:xfrm>
          <a:custGeom>
            <a:avLst/>
            <a:gdLst>
              <a:gd name="connsiteX0" fmla="*/ 8936086 w 12858750"/>
              <a:gd name="connsiteY0" fmla="*/ 160 h 1627600"/>
              <a:gd name="connsiteX1" fmla="*/ 9105900 w 12858750"/>
              <a:gd name="connsiteY1" fmla="*/ 8350 h 1627600"/>
              <a:gd name="connsiteX2" fmla="*/ 11709400 w 12858750"/>
              <a:gd name="connsiteY2" fmla="*/ 935450 h 1627600"/>
              <a:gd name="connsiteX3" fmla="*/ 12833946 w 12858750"/>
              <a:gd name="connsiteY3" fmla="*/ 451759 h 1627600"/>
              <a:gd name="connsiteX4" fmla="*/ 12858750 w 12858750"/>
              <a:gd name="connsiteY4" fmla="*/ 443339 h 1627600"/>
              <a:gd name="connsiteX5" fmla="*/ 12858750 w 12858750"/>
              <a:gd name="connsiteY5" fmla="*/ 1627600 h 1627600"/>
              <a:gd name="connsiteX6" fmla="*/ 0 w 12858750"/>
              <a:gd name="connsiteY6" fmla="*/ 1627600 h 1627600"/>
              <a:gd name="connsiteX7" fmla="*/ 0 w 12858750"/>
              <a:gd name="connsiteY7" fmla="*/ 634051 h 1627600"/>
              <a:gd name="connsiteX8" fmla="*/ 513506 w 12858750"/>
              <a:gd name="connsiteY8" fmla="*/ 557228 h 1627600"/>
              <a:gd name="connsiteX9" fmla="*/ 3479800 w 12858750"/>
              <a:gd name="connsiteY9" fmla="*/ 236950 h 1627600"/>
              <a:gd name="connsiteX10" fmla="*/ 6299200 w 12858750"/>
              <a:gd name="connsiteY10" fmla="*/ 465550 h 1627600"/>
              <a:gd name="connsiteX11" fmla="*/ 8936086 w 12858750"/>
              <a:gd name="connsiteY11" fmla="*/ 160 h 162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58750" h="1627600">
                <a:moveTo>
                  <a:pt x="8936086" y="160"/>
                </a:moveTo>
                <a:cubicBezTo>
                  <a:pt x="8992931" y="810"/>
                  <a:pt x="9049544" y="3455"/>
                  <a:pt x="9105900" y="8350"/>
                </a:cubicBezTo>
                <a:cubicBezTo>
                  <a:pt x="10007600" y="86667"/>
                  <a:pt x="11053233" y="857133"/>
                  <a:pt x="11709400" y="935450"/>
                </a:cubicBezTo>
                <a:cubicBezTo>
                  <a:pt x="12201525" y="994188"/>
                  <a:pt x="12581732" y="562388"/>
                  <a:pt x="12833946" y="451759"/>
                </a:cubicBezTo>
                <a:lnTo>
                  <a:pt x="12858750" y="443339"/>
                </a:lnTo>
                <a:lnTo>
                  <a:pt x="12858750" y="1627600"/>
                </a:lnTo>
                <a:lnTo>
                  <a:pt x="0" y="1627600"/>
                </a:lnTo>
                <a:lnTo>
                  <a:pt x="0" y="634051"/>
                </a:lnTo>
                <a:lnTo>
                  <a:pt x="513506" y="557228"/>
                </a:lnTo>
                <a:cubicBezTo>
                  <a:pt x="1588889" y="400462"/>
                  <a:pt x="2620962" y="268700"/>
                  <a:pt x="3479800" y="236950"/>
                </a:cubicBezTo>
                <a:cubicBezTo>
                  <a:pt x="4624917" y="194617"/>
                  <a:pt x="5361517" y="503650"/>
                  <a:pt x="6299200" y="465550"/>
                </a:cubicBezTo>
                <a:cubicBezTo>
                  <a:pt x="7178278" y="429831"/>
                  <a:pt x="8083401" y="-9584"/>
                  <a:pt x="8936086" y="160"/>
                </a:cubicBezTo>
                <a:close/>
              </a:path>
            </a:pathLst>
          </a:custGeom>
          <a:solidFill>
            <a:srgbClr val="F9D2C6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sp>
        <p:nvSpPr>
          <p:cNvPr id="39" name="38"/>
          <p:cNvSpPr/>
          <p:nvPr/>
        </p:nvSpPr>
        <p:spPr>
          <a:xfrm>
            <a:off x="-44639" y="5797167"/>
            <a:ext cx="12192000" cy="1561305"/>
          </a:xfrm>
          <a:custGeom>
            <a:avLst/>
            <a:gdLst>
              <a:gd name="connsiteX0" fmla="*/ 0 w 12858750"/>
              <a:gd name="connsiteY0" fmla="*/ 0 h 1646689"/>
              <a:gd name="connsiteX1" fmla="*/ 413562 w 12858750"/>
              <a:gd name="connsiteY1" fmla="*/ 125561 h 1646689"/>
              <a:gd name="connsiteX2" fmla="*/ 4306942 w 12858750"/>
              <a:gd name="connsiteY2" fmla="*/ 992640 h 1646689"/>
              <a:gd name="connsiteX3" fmla="*/ 8263489 w 12858750"/>
              <a:gd name="connsiteY3" fmla="*/ 598940 h 1646689"/>
              <a:gd name="connsiteX4" fmla="*/ 11417047 w 12858750"/>
              <a:gd name="connsiteY4" fmla="*/ 1132340 h 1646689"/>
              <a:gd name="connsiteX5" fmla="*/ 12817452 w 12858750"/>
              <a:gd name="connsiteY5" fmla="*/ 496649 h 1646689"/>
              <a:gd name="connsiteX6" fmla="*/ 12858750 w 12858750"/>
              <a:gd name="connsiteY6" fmla="*/ 483906 h 1646689"/>
              <a:gd name="connsiteX7" fmla="*/ 12858750 w 12858750"/>
              <a:gd name="connsiteY7" fmla="*/ 1646689 h 1646689"/>
              <a:gd name="connsiteX8" fmla="*/ 0 w 12858750"/>
              <a:gd name="connsiteY8" fmla="*/ 1646689 h 1646689"/>
              <a:gd name="connsiteX9" fmla="*/ 0 w 12858750"/>
              <a:gd name="connsiteY9" fmla="*/ 0 h 16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58750" h="1646689">
                <a:moveTo>
                  <a:pt x="0" y="0"/>
                </a:moveTo>
                <a:lnTo>
                  <a:pt x="413562" y="125561"/>
                </a:lnTo>
                <a:cubicBezTo>
                  <a:pt x="1752108" y="529041"/>
                  <a:pt x="3078429" y="898184"/>
                  <a:pt x="4306942" y="992640"/>
                </a:cubicBezTo>
                <a:cubicBezTo>
                  <a:pt x="5710957" y="1100590"/>
                  <a:pt x="7078471" y="575657"/>
                  <a:pt x="8263489" y="598940"/>
                </a:cubicBezTo>
                <a:cubicBezTo>
                  <a:pt x="9448507" y="622223"/>
                  <a:pt x="10606758" y="1157740"/>
                  <a:pt x="11417047" y="1132340"/>
                </a:cubicBezTo>
                <a:cubicBezTo>
                  <a:pt x="12075407" y="1111703"/>
                  <a:pt x="12401251" y="652304"/>
                  <a:pt x="12817452" y="496649"/>
                </a:cubicBezTo>
                <a:lnTo>
                  <a:pt x="12858750" y="483906"/>
                </a:lnTo>
                <a:lnTo>
                  <a:pt x="12858750" y="1646689"/>
                </a:lnTo>
                <a:lnTo>
                  <a:pt x="0" y="1646689"/>
                </a:lnTo>
                <a:lnTo>
                  <a:pt x="0" y="0"/>
                </a:lnTo>
                <a:close/>
              </a:path>
            </a:pathLst>
          </a:custGeom>
          <a:solidFill>
            <a:srgbClr val="F3A79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 dirty="0"/>
          </a:p>
        </p:txBody>
      </p:sp>
      <p:pic>
        <p:nvPicPr>
          <p:cNvPr id="40" name="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39134" y="3340687"/>
            <a:ext cx="4665487" cy="3716019"/>
          </a:xfrm>
          <a:prstGeom prst="rect">
            <a:avLst/>
          </a:prstGeom>
        </p:spPr>
      </p:pic>
      <p:pic>
        <p:nvPicPr>
          <p:cNvPr id="41" name="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9" y="232198"/>
            <a:ext cx="1831967" cy="1263425"/>
          </a:xfrm>
          <a:prstGeom prst="rect">
            <a:avLst/>
          </a:prstGeom>
        </p:spPr>
      </p:pic>
      <p:sp>
        <p:nvSpPr>
          <p:cNvPr id="55" name="52"/>
          <p:cNvSpPr/>
          <p:nvPr/>
        </p:nvSpPr>
        <p:spPr>
          <a:xfrm>
            <a:off x="2993465" y="2664200"/>
            <a:ext cx="6204736" cy="2068485"/>
          </a:xfrm>
          <a:custGeom>
            <a:avLst/>
            <a:gdLst>
              <a:gd name="connsiteX0" fmla="*/ 0 w 6544050"/>
              <a:gd name="connsiteY0" fmla="*/ 86144 h 516852"/>
              <a:gd name="connsiteX1" fmla="*/ 86144 w 6544050"/>
              <a:gd name="connsiteY1" fmla="*/ 0 h 516852"/>
              <a:gd name="connsiteX2" fmla="*/ 6457906 w 6544050"/>
              <a:gd name="connsiteY2" fmla="*/ 0 h 516852"/>
              <a:gd name="connsiteX3" fmla="*/ 6544050 w 6544050"/>
              <a:gd name="connsiteY3" fmla="*/ 86144 h 516852"/>
              <a:gd name="connsiteX4" fmla="*/ 6544050 w 6544050"/>
              <a:gd name="connsiteY4" fmla="*/ 430708 h 516852"/>
              <a:gd name="connsiteX5" fmla="*/ 6457906 w 6544050"/>
              <a:gd name="connsiteY5" fmla="*/ 516852 h 516852"/>
              <a:gd name="connsiteX6" fmla="*/ 86144 w 6544050"/>
              <a:gd name="connsiteY6" fmla="*/ 516852 h 516852"/>
              <a:gd name="connsiteX7" fmla="*/ 0 w 6544050"/>
              <a:gd name="connsiteY7" fmla="*/ 430708 h 516852"/>
              <a:gd name="connsiteX8" fmla="*/ 0 w 6544050"/>
              <a:gd name="connsiteY8" fmla="*/ 86144 h 516852"/>
              <a:gd name="connsiteX0" fmla="*/ 0 w 6544050"/>
              <a:gd name="connsiteY0" fmla="*/ 86144 h 516852"/>
              <a:gd name="connsiteX1" fmla="*/ 86144 w 6544050"/>
              <a:gd name="connsiteY1" fmla="*/ 0 h 516852"/>
              <a:gd name="connsiteX2" fmla="*/ 1896258 w 6544050"/>
              <a:gd name="connsiteY2" fmla="*/ 32615 h 516852"/>
              <a:gd name="connsiteX3" fmla="*/ 6457906 w 6544050"/>
              <a:gd name="connsiteY3" fmla="*/ 0 h 516852"/>
              <a:gd name="connsiteX4" fmla="*/ 6544050 w 6544050"/>
              <a:gd name="connsiteY4" fmla="*/ 86144 h 516852"/>
              <a:gd name="connsiteX5" fmla="*/ 6544050 w 6544050"/>
              <a:gd name="connsiteY5" fmla="*/ 430708 h 516852"/>
              <a:gd name="connsiteX6" fmla="*/ 6457906 w 6544050"/>
              <a:gd name="connsiteY6" fmla="*/ 516852 h 516852"/>
              <a:gd name="connsiteX7" fmla="*/ 86144 w 6544050"/>
              <a:gd name="connsiteY7" fmla="*/ 516852 h 516852"/>
              <a:gd name="connsiteX8" fmla="*/ 0 w 6544050"/>
              <a:gd name="connsiteY8" fmla="*/ 430708 h 516852"/>
              <a:gd name="connsiteX9" fmla="*/ 0 w 6544050"/>
              <a:gd name="connsiteY9" fmla="*/ 86144 h 516852"/>
              <a:gd name="connsiteX0" fmla="*/ 0 w 6544050"/>
              <a:gd name="connsiteY0" fmla="*/ 86144 h 516852"/>
              <a:gd name="connsiteX1" fmla="*/ 86144 w 6544050"/>
              <a:gd name="connsiteY1" fmla="*/ 0 h 516852"/>
              <a:gd name="connsiteX2" fmla="*/ 1896258 w 6544050"/>
              <a:gd name="connsiteY2" fmla="*/ 32615 h 516852"/>
              <a:gd name="connsiteX3" fmla="*/ 6457906 w 6544050"/>
              <a:gd name="connsiteY3" fmla="*/ 0 h 516852"/>
              <a:gd name="connsiteX4" fmla="*/ 6544050 w 6544050"/>
              <a:gd name="connsiteY4" fmla="*/ 86144 h 516852"/>
              <a:gd name="connsiteX5" fmla="*/ 6544050 w 6544050"/>
              <a:gd name="connsiteY5" fmla="*/ 430708 h 516852"/>
              <a:gd name="connsiteX6" fmla="*/ 6457906 w 6544050"/>
              <a:gd name="connsiteY6" fmla="*/ 516852 h 516852"/>
              <a:gd name="connsiteX7" fmla="*/ 4958772 w 6544050"/>
              <a:gd name="connsiteY7" fmla="*/ 482557 h 516852"/>
              <a:gd name="connsiteX8" fmla="*/ 86144 w 6544050"/>
              <a:gd name="connsiteY8" fmla="*/ 516852 h 516852"/>
              <a:gd name="connsiteX9" fmla="*/ 0 w 6544050"/>
              <a:gd name="connsiteY9" fmla="*/ 430708 h 516852"/>
              <a:gd name="connsiteX10" fmla="*/ 0 w 6544050"/>
              <a:gd name="connsiteY10" fmla="*/ 86144 h 516852"/>
              <a:gd name="connsiteX0" fmla="*/ 39585 w 6583635"/>
              <a:gd name="connsiteY0" fmla="*/ 86144 h 516852"/>
              <a:gd name="connsiteX1" fmla="*/ 125729 w 6583635"/>
              <a:gd name="connsiteY1" fmla="*/ 0 h 516852"/>
              <a:gd name="connsiteX2" fmla="*/ 1935843 w 6583635"/>
              <a:gd name="connsiteY2" fmla="*/ 32615 h 516852"/>
              <a:gd name="connsiteX3" fmla="*/ 6497491 w 6583635"/>
              <a:gd name="connsiteY3" fmla="*/ 0 h 516852"/>
              <a:gd name="connsiteX4" fmla="*/ 6583635 w 6583635"/>
              <a:gd name="connsiteY4" fmla="*/ 86144 h 516852"/>
              <a:gd name="connsiteX5" fmla="*/ 6583635 w 6583635"/>
              <a:gd name="connsiteY5" fmla="*/ 430708 h 516852"/>
              <a:gd name="connsiteX6" fmla="*/ 6497491 w 6583635"/>
              <a:gd name="connsiteY6" fmla="*/ 516852 h 516852"/>
              <a:gd name="connsiteX7" fmla="*/ 4998357 w 6583635"/>
              <a:gd name="connsiteY7" fmla="*/ 482557 h 516852"/>
              <a:gd name="connsiteX8" fmla="*/ 125729 w 6583635"/>
              <a:gd name="connsiteY8" fmla="*/ 516852 h 516852"/>
              <a:gd name="connsiteX9" fmla="*/ 39585 w 6583635"/>
              <a:gd name="connsiteY9" fmla="*/ 430708 h 516852"/>
              <a:gd name="connsiteX10" fmla="*/ 0 w 6583635"/>
              <a:gd name="connsiteY10" fmla="*/ 209326 h 516852"/>
              <a:gd name="connsiteX11" fmla="*/ 39585 w 6583635"/>
              <a:gd name="connsiteY11" fmla="*/ 86144 h 516852"/>
              <a:gd name="connsiteX0" fmla="*/ 39585 w 6583635"/>
              <a:gd name="connsiteY0" fmla="*/ 86144 h 516852"/>
              <a:gd name="connsiteX1" fmla="*/ 125729 w 6583635"/>
              <a:gd name="connsiteY1" fmla="*/ 0 h 516852"/>
              <a:gd name="connsiteX2" fmla="*/ 1935843 w 6583635"/>
              <a:gd name="connsiteY2" fmla="*/ 32615 h 516852"/>
              <a:gd name="connsiteX3" fmla="*/ 6497491 w 6583635"/>
              <a:gd name="connsiteY3" fmla="*/ 0 h 516852"/>
              <a:gd name="connsiteX4" fmla="*/ 6583635 w 6583635"/>
              <a:gd name="connsiteY4" fmla="*/ 86144 h 516852"/>
              <a:gd name="connsiteX5" fmla="*/ 6560821 w 6583635"/>
              <a:gd name="connsiteY5" fmla="*/ 224566 h 516852"/>
              <a:gd name="connsiteX6" fmla="*/ 6583635 w 6583635"/>
              <a:gd name="connsiteY6" fmla="*/ 430708 h 516852"/>
              <a:gd name="connsiteX7" fmla="*/ 6497491 w 6583635"/>
              <a:gd name="connsiteY7" fmla="*/ 516852 h 516852"/>
              <a:gd name="connsiteX8" fmla="*/ 4998357 w 6583635"/>
              <a:gd name="connsiteY8" fmla="*/ 482557 h 516852"/>
              <a:gd name="connsiteX9" fmla="*/ 125729 w 6583635"/>
              <a:gd name="connsiteY9" fmla="*/ 516852 h 516852"/>
              <a:gd name="connsiteX10" fmla="*/ 39585 w 6583635"/>
              <a:gd name="connsiteY10" fmla="*/ 430708 h 516852"/>
              <a:gd name="connsiteX11" fmla="*/ 0 w 6583635"/>
              <a:gd name="connsiteY11" fmla="*/ 209326 h 516852"/>
              <a:gd name="connsiteX12" fmla="*/ 39585 w 6583635"/>
              <a:gd name="connsiteY12" fmla="*/ 86144 h 516852"/>
              <a:gd name="connsiteX0" fmla="*/ 39585 w 6583635"/>
              <a:gd name="connsiteY0" fmla="*/ 86144 h 516852"/>
              <a:gd name="connsiteX1" fmla="*/ 125729 w 6583635"/>
              <a:gd name="connsiteY1" fmla="*/ 0 h 516852"/>
              <a:gd name="connsiteX2" fmla="*/ 1935843 w 6583635"/>
              <a:gd name="connsiteY2" fmla="*/ 32615 h 516852"/>
              <a:gd name="connsiteX3" fmla="*/ 5219701 w 6583635"/>
              <a:gd name="connsiteY3" fmla="*/ 79786 h 516852"/>
              <a:gd name="connsiteX4" fmla="*/ 6497491 w 6583635"/>
              <a:gd name="connsiteY4" fmla="*/ 0 h 516852"/>
              <a:gd name="connsiteX5" fmla="*/ 6583635 w 6583635"/>
              <a:gd name="connsiteY5" fmla="*/ 86144 h 516852"/>
              <a:gd name="connsiteX6" fmla="*/ 6560821 w 6583635"/>
              <a:gd name="connsiteY6" fmla="*/ 224566 h 516852"/>
              <a:gd name="connsiteX7" fmla="*/ 6583635 w 6583635"/>
              <a:gd name="connsiteY7" fmla="*/ 430708 h 516852"/>
              <a:gd name="connsiteX8" fmla="*/ 6497491 w 6583635"/>
              <a:gd name="connsiteY8" fmla="*/ 516852 h 516852"/>
              <a:gd name="connsiteX9" fmla="*/ 4998357 w 6583635"/>
              <a:gd name="connsiteY9" fmla="*/ 482557 h 516852"/>
              <a:gd name="connsiteX10" fmla="*/ 125729 w 6583635"/>
              <a:gd name="connsiteY10" fmla="*/ 516852 h 516852"/>
              <a:gd name="connsiteX11" fmla="*/ 39585 w 6583635"/>
              <a:gd name="connsiteY11" fmla="*/ 430708 h 516852"/>
              <a:gd name="connsiteX12" fmla="*/ 0 w 6583635"/>
              <a:gd name="connsiteY12" fmla="*/ 209326 h 516852"/>
              <a:gd name="connsiteX13" fmla="*/ 39585 w 6583635"/>
              <a:gd name="connsiteY13" fmla="*/ 86144 h 516852"/>
              <a:gd name="connsiteX0" fmla="*/ 8 w 6544058"/>
              <a:gd name="connsiteY0" fmla="*/ 86144 h 516852"/>
              <a:gd name="connsiteX1" fmla="*/ 86152 w 6544058"/>
              <a:gd name="connsiteY1" fmla="*/ 0 h 516852"/>
              <a:gd name="connsiteX2" fmla="*/ 1896266 w 6544058"/>
              <a:gd name="connsiteY2" fmla="*/ 32615 h 516852"/>
              <a:gd name="connsiteX3" fmla="*/ 5180124 w 6544058"/>
              <a:gd name="connsiteY3" fmla="*/ 79786 h 516852"/>
              <a:gd name="connsiteX4" fmla="*/ 6457914 w 6544058"/>
              <a:gd name="connsiteY4" fmla="*/ 0 h 516852"/>
              <a:gd name="connsiteX5" fmla="*/ 6544058 w 6544058"/>
              <a:gd name="connsiteY5" fmla="*/ 86144 h 516852"/>
              <a:gd name="connsiteX6" fmla="*/ 6521244 w 6544058"/>
              <a:gd name="connsiteY6" fmla="*/ 224566 h 516852"/>
              <a:gd name="connsiteX7" fmla="*/ 6544058 w 6544058"/>
              <a:gd name="connsiteY7" fmla="*/ 430708 h 516852"/>
              <a:gd name="connsiteX8" fmla="*/ 6457914 w 6544058"/>
              <a:gd name="connsiteY8" fmla="*/ 516852 h 516852"/>
              <a:gd name="connsiteX9" fmla="*/ 4958780 w 6544058"/>
              <a:gd name="connsiteY9" fmla="*/ 482557 h 516852"/>
              <a:gd name="connsiteX10" fmla="*/ 86152 w 6544058"/>
              <a:gd name="connsiteY10" fmla="*/ 516852 h 516852"/>
              <a:gd name="connsiteX11" fmla="*/ 8 w 6544058"/>
              <a:gd name="connsiteY11" fmla="*/ 430708 h 516852"/>
              <a:gd name="connsiteX12" fmla="*/ 23923 w 6544058"/>
              <a:gd name="connsiteY12" fmla="*/ 234726 h 516852"/>
              <a:gd name="connsiteX13" fmla="*/ 8 w 6544058"/>
              <a:gd name="connsiteY13" fmla="*/ 86144 h 51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44058" h="516852">
                <a:moveTo>
                  <a:pt x="8" y="86144"/>
                </a:moveTo>
                <a:cubicBezTo>
                  <a:pt x="8" y="38568"/>
                  <a:pt x="38576" y="0"/>
                  <a:pt x="86152" y="0"/>
                </a:cubicBezTo>
                <a:cubicBezTo>
                  <a:pt x="689523" y="1195"/>
                  <a:pt x="1292895" y="31420"/>
                  <a:pt x="1896266" y="32615"/>
                </a:cubicBezTo>
                <a:cubicBezTo>
                  <a:pt x="2990885" y="25479"/>
                  <a:pt x="4085505" y="86922"/>
                  <a:pt x="5180124" y="79786"/>
                </a:cubicBezTo>
                <a:lnTo>
                  <a:pt x="6457914" y="0"/>
                </a:lnTo>
                <a:cubicBezTo>
                  <a:pt x="6505490" y="0"/>
                  <a:pt x="6544058" y="38568"/>
                  <a:pt x="6544058" y="86144"/>
                </a:cubicBezTo>
                <a:cubicBezTo>
                  <a:pt x="6541533" y="129745"/>
                  <a:pt x="6523769" y="180965"/>
                  <a:pt x="6521244" y="224566"/>
                </a:cubicBezTo>
                <a:lnTo>
                  <a:pt x="6544058" y="430708"/>
                </a:lnTo>
                <a:cubicBezTo>
                  <a:pt x="6544058" y="478284"/>
                  <a:pt x="6505490" y="516852"/>
                  <a:pt x="6457914" y="516852"/>
                </a:cubicBezTo>
                <a:cubicBezTo>
                  <a:pt x="5958203" y="515097"/>
                  <a:pt x="5458491" y="484312"/>
                  <a:pt x="4958780" y="482557"/>
                </a:cubicBezTo>
                <a:lnTo>
                  <a:pt x="86152" y="516852"/>
                </a:lnTo>
                <a:cubicBezTo>
                  <a:pt x="38576" y="516852"/>
                  <a:pt x="8" y="478284"/>
                  <a:pt x="8" y="430708"/>
                </a:cubicBezTo>
                <a:cubicBezTo>
                  <a:pt x="-487" y="356914"/>
                  <a:pt x="24418" y="308520"/>
                  <a:pt x="23923" y="234726"/>
                </a:cubicBezTo>
                <a:lnTo>
                  <a:pt x="8" y="86144"/>
                </a:lnTo>
                <a:close/>
              </a:path>
            </a:pathLst>
          </a:cu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  <p:sp>
        <p:nvSpPr>
          <p:cNvPr id="59" name="TextBox 4"/>
          <p:cNvSpPr txBox="1"/>
          <p:nvPr/>
        </p:nvSpPr>
        <p:spPr>
          <a:xfrm>
            <a:off x="4468414" y="1265729"/>
            <a:ext cx="1136080" cy="149303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9102" b="1" spc="569" dirty="0">
                <a:solidFill>
                  <a:srgbClr val="73A43A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Arial Rounded MT Bold" panose="020F0704030504030204" pitchFamily="34" charset="0"/>
                <a:ea typeface="江西拙楷" panose="02010600040101010101" pitchFamily="2" charset="-122"/>
              </a:rPr>
              <a:t>À</a:t>
            </a:r>
          </a:p>
        </p:txBody>
      </p:sp>
      <p:sp>
        <p:nvSpPr>
          <p:cNvPr id="60" name="TextBox 4"/>
          <p:cNvSpPr txBox="1"/>
          <p:nvPr/>
        </p:nvSpPr>
        <p:spPr>
          <a:xfrm rot="21234796">
            <a:off x="5451683" y="1042826"/>
            <a:ext cx="57983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8000" b="1" spc="569" dirty="0">
                <a:solidFill>
                  <a:srgbClr val="B770E5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Arial Rounded MT Bold" panose="020F0704030504030204" pitchFamily="34" charset="0"/>
                <a:ea typeface="江西拙楷" panose="02010600040101010101" pitchFamily="2" charset="-122"/>
              </a:rPr>
              <a:t>I</a:t>
            </a:r>
          </a:p>
        </p:txBody>
      </p:sp>
      <p:sp>
        <p:nvSpPr>
          <p:cNvPr id="61" name="TextBox 4"/>
          <p:cNvSpPr txBox="1"/>
          <p:nvPr/>
        </p:nvSpPr>
        <p:spPr>
          <a:xfrm>
            <a:off x="6489094" y="1242103"/>
            <a:ext cx="92929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8800" b="1" spc="569" dirty="0">
                <a:solidFill>
                  <a:srgbClr val="2666C4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Arial Rounded MT Bold" panose="020F0704030504030204" pitchFamily="34" charset="0"/>
                <a:ea typeface="江西拙楷" panose="02010600040101010101" pitchFamily="2" charset="-122"/>
              </a:rPr>
              <a:t>2</a:t>
            </a:r>
          </a:p>
        </p:txBody>
      </p:sp>
      <p:sp>
        <p:nvSpPr>
          <p:cNvPr id="62" name="TextBox 4"/>
          <p:cNvSpPr txBox="1"/>
          <p:nvPr/>
        </p:nvSpPr>
        <p:spPr>
          <a:xfrm>
            <a:off x="7226999" y="1039804"/>
            <a:ext cx="951735" cy="149303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reezing" dir="t"/>
            </a:scene3d>
            <a:sp3d prstMaterial="powder">
              <a:extrusionClr>
                <a:srgbClr val="F5C722"/>
              </a:extrusionClr>
              <a:contourClr>
                <a:srgbClr val="F5C722"/>
              </a:contourClr>
            </a:sp3d>
          </a:bodyPr>
          <a:lstStyle/>
          <a:p>
            <a:pPr algn="ctr"/>
            <a:r>
              <a:rPr lang="en-US" altLang="zh-CN" sz="9102" b="1" spc="569" dirty="0">
                <a:solidFill>
                  <a:srgbClr val="FFC91F"/>
                </a:solidFill>
                <a:effectLst>
                  <a:outerShdw dist="25400" dir="2700000" sx="104000" sy="104000" algn="tl">
                    <a:srgbClr val="73A43A">
                      <a:alpha val="19000"/>
                    </a:srgbClr>
                  </a:outerShdw>
                </a:effectLst>
                <a:latin typeface="Arial Rounded MT Bold" panose="020F0704030504030204" pitchFamily="34" charset="0"/>
                <a:ea typeface="江西拙楷" panose="02010600040101010101" pitchFamily="2" charset="-122"/>
              </a:rPr>
              <a:t>9</a:t>
            </a:r>
          </a:p>
        </p:txBody>
      </p:sp>
      <p:pic>
        <p:nvPicPr>
          <p:cNvPr id="63" name="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3466">
            <a:off x="5731355" y="2194408"/>
            <a:ext cx="808316" cy="576346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984383">
            <a:off x="560481" y="3755306"/>
            <a:ext cx="3146193" cy="1458849"/>
          </a:xfrm>
          <a:prstGeom prst="rect">
            <a:avLst/>
          </a:prstGeom>
        </p:spPr>
      </p:pic>
      <p:pic>
        <p:nvPicPr>
          <p:cNvPr id="15" name="Picture 14" descr="Calendar&#10;&#10;Description automatically generated">
            <a:extLst>
              <a:ext uri="{FF2B5EF4-FFF2-40B4-BE49-F238E27FC236}">
                <a16:creationId xmlns:a16="http://schemas.microsoft.com/office/drawing/2014/main" id="{963563DB-3BB8-4DAF-BE6B-ED19FCBA034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90" y="3408516"/>
            <a:ext cx="3390486" cy="4795897"/>
          </a:xfrm>
          <a:prstGeom prst="rect">
            <a:avLst/>
          </a:prstGeom>
        </p:spPr>
      </p:pic>
      <p:sp>
        <p:nvSpPr>
          <p:cNvPr id="24" name="20">
            <a:extLst>
              <a:ext uri="{FF2B5EF4-FFF2-40B4-BE49-F238E27FC236}">
                <a16:creationId xmlns:a16="http://schemas.microsoft.com/office/drawing/2014/main" id="{66BB0BF4-71C3-42AB-9B6E-261FB3AA52A0}"/>
              </a:ext>
            </a:extLst>
          </p:cNvPr>
          <p:cNvSpPr txBox="1"/>
          <p:nvPr/>
        </p:nvSpPr>
        <p:spPr>
          <a:xfrm>
            <a:off x="2993465" y="3280058"/>
            <a:ext cx="6512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LUYỆN TẬP CHÍNH TẢ</a:t>
            </a:r>
            <a:endParaRPr lang="zh-CN" altLang="en-US" sz="54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394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9" grpId="0"/>
      <p:bldP spid="60" grpId="0"/>
      <p:bldP spid="61" grpId="0"/>
      <p:bldP spid="62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FBEC4-FCE6-4689-A9CA-149CE94AC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37121"/>
            <a:ext cx="10058400" cy="344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B80329-47E4-44AB-A890-0D337E502C68}"/>
              </a:ext>
            </a:extLst>
          </p:cNvPr>
          <p:cNvGrpSpPr/>
          <p:nvPr/>
        </p:nvGrpSpPr>
        <p:grpSpPr>
          <a:xfrm>
            <a:off x="2021563" y="932877"/>
            <a:ext cx="8148873" cy="1304244"/>
            <a:chOff x="1595488" y="675554"/>
            <a:chExt cx="8148873" cy="1304244"/>
          </a:xfrm>
        </p:grpSpPr>
        <p:sp>
          <p:nvSpPr>
            <p:cNvPr id="4" name="Google Shape;54;p13">
              <a:extLst>
                <a:ext uri="{FF2B5EF4-FFF2-40B4-BE49-F238E27FC236}">
                  <a16:creationId xmlns:a16="http://schemas.microsoft.com/office/drawing/2014/main" id="{62C6F260-E5C6-475F-B773-B49C5A517C22}"/>
                </a:ext>
              </a:extLst>
            </p:cNvPr>
            <p:cNvSpPr txBox="1">
              <a:spLocks/>
            </p:cNvSpPr>
            <p:nvPr/>
          </p:nvSpPr>
          <p:spPr>
            <a:xfrm>
              <a:off x="2747720" y="694024"/>
              <a:ext cx="6996641" cy="1285774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7200" b="1" dirty="0" err="1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7200" b="1" dirty="0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7200" b="1" dirty="0" err="1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7200" b="1" dirty="0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7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  <a:r>
                <a:rPr lang="en-US" sz="7200" b="1" dirty="0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7200" b="1" dirty="0" err="1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7200" b="1" dirty="0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7200" b="1" dirty="0">
                  <a:solidFill>
                    <a:srgbClr val="EB694B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</a:t>
              </a:r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2DF08B79-61F2-4F7F-9E15-820DA32C65F9}"/>
                </a:ext>
              </a:extLst>
            </p:cNvPr>
            <p:cNvSpPr/>
            <p:nvPr/>
          </p:nvSpPr>
          <p:spPr>
            <a:xfrm>
              <a:off x="1595488" y="675554"/>
              <a:ext cx="1288470" cy="1288472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6086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8FE175B7-0D93-4FA3-96E9-71857F61C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683"/>
            <a:ext cx="12192000" cy="50093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24F45D-57F7-4F28-AA7F-BE89AFC15FC5}"/>
              </a:ext>
            </a:extLst>
          </p:cNvPr>
          <p:cNvSpPr txBox="1"/>
          <p:nvPr/>
        </p:nvSpPr>
        <p:spPr>
          <a:xfrm>
            <a:off x="869267" y="-49160"/>
            <a:ext cx="431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DDD50250-2959-40B1-A9A0-C2DCECF0B97D}"/>
              </a:ext>
            </a:extLst>
          </p:cNvPr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A409AB-4F5B-40CF-AFC6-EA417EC9D1D2}"/>
              </a:ext>
            </a:extLst>
          </p:cNvPr>
          <p:cNvSpPr txBox="1"/>
          <p:nvPr/>
        </p:nvSpPr>
        <p:spPr>
          <a:xfrm>
            <a:off x="180112" y="727362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B7CB12-0311-44B2-B99C-CB1B703A2857}"/>
              </a:ext>
            </a:extLst>
          </p:cNvPr>
          <p:cNvSpPr txBox="1"/>
          <p:nvPr/>
        </p:nvSpPr>
        <p:spPr>
          <a:xfrm>
            <a:off x="992902" y="1836968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26D737-75A0-459D-B2D7-DE38383DDD9B}"/>
              </a:ext>
            </a:extLst>
          </p:cNvPr>
          <p:cNvSpPr txBox="1"/>
          <p:nvPr/>
        </p:nvSpPr>
        <p:spPr>
          <a:xfrm>
            <a:off x="2563084" y="1836968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4CB809-E5BC-4D73-9723-C97040015423}"/>
              </a:ext>
            </a:extLst>
          </p:cNvPr>
          <p:cNvSpPr txBox="1"/>
          <p:nvPr/>
        </p:nvSpPr>
        <p:spPr>
          <a:xfrm>
            <a:off x="4133266" y="1836968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8CD43A-ABA7-4463-9A75-CEEA715BD1BA}"/>
              </a:ext>
            </a:extLst>
          </p:cNvPr>
          <p:cNvSpPr txBox="1"/>
          <p:nvPr/>
        </p:nvSpPr>
        <p:spPr>
          <a:xfrm>
            <a:off x="5703448" y="1836968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C7C441-6D59-4018-BA52-62B1E7DFD097}"/>
              </a:ext>
            </a:extLst>
          </p:cNvPr>
          <p:cNvSpPr txBox="1"/>
          <p:nvPr/>
        </p:nvSpPr>
        <p:spPr>
          <a:xfrm>
            <a:off x="7273630" y="1836968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3E635E-612F-4F57-9858-C5C27FD8BFF3}"/>
              </a:ext>
            </a:extLst>
          </p:cNvPr>
          <p:cNvSpPr txBox="1"/>
          <p:nvPr/>
        </p:nvSpPr>
        <p:spPr>
          <a:xfrm>
            <a:off x="8843812" y="1836968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A97D3D-5BEE-4A68-A1D1-4A62AA320303}"/>
              </a:ext>
            </a:extLst>
          </p:cNvPr>
          <p:cNvSpPr txBox="1"/>
          <p:nvPr/>
        </p:nvSpPr>
        <p:spPr>
          <a:xfrm>
            <a:off x="10413996" y="1836968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cọ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B4F108-5254-4C7B-A5D1-16770FD47683}"/>
              </a:ext>
            </a:extLst>
          </p:cNvPr>
          <p:cNvSpPr txBox="1"/>
          <p:nvPr/>
        </p:nvSpPr>
        <p:spPr>
          <a:xfrm>
            <a:off x="992902" y="3050688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E07528-3451-483F-B2F4-8F213438FB46}"/>
              </a:ext>
            </a:extLst>
          </p:cNvPr>
          <p:cNvSpPr txBox="1"/>
          <p:nvPr/>
        </p:nvSpPr>
        <p:spPr>
          <a:xfrm>
            <a:off x="2563084" y="3050688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kề</a:t>
            </a:r>
            <a:endParaRPr lang="en-US" sz="6000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B44C3D-1B58-4C88-9942-F26DB1986D7E}"/>
              </a:ext>
            </a:extLst>
          </p:cNvPr>
          <p:cNvSpPr txBox="1"/>
          <p:nvPr/>
        </p:nvSpPr>
        <p:spPr>
          <a:xfrm>
            <a:off x="4133266" y="3050688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endParaRPr lang="en-US" sz="6000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D1A3B5-5954-4BFD-B12C-813C0019E974}"/>
              </a:ext>
            </a:extLst>
          </p:cNvPr>
          <p:cNvSpPr txBox="1"/>
          <p:nvPr/>
        </p:nvSpPr>
        <p:spPr>
          <a:xfrm>
            <a:off x="5703448" y="3050688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endParaRPr lang="en-US" sz="6000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AC3FAD-734F-485A-B05C-9C58B7F37C65}"/>
              </a:ext>
            </a:extLst>
          </p:cNvPr>
          <p:cNvSpPr txBox="1"/>
          <p:nvPr/>
        </p:nvSpPr>
        <p:spPr>
          <a:xfrm>
            <a:off x="7273630" y="3050688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kỉ</a:t>
            </a:r>
            <a:endParaRPr lang="en-US" sz="6000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152E05-1333-4B9F-9794-5E298CE67065}"/>
              </a:ext>
            </a:extLst>
          </p:cNvPr>
          <p:cNvSpPr txBox="1"/>
          <p:nvPr/>
        </p:nvSpPr>
        <p:spPr>
          <a:xfrm>
            <a:off x="8843812" y="3050688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kẽ</a:t>
            </a:r>
            <a:endParaRPr lang="en-US" sz="6000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793578-4759-4EC2-8B1D-2A6DBA6C5501}"/>
              </a:ext>
            </a:extLst>
          </p:cNvPr>
          <p:cNvSpPr txBox="1"/>
          <p:nvPr/>
        </p:nvSpPr>
        <p:spPr>
          <a:xfrm>
            <a:off x="10413996" y="3050688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kệ</a:t>
            </a:r>
            <a:endParaRPr lang="en-US" sz="6000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FD8E47-F28E-48B3-A12D-77980483D640}"/>
              </a:ext>
            </a:extLst>
          </p:cNvPr>
          <p:cNvSpPr txBox="1"/>
          <p:nvPr/>
        </p:nvSpPr>
        <p:spPr>
          <a:xfrm>
            <a:off x="3033113" y="4518573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endParaRPr lang="en-US" sz="54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62DF18-E03C-4EFB-B814-D47D1B527D4C}"/>
              </a:ext>
            </a:extLst>
          </p:cNvPr>
          <p:cNvSpPr txBox="1"/>
          <p:nvPr/>
        </p:nvSpPr>
        <p:spPr>
          <a:xfrm>
            <a:off x="9213704" y="4518573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endParaRPr lang="en-US" sz="54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64D110E-0B01-4FE4-9108-7C70D9F0F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5" y="3944533"/>
            <a:ext cx="2547698" cy="217026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AE134CC-7A10-4073-BAA5-A4DE8E851E9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31" y="4253982"/>
            <a:ext cx="2521529" cy="142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721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F47906-C326-4A0D-975B-38AF4BFBF36E}"/>
              </a:ext>
            </a:extLst>
          </p:cNvPr>
          <p:cNvSpPr txBox="1"/>
          <p:nvPr/>
        </p:nvSpPr>
        <p:spPr>
          <a:xfrm>
            <a:off x="869267" y="-49160"/>
            <a:ext cx="431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3F19007-0F38-4664-8060-8979FA9113E5}"/>
              </a:ext>
            </a:extLst>
          </p:cNvPr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B14ED-569F-478B-8580-6129DFEB6481}"/>
              </a:ext>
            </a:extLst>
          </p:cNvPr>
          <p:cNvSpPr txBox="1"/>
          <p:nvPr/>
        </p:nvSpPr>
        <p:spPr>
          <a:xfrm>
            <a:off x="180112" y="819972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4CE5A-3A65-40AD-9731-FD1B4FB69F80}"/>
              </a:ext>
            </a:extLst>
          </p:cNvPr>
          <p:cNvSpPr txBox="1"/>
          <p:nvPr/>
        </p:nvSpPr>
        <p:spPr>
          <a:xfrm>
            <a:off x="-92363" y="3044387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089A78-7108-4FA6-B251-5055EF60B7E4}"/>
              </a:ext>
            </a:extLst>
          </p:cNvPr>
          <p:cNvSpPr txBox="1"/>
          <p:nvPr/>
        </p:nvSpPr>
        <p:spPr>
          <a:xfrm>
            <a:off x="1521698" y="207145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84920-C823-4905-A55E-9F2FBC6C3076}"/>
              </a:ext>
            </a:extLst>
          </p:cNvPr>
          <p:cNvSpPr txBox="1"/>
          <p:nvPr/>
        </p:nvSpPr>
        <p:spPr>
          <a:xfrm>
            <a:off x="1521698" y="329214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A1A07A-6BA5-406A-AE6E-C9F448BAAC43}"/>
              </a:ext>
            </a:extLst>
          </p:cNvPr>
          <p:cNvSpPr txBox="1"/>
          <p:nvPr/>
        </p:nvSpPr>
        <p:spPr>
          <a:xfrm>
            <a:off x="1521697" y="447708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499C7406-2A6C-4B8E-85FC-5F2F05EA240D}"/>
              </a:ext>
            </a:extLst>
          </p:cNvPr>
          <p:cNvSpPr/>
          <p:nvPr/>
        </p:nvSpPr>
        <p:spPr>
          <a:xfrm>
            <a:off x="2763978" y="2033468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</a:t>
            </a:r>
            <a:endParaRPr lang="en-US"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3B3776F3-5C95-4FFA-9ADC-BD8FEA379C74}"/>
              </a:ext>
            </a:extLst>
          </p:cNvPr>
          <p:cNvSpPr/>
          <p:nvPr/>
        </p:nvSpPr>
        <p:spPr>
          <a:xfrm>
            <a:off x="2763978" y="326666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ke</a:t>
            </a:r>
            <a:endParaRPr lang="en-US"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6E871E9B-4799-4A61-BFC4-85A708260449}"/>
              </a:ext>
            </a:extLst>
          </p:cNvPr>
          <p:cNvSpPr/>
          <p:nvPr/>
        </p:nvSpPr>
        <p:spPr>
          <a:xfrm>
            <a:off x="2763978" y="449986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kê</a:t>
            </a:r>
            <a:endParaRPr lang="en-US"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91FBBA-93F7-4787-B6B4-CC9FA80C76F4}"/>
              </a:ext>
            </a:extLst>
          </p:cNvPr>
          <p:cNvSpPr txBox="1"/>
          <p:nvPr/>
        </p:nvSpPr>
        <p:spPr>
          <a:xfrm>
            <a:off x="7338550" y="3044387"/>
            <a:ext cx="1482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4D7ECA9-D802-4BFB-B258-4CEB2ACCD8AE}"/>
              </a:ext>
            </a:extLst>
          </p:cNvPr>
          <p:cNvCxnSpPr/>
          <p:nvPr/>
        </p:nvCxnSpPr>
        <p:spPr>
          <a:xfrm flipV="1">
            <a:off x="1029874" y="2546972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248849C-89A8-4567-87F7-1F7D9E6AF6F5}"/>
              </a:ext>
            </a:extLst>
          </p:cNvPr>
          <p:cNvCxnSpPr/>
          <p:nvPr/>
        </p:nvCxnSpPr>
        <p:spPr>
          <a:xfrm>
            <a:off x="1029874" y="3747967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CA0FEDB-1F27-4698-824B-D5C8F3D7F45B}"/>
              </a:ext>
            </a:extLst>
          </p:cNvPr>
          <p:cNvCxnSpPr/>
          <p:nvPr/>
        </p:nvCxnSpPr>
        <p:spPr>
          <a:xfrm>
            <a:off x="1029874" y="4001247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0A7B800-A570-4859-B56C-D430E5256F29}"/>
              </a:ext>
            </a:extLst>
          </p:cNvPr>
          <p:cNvSpPr txBox="1"/>
          <p:nvPr/>
        </p:nvSpPr>
        <p:spPr>
          <a:xfrm>
            <a:off x="8938756" y="208530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B42719-E922-4B89-A2E6-F9110489449D}"/>
              </a:ext>
            </a:extLst>
          </p:cNvPr>
          <p:cNvSpPr txBox="1"/>
          <p:nvPr/>
        </p:nvSpPr>
        <p:spPr>
          <a:xfrm>
            <a:off x="9050554" y="3260198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BBB9129-5E2E-44C3-B52F-6DCF9E5F2581}"/>
              </a:ext>
            </a:extLst>
          </p:cNvPr>
          <p:cNvSpPr txBox="1"/>
          <p:nvPr/>
        </p:nvSpPr>
        <p:spPr>
          <a:xfrm>
            <a:off x="9051299" y="449093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DB856B0-5703-40CA-B83C-F60A920BBDEC}"/>
              </a:ext>
            </a:extLst>
          </p:cNvPr>
          <p:cNvCxnSpPr/>
          <p:nvPr/>
        </p:nvCxnSpPr>
        <p:spPr>
          <a:xfrm flipV="1">
            <a:off x="8412282" y="2546972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C67CE5-17BA-45CA-AD48-16963C69398C}"/>
              </a:ext>
            </a:extLst>
          </p:cNvPr>
          <p:cNvCxnSpPr/>
          <p:nvPr/>
        </p:nvCxnSpPr>
        <p:spPr>
          <a:xfrm flipV="1">
            <a:off x="8453845" y="3829407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7A96215-14FF-4923-ACF9-89346C5B53CC}"/>
              </a:ext>
            </a:extLst>
          </p:cNvPr>
          <p:cNvCxnSpPr/>
          <p:nvPr/>
        </p:nvCxnSpPr>
        <p:spPr>
          <a:xfrm>
            <a:off x="8412282" y="4229327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2">
            <a:extLst>
              <a:ext uri="{FF2B5EF4-FFF2-40B4-BE49-F238E27FC236}">
                <a16:creationId xmlns:a16="http://schemas.microsoft.com/office/drawing/2014/main" id="{6E29491C-09F6-48F6-8419-5304EF07F39E}"/>
              </a:ext>
            </a:extLst>
          </p:cNvPr>
          <p:cNvSpPr/>
          <p:nvPr/>
        </p:nvSpPr>
        <p:spPr>
          <a:xfrm>
            <a:off x="10430417" y="2033468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</a:t>
            </a:r>
            <a:endParaRPr lang="en-US" sz="6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23">
            <a:extLst>
              <a:ext uri="{FF2B5EF4-FFF2-40B4-BE49-F238E27FC236}">
                <a16:creationId xmlns:a16="http://schemas.microsoft.com/office/drawing/2014/main" id="{3B2679F8-B866-4053-A6CB-F64AC314D935}"/>
              </a:ext>
            </a:extLst>
          </p:cNvPr>
          <p:cNvSpPr/>
          <p:nvPr/>
        </p:nvSpPr>
        <p:spPr>
          <a:xfrm>
            <a:off x="10430417" y="3273592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</a:t>
            </a:r>
          </a:p>
        </p:txBody>
      </p:sp>
      <p:sp>
        <p:nvSpPr>
          <p:cNvPr id="27" name="Rounded Rectangle 24">
            <a:extLst>
              <a:ext uri="{FF2B5EF4-FFF2-40B4-BE49-F238E27FC236}">
                <a16:creationId xmlns:a16="http://schemas.microsoft.com/office/drawing/2014/main" id="{907E9C6F-12CD-4BD7-A922-0F52060E7004}"/>
              </a:ext>
            </a:extLst>
          </p:cNvPr>
          <p:cNvSpPr/>
          <p:nvPr/>
        </p:nvSpPr>
        <p:spPr>
          <a:xfrm>
            <a:off x="10430417" y="4499867"/>
            <a:ext cx="1427017" cy="914400"/>
          </a:xfrm>
          <a:prstGeom prst="roundRect">
            <a:avLst/>
          </a:prstGeom>
          <a:solidFill>
            <a:srgbClr val="ED5DA8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7B75EB9-B58D-41C1-B8D0-97122A86157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745" y="2863329"/>
            <a:ext cx="2694714" cy="158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90180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/>
      <p:bldP spid="19" grpId="0"/>
      <p:bldP spid="20" grpId="0"/>
      <p:bldP spid="21" grpId="0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F47906-C326-4A0D-975B-38AF4BFBF36E}"/>
              </a:ext>
            </a:extLst>
          </p:cNvPr>
          <p:cNvSpPr txBox="1"/>
          <p:nvPr/>
        </p:nvSpPr>
        <p:spPr>
          <a:xfrm>
            <a:off x="869267" y="-49160"/>
            <a:ext cx="4313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03F19007-0F38-4664-8060-8979FA9113E5}"/>
              </a:ext>
            </a:extLst>
          </p:cNvPr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1B14ED-569F-478B-8580-6129DFEB6481}"/>
              </a:ext>
            </a:extLst>
          </p:cNvPr>
          <p:cNvSpPr txBox="1"/>
          <p:nvPr/>
        </p:nvSpPr>
        <p:spPr>
          <a:xfrm>
            <a:off x="180112" y="903131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88A5DF-4C7E-42E7-995F-09D43A33C1D3}"/>
              </a:ext>
            </a:extLst>
          </p:cNvPr>
          <p:cNvSpPr txBox="1"/>
          <p:nvPr/>
        </p:nvSpPr>
        <p:spPr>
          <a:xfrm>
            <a:off x="180112" y="1860865"/>
            <a:ext cx="65689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endParaRPr lang="en-US" sz="4500" b="1" i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52C3E2E-450D-4406-B6A4-5B53AF79C803}"/>
              </a:ext>
            </a:extLst>
          </p:cNvPr>
          <p:cNvSpPr txBox="1"/>
          <p:nvPr/>
        </p:nvSpPr>
        <p:spPr>
          <a:xfrm>
            <a:off x="180112" y="3988356"/>
            <a:ext cx="65689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sz="4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b="1" dirty="0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endParaRPr lang="en-US" sz="4500" b="1" i="1" dirty="0">
              <a:solidFill>
                <a:srgbClr val="EB694B"/>
              </a:solidFill>
              <a:latin typeface="VNI-Avo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E1E5DE0-D29F-4EAE-80D1-69A840268CE4}"/>
              </a:ext>
            </a:extLst>
          </p:cNvPr>
          <p:cNvSpPr txBox="1"/>
          <p:nvPr/>
        </p:nvSpPr>
        <p:spPr>
          <a:xfrm>
            <a:off x="10132424" y="2873594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endParaRPr lang="en-US" sz="5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E9371F-F393-4264-9724-C4253971C6E0}"/>
              </a:ext>
            </a:extLst>
          </p:cNvPr>
          <p:cNvSpPr txBox="1"/>
          <p:nvPr/>
        </p:nvSpPr>
        <p:spPr>
          <a:xfrm>
            <a:off x="1196157" y="2873594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</a:t>
            </a:r>
            <a:endParaRPr lang="en-US" sz="5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70B3F24-2C1C-422C-9184-FFE7143BB630}"/>
              </a:ext>
            </a:extLst>
          </p:cNvPr>
          <p:cNvSpPr txBox="1"/>
          <p:nvPr/>
        </p:nvSpPr>
        <p:spPr>
          <a:xfrm>
            <a:off x="2983410" y="2873594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cua</a:t>
            </a:r>
            <a:endParaRPr lang="en-US" sz="5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AA22DC0-5BE9-4D16-BB90-69073DA767CF}"/>
              </a:ext>
            </a:extLst>
          </p:cNvPr>
          <p:cNvSpPr txBox="1"/>
          <p:nvPr/>
        </p:nvSpPr>
        <p:spPr>
          <a:xfrm>
            <a:off x="4770663" y="2873594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</a:t>
            </a:r>
            <a:endParaRPr lang="en-US" sz="5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73EE96-9BED-446E-89ED-D5EEB8197ADF}"/>
              </a:ext>
            </a:extLst>
          </p:cNvPr>
          <p:cNvSpPr txBox="1"/>
          <p:nvPr/>
        </p:nvSpPr>
        <p:spPr>
          <a:xfrm>
            <a:off x="6557916" y="2873594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endParaRPr lang="en-US" sz="5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C2DE56-0EE3-4525-9FAA-6D8BA837C16E}"/>
              </a:ext>
            </a:extLst>
          </p:cNvPr>
          <p:cNvSpPr txBox="1"/>
          <p:nvPr/>
        </p:nvSpPr>
        <p:spPr>
          <a:xfrm>
            <a:off x="8345169" y="2873594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endParaRPr lang="en-US" sz="5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7B1D38-5F7D-44CB-AE52-E648D677C7CC}"/>
              </a:ext>
            </a:extLst>
          </p:cNvPr>
          <p:cNvSpPr txBox="1"/>
          <p:nvPr/>
        </p:nvSpPr>
        <p:spPr>
          <a:xfrm>
            <a:off x="10132424" y="4889771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921F558-169D-4EE3-8FEC-1EEF6A353AD8}"/>
              </a:ext>
            </a:extLst>
          </p:cNvPr>
          <p:cNvSpPr txBox="1"/>
          <p:nvPr/>
        </p:nvSpPr>
        <p:spPr>
          <a:xfrm>
            <a:off x="1196157" y="4889771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endParaRPr lang="en-US" sz="5000" b="1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7934540-2061-42B0-9B39-F67328918AAC}"/>
              </a:ext>
            </a:extLst>
          </p:cNvPr>
          <p:cNvSpPr txBox="1"/>
          <p:nvPr/>
        </p:nvSpPr>
        <p:spPr>
          <a:xfrm>
            <a:off x="2983410" y="4889771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endParaRPr lang="en-US" sz="5000" b="1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AA2D150-458C-4B15-82EC-73323B1962C1}"/>
              </a:ext>
            </a:extLst>
          </p:cNvPr>
          <p:cNvSpPr txBox="1"/>
          <p:nvPr/>
        </p:nvSpPr>
        <p:spPr>
          <a:xfrm>
            <a:off x="4770663" y="4889771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endParaRPr lang="en-US" sz="5000" b="1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BAA11D2-45CC-43B0-B63B-BDE8BC8AE7E4}"/>
              </a:ext>
            </a:extLst>
          </p:cNvPr>
          <p:cNvSpPr txBox="1"/>
          <p:nvPr/>
        </p:nvSpPr>
        <p:spPr>
          <a:xfrm>
            <a:off x="6557916" y="4889771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476E12-38B8-45D6-8217-70A76AA847D4}"/>
              </a:ext>
            </a:extLst>
          </p:cNvPr>
          <p:cNvSpPr txBox="1"/>
          <p:nvPr/>
        </p:nvSpPr>
        <p:spPr>
          <a:xfrm>
            <a:off x="8345169" y="4889771"/>
            <a:ext cx="1904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kệ</a:t>
            </a:r>
            <a:endParaRPr lang="en-US" sz="5000" b="1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4275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0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B80329-47E4-44AB-A890-0D337E502C68}"/>
              </a:ext>
            </a:extLst>
          </p:cNvPr>
          <p:cNvGrpSpPr/>
          <p:nvPr/>
        </p:nvGrpSpPr>
        <p:grpSpPr>
          <a:xfrm>
            <a:off x="1981222" y="932877"/>
            <a:ext cx="8426802" cy="1304244"/>
            <a:chOff x="1595488" y="675554"/>
            <a:chExt cx="8426802" cy="1304244"/>
          </a:xfrm>
        </p:grpSpPr>
        <p:sp>
          <p:nvSpPr>
            <p:cNvPr id="4" name="Google Shape;54;p13">
              <a:extLst>
                <a:ext uri="{FF2B5EF4-FFF2-40B4-BE49-F238E27FC236}">
                  <a16:creationId xmlns:a16="http://schemas.microsoft.com/office/drawing/2014/main" id="{62C6F260-E5C6-475F-B773-B49C5A517C22}"/>
                </a:ext>
              </a:extLst>
            </p:cNvPr>
            <p:cNvSpPr txBox="1">
              <a:spLocks/>
            </p:cNvSpPr>
            <p:nvPr/>
          </p:nvSpPr>
          <p:spPr>
            <a:xfrm>
              <a:off x="2774614" y="694024"/>
              <a:ext cx="7247676" cy="1285774"/>
            </a:xfrm>
            <a:prstGeom prst="rect">
              <a:avLst/>
            </a:prstGeom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7200" b="1" dirty="0" err="1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7200" b="1" dirty="0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7200" b="1" dirty="0" err="1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7200" b="1" dirty="0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720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</a:t>
              </a:r>
              <a:r>
                <a:rPr lang="en-US" sz="7200" b="1" dirty="0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7200" b="1" dirty="0" err="1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7200" b="1" dirty="0">
                  <a:solidFill>
                    <a:schemeClr val="accent1">
                      <a:lumMod val="50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7200" b="1" dirty="0" err="1">
                  <a:solidFill>
                    <a:srgbClr val="EB694B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</a:t>
              </a:r>
              <a:endParaRPr lang="en-US" sz="7200" b="1" dirty="0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Flowchart: Connector 5">
              <a:extLst>
                <a:ext uri="{FF2B5EF4-FFF2-40B4-BE49-F238E27FC236}">
                  <a16:creationId xmlns:a16="http://schemas.microsoft.com/office/drawing/2014/main" id="{2DF08B79-61F2-4F7F-9E15-820DA32C65F9}"/>
                </a:ext>
              </a:extLst>
            </p:cNvPr>
            <p:cNvSpPr/>
            <p:nvPr/>
          </p:nvSpPr>
          <p:spPr>
            <a:xfrm>
              <a:off x="1595488" y="675554"/>
              <a:ext cx="1288470" cy="1288472"/>
            </a:xfrm>
            <a:prstGeom prst="flowChartConnector">
              <a:avLst/>
            </a:prstGeom>
            <a:solidFill>
              <a:srgbClr val="92D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C3BB0BD-1CF3-420A-BF87-5A2F5B66AE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76" y="2291480"/>
            <a:ext cx="8389295" cy="344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0504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A1F65DF-BF97-4F9B-8F09-5B1163712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683"/>
            <a:ext cx="12192000" cy="50093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EB05DA-DB88-4887-AB85-FF56C08BB419}"/>
              </a:ext>
            </a:extLst>
          </p:cNvPr>
          <p:cNvSpPr txBox="1"/>
          <p:nvPr/>
        </p:nvSpPr>
        <p:spPr>
          <a:xfrm>
            <a:off x="869267" y="-49160"/>
            <a:ext cx="484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endParaRPr lang="en-US" sz="4800" b="1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C718BB89-BDCD-4E0E-A3A5-734D1CE0F268}"/>
              </a:ext>
            </a:extLst>
          </p:cNvPr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ACC65-782B-4A6D-857D-AB338684CA8C}"/>
              </a:ext>
            </a:extLst>
          </p:cNvPr>
          <p:cNvSpPr txBox="1"/>
          <p:nvPr/>
        </p:nvSpPr>
        <p:spPr>
          <a:xfrm>
            <a:off x="180112" y="727362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A4BA54-44CB-4883-98B0-C6D0A73ECE69}"/>
              </a:ext>
            </a:extLst>
          </p:cNvPr>
          <p:cNvSpPr txBox="1"/>
          <p:nvPr/>
        </p:nvSpPr>
        <p:spPr>
          <a:xfrm>
            <a:off x="992902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045AC-4D37-41E7-A7C0-2C6A17F3903A}"/>
              </a:ext>
            </a:extLst>
          </p:cNvPr>
          <p:cNvSpPr txBox="1"/>
          <p:nvPr/>
        </p:nvSpPr>
        <p:spPr>
          <a:xfrm>
            <a:off x="2770168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4E6400-3E74-45E4-8F14-25BC58DFDBF2}"/>
              </a:ext>
            </a:extLst>
          </p:cNvPr>
          <p:cNvSpPr txBox="1"/>
          <p:nvPr/>
        </p:nvSpPr>
        <p:spPr>
          <a:xfrm>
            <a:off x="4547434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FC45C4-17E8-43F7-B004-C9791D724C0F}"/>
              </a:ext>
            </a:extLst>
          </p:cNvPr>
          <p:cNvSpPr txBox="1"/>
          <p:nvPr/>
        </p:nvSpPr>
        <p:spPr>
          <a:xfrm>
            <a:off x="6324700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615CD5-9BCB-4B82-8311-7D6A2C3A87C1}"/>
              </a:ext>
            </a:extLst>
          </p:cNvPr>
          <p:cNvSpPr txBox="1"/>
          <p:nvPr/>
        </p:nvSpPr>
        <p:spPr>
          <a:xfrm>
            <a:off x="8101966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gù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31D49A-8173-4F2C-900F-0E3DF802DE17}"/>
              </a:ext>
            </a:extLst>
          </p:cNvPr>
          <p:cNvSpPr txBox="1"/>
          <p:nvPr/>
        </p:nvSpPr>
        <p:spPr>
          <a:xfrm>
            <a:off x="9879231" y="178318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gừ</a:t>
            </a:r>
            <a:endParaRPr lang="en-US" sz="6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3E9FEA-B660-4C47-9255-051FD7F932EC}"/>
              </a:ext>
            </a:extLst>
          </p:cNvPr>
          <p:cNvSpPr txBox="1"/>
          <p:nvPr/>
        </p:nvSpPr>
        <p:spPr>
          <a:xfrm>
            <a:off x="992902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ghe</a:t>
            </a:r>
            <a:endParaRPr lang="en-US" sz="6000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3FDB0C-FD81-4E3B-9D09-3D6A0B23654D}"/>
              </a:ext>
            </a:extLst>
          </p:cNvPr>
          <p:cNvSpPr txBox="1"/>
          <p:nvPr/>
        </p:nvSpPr>
        <p:spPr>
          <a:xfrm>
            <a:off x="2770168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endParaRPr lang="en-US" sz="6000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833E9D-EB64-469F-B59A-94F2935C0B69}"/>
              </a:ext>
            </a:extLst>
          </p:cNvPr>
          <p:cNvSpPr txBox="1"/>
          <p:nvPr/>
        </p:nvSpPr>
        <p:spPr>
          <a:xfrm>
            <a:off x="4547434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ghì</a:t>
            </a:r>
            <a:endParaRPr lang="en-US" sz="6000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231A8E-F6B4-4BE0-BED1-FC8331CD9567}"/>
              </a:ext>
            </a:extLst>
          </p:cNvPr>
          <p:cNvSpPr txBox="1"/>
          <p:nvPr/>
        </p:nvSpPr>
        <p:spPr>
          <a:xfrm>
            <a:off x="6324700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</a:t>
            </a:r>
            <a:endParaRPr lang="en-US" sz="6000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E89C6B-FB63-4585-B4B9-7D778A9CA3CB}"/>
              </a:ext>
            </a:extLst>
          </p:cNvPr>
          <p:cNvSpPr txBox="1"/>
          <p:nvPr/>
        </p:nvSpPr>
        <p:spPr>
          <a:xfrm>
            <a:off x="8101966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endParaRPr lang="en-US" sz="6000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FE0E12-A33A-4E03-86D2-1FC1846A259C}"/>
              </a:ext>
            </a:extLst>
          </p:cNvPr>
          <p:cNvSpPr txBox="1"/>
          <p:nvPr/>
        </p:nvSpPr>
        <p:spPr>
          <a:xfrm>
            <a:off x="9879231" y="2996900"/>
            <a:ext cx="1482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ghẹ</a:t>
            </a:r>
            <a:endParaRPr lang="en-US" sz="6000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405AFE-4C41-4FD6-966A-64401E42884F}"/>
              </a:ext>
            </a:extLst>
          </p:cNvPr>
          <p:cNvSpPr txBox="1"/>
          <p:nvPr/>
        </p:nvSpPr>
        <p:spPr>
          <a:xfrm>
            <a:off x="2723832" y="4464785"/>
            <a:ext cx="2521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endParaRPr lang="en-US" sz="54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CF60B6-A924-4239-BCF0-698948C2A04F}"/>
              </a:ext>
            </a:extLst>
          </p:cNvPr>
          <p:cNvSpPr txBox="1"/>
          <p:nvPr/>
        </p:nvSpPr>
        <p:spPr>
          <a:xfrm>
            <a:off x="8850635" y="4464785"/>
            <a:ext cx="2673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</a:t>
            </a:r>
            <a:r>
              <a:rPr lang="en-US" sz="54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gỗ</a:t>
            </a:r>
            <a:endParaRPr lang="en-US" sz="54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E824068-376C-4FBC-8BA2-B7BB57F39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0" y="4158968"/>
            <a:ext cx="2175541" cy="16977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CE6CE70-A819-4A8B-BDB4-77D31AC2F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30" y="3910218"/>
            <a:ext cx="1637695" cy="194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91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0749838-135D-4372-8425-9F3F817E4AF7}"/>
              </a:ext>
            </a:extLst>
          </p:cNvPr>
          <p:cNvSpPr txBox="1"/>
          <p:nvPr/>
        </p:nvSpPr>
        <p:spPr>
          <a:xfrm>
            <a:off x="869267" y="-49160"/>
            <a:ext cx="4849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EB694B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endParaRPr lang="en-US" sz="4800" b="1" dirty="0">
              <a:solidFill>
                <a:srgbClr val="EB694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22022543-5DB0-4B4A-8615-018CE1BC1122}"/>
              </a:ext>
            </a:extLst>
          </p:cNvPr>
          <p:cNvSpPr/>
          <p:nvPr/>
        </p:nvSpPr>
        <p:spPr>
          <a:xfrm>
            <a:off x="180112" y="83130"/>
            <a:ext cx="568036" cy="568037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BD7E28-8472-489A-9E32-838DC4BD041A}"/>
              </a:ext>
            </a:extLst>
          </p:cNvPr>
          <p:cNvSpPr txBox="1"/>
          <p:nvPr/>
        </p:nvSpPr>
        <p:spPr>
          <a:xfrm>
            <a:off x="180112" y="727362"/>
            <a:ext cx="48490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45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5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endParaRPr lang="en-US" sz="4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C3CBE8-FA2C-41EE-A901-46F384D03C0B}"/>
              </a:ext>
            </a:extLst>
          </p:cNvPr>
          <p:cNvSpPr txBox="1"/>
          <p:nvPr/>
        </p:nvSpPr>
        <p:spPr>
          <a:xfrm>
            <a:off x="-195917" y="2799728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endParaRPr lang="en-US" sz="5500" b="1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D4EDE7-A2CF-4C51-9EC3-49F103C26F39}"/>
              </a:ext>
            </a:extLst>
          </p:cNvPr>
          <p:cNvSpPr txBox="1"/>
          <p:nvPr/>
        </p:nvSpPr>
        <p:spPr>
          <a:xfrm>
            <a:off x="1505095" y="162637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878600-D1B7-459D-9A92-FEA88EEE9F5F}"/>
              </a:ext>
            </a:extLst>
          </p:cNvPr>
          <p:cNvSpPr txBox="1"/>
          <p:nvPr/>
        </p:nvSpPr>
        <p:spPr>
          <a:xfrm>
            <a:off x="1505095" y="284706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CF4FDC-8ADF-42C1-9267-72D0D9B55525}"/>
              </a:ext>
            </a:extLst>
          </p:cNvPr>
          <p:cNvSpPr txBox="1"/>
          <p:nvPr/>
        </p:nvSpPr>
        <p:spPr>
          <a:xfrm>
            <a:off x="1505094" y="403200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</a:t>
            </a:r>
          </a:p>
        </p:txBody>
      </p:sp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5D4D4D6D-C85C-454C-B2C1-7D5639C7AD35}"/>
              </a:ext>
            </a:extLst>
          </p:cNvPr>
          <p:cNvSpPr/>
          <p:nvPr/>
        </p:nvSpPr>
        <p:spPr>
          <a:xfrm>
            <a:off x="2632531" y="1602237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6AF70277-B51C-494C-B68E-BCDAE8E9EA07}"/>
              </a:ext>
            </a:extLst>
          </p:cNvPr>
          <p:cNvSpPr/>
          <p:nvPr/>
        </p:nvSpPr>
        <p:spPr>
          <a:xfrm>
            <a:off x="2597889" y="2842688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ghe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6">
            <a:extLst>
              <a:ext uri="{FF2B5EF4-FFF2-40B4-BE49-F238E27FC236}">
                <a16:creationId xmlns:a16="http://schemas.microsoft.com/office/drawing/2014/main" id="{7C5A25E3-AE0C-498C-B047-C1B774282260}"/>
              </a:ext>
            </a:extLst>
          </p:cNvPr>
          <p:cNvSpPr/>
          <p:nvPr/>
        </p:nvSpPr>
        <p:spPr>
          <a:xfrm>
            <a:off x="2632531" y="4083140"/>
            <a:ext cx="1939652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ghê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3C2B38-614E-4235-85FF-15A689087E2A}"/>
              </a:ext>
            </a:extLst>
          </p:cNvPr>
          <p:cNvSpPr txBox="1"/>
          <p:nvPr/>
        </p:nvSpPr>
        <p:spPr>
          <a:xfrm>
            <a:off x="7728773" y="2766335"/>
            <a:ext cx="14824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BDB3631-8DAA-4E5D-B7B8-2584666057AE}"/>
              </a:ext>
            </a:extLst>
          </p:cNvPr>
          <p:cNvCxnSpPr/>
          <p:nvPr/>
        </p:nvCxnSpPr>
        <p:spPr>
          <a:xfrm flipV="1">
            <a:off x="1013271" y="210189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08A098E-CEF1-405B-BA59-01FCE9C569CB}"/>
              </a:ext>
            </a:extLst>
          </p:cNvPr>
          <p:cNvCxnSpPr/>
          <p:nvPr/>
        </p:nvCxnSpPr>
        <p:spPr>
          <a:xfrm>
            <a:off x="1013271" y="3302886"/>
            <a:ext cx="928254" cy="24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6328628-DB80-4B53-93F3-9308D49290D4}"/>
              </a:ext>
            </a:extLst>
          </p:cNvPr>
          <p:cNvCxnSpPr/>
          <p:nvPr/>
        </p:nvCxnSpPr>
        <p:spPr>
          <a:xfrm>
            <a:off x="1013271" y="3556166"/>
            <a:ext cx="928254" cy="79577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E9AB85D-F303-4AD6-A54D-3808F32DFBCB}"/>
              </a:ext>
            </a:extLst>
          </p:cNvPr>
          <p:cNvSpPr txBox="1"/>
          <p:nvPr/>
        </p:nvSpPr>
        <p:spPr>
          <a:xfrm>
            <a:off x="9344893" y="164022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A096F4-6AC6-40E9-9D5C-08A1FDAF8E4E}"/>
              </a:ext>
            </a:extLst>
          </p:cNvPr>
          <p:cNvSpPr txBox="1"/>
          <p:nvPr/>
        </p:nvSpPr>
        <p:spPr>
          <a:xfrm>
            <a:off x="9456691" y="2815117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432FB2-E01A-49F3-BD9E-6A271587BABF}"/>
              </a:ext>
            </a:extLst>
          </p:cNvPr>
          <p:cNvSpPr txBox="1"/>
          <p:nvPr/>
        </p:nvSpPr>
        <p:spPr>
          <a:xfrm>
            <a:off x="9457436" y="4045856"/>
            <a:ext cx="1482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E47890A-A438-4242-9F5D-FAE4337B8920}"/>
              </a:ext>
            </a:extLst>
          </p:cNvPr>
          <p:cNvCxnSpPr/>
          <p:nvPr/>
        </p:nvCxnSpPr>
        <p:spPr>
          <a:xfrm flipV="1">
            <a:off x="8818419" y="2101891"/>
            <a:ext cx="1052945" cy="102478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4917BD7-4345-4D24-AE80-E872A1F7A884}"/>
              </a:ext>
            </a:extLst>
          </p:cNvPr>
          <p:cNvCxnSpPr/>
          <p:nvPr/>
        </p:nvCxnSpPr>
        <p:spPr>
          <a:xfrm flipV="1">
            <a:off x="8859982" y="3384326"/>
            <a:ext cx="879521" cy="5728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ABB6BA5-50D4-47F3-B485-CBC6C8CB779D}"/>
              </a:ext>
            </a:extLst>
          </p:cNvPr>
          <p:cNvCxnSpPr/>
          <p:nvPr/>
        </p:nvCxnSpPr>
        <p:spPr>
          <a:xfrm>
            <a:off x="8818419" y="3784246"/>
            <a:ext cx="1052945" cy="56769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2">
            <a:extLst>
              <a:ext uri="{FF2B5EF4-FFF2-40B4-BE49-F238E27FC236}">
                <a16:creationId xmlns:a16="http://schemas.microsoft.com/office/drawing/2014/main" id="{0BB6ADC5-A127-459E-9B0F-1BA3BACBAA34}"/>
              </a:ext>
            </a:extLst>
          </p:cNvPr>
          <p:cNvSpPr/>
          <p:nvPr/>
        </p:nvSpPr>
        <p:spPr>
          <a:xfrm>
            <a:off x="10584871" y="1602237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ga</a:t>
            </a:r>
            <a:endParaRPr lang="en-US" sz="55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ounded Rectangle 23">
            <a:extLst>
              <a:ext uri="{FF2B5EF4-FFF2-40B4-BE49-F238E27FC236}">
                <a16:creationId xmlns:a16="http://schemas.microsoft.com/office/drawing/2014/main" id="{77AF1E6D-199B-421E-A1E8-F938AC6AD814}"/>
              </a:ext>
            </a:extLst>
          </p:cNvPr>
          <p:cNvSpPr/>
          <p:nvPr/>
        </p:nvSpPr>
        <p:spPr>
          <a:xfrm>
            <a:off x="10550229" y="2842688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go</a:t>
            </a:r>
          </a:p>
        </p:txBody>
      </p:sp>
      <p:sp>
        <p:nvSpPr>
          <p:cNvPr id="32" name="Rounded Rectangle 24">
            <a:extLst>
              <a:ext uri="{FF2B5EF4-FFF2-40B4-BE49-F238E27FC236}">
                <a16:creationId xmlns:a16="http://schemas.microsoft.com/office/drawing/2014/main" id="{122F6CF9-7C8E-4831-B52E-C54C51528B4F}"/>
              </a:ext>
            </a:extLst>
          </p:cNvPr>
          <p:cNvSpPr/>
          <p:nvPr/>
        </p:nvSpPr>
        <p:spPr>
          <a:xfrm>
            <a:off x="10584871" y="4083140"/>
            <a:ext cx="1427017" cy="914400"/>
          </a:xfrm>
          <a:prstGeom prst="roundRect">
            <a:avLst/>
          </a:prstGeom>
          <a:solidFill>
            <a:srgbClr val="CB138E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EB91001-0999-46A3-B9C2-1A1E8E87A97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62" y="2675027"/>
            <a:ext cx="2222620" cy="1245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43738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/>
      <p:bldP spid="24" grpId="0"/>
      <p:bldP spid="25" grpId="0"/>
      <p:bldP spid="26" grpId="0"/>
      <p:bldP spid="30" grpId="0" animBg="1"/>
      <p:bldP spid="31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210</TotalTime>
  <Words>294</Words>
  <Application>Microsoft Office PowerPoint</Application>
  <PresentationFormat>Widescreen</PresentationFormat>
  <Paragraphs>167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Calibri</vt:lpstr>
      <vt:lpstr>VNI-Avo</vt:lpstr>
      <vt:lpstr>等线</vt:lpstr>
      <vt:lpstr>Arial</vt:lpstr>
      <vt:lpstr>江西拙楷</vt:lpstr>
      <vt:lpstr>Arial Rounded MT Bold</vt:lpstr>
      <vt:lpstr>Arial-Rounded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ASUS</cp:lastModifiedBy>
  <cp:revision>193</cp:revision>
  <dcterms:created xsi:type="dcterms:W3CDTF">2021-07-02T14:06:40Z</dcterms:created>
  <dcterms:modified xsi:type="dcterms:W3CDTF">2022-10-16T14:00:02Z</dcterms:modified>
  <cp:category>9Slide.vn</cp:category>
</cp:coreProperties>
</file>