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34"/>
  </p:notesMasterIdLst>
  <p:sldIdLst>
    <p:sldId id="375" r:id="rId3"/>
    <p:sldId id="264" r:id="rId4"/>
    <p:sldId id="275" r:id="rId5"/>
    <p:sldId id="258" r:id="rId6"/>
    <p:sldId id="276" r:id="rId7"/>
    <p:sldId id="260" r:id="rId8"/>
    <p:sldId id="376" r:id="rId9"/>
    <p:sldId id="306" r:id="rId10"/>
    <p:sldId id="364" r:id="rId11"/>
    <p:sldId id="256" r:id="rId12"/>
    <p:sldId id="309" r:id="rId13"/>
    <p:sldId id="366" r:id="rId14"/>
    <p:sldId id="377" r:id="rId15"/>
    <p:sldId id="378" r:id="rId16"/>
    <p:sldId id="379" r:id="rId17"/>
    <p:sldId id="380" r:id="rId18"/>
    <p:sldId id="367" r:id="rId19"/>
    <p:sldId id="373" r:id="rId20"/>
    <p:sldId id="334" r:id="rId21"/>
    <p:sldId id="310" r:id="rId22"/>
    <p:sldId id="381" r:id="rId23"/>
    <p:sldId id="387" r:id="rId24"/>
    <p:sldId id="314" r:id="rId25"/>
    <p:sldId id="382" r:id="rId26"/>
    <p:sldId id="383" r:id="rId27"/>
    <p:sldId id="316" r:id="rId28"/>
    <p:sldId id="370" r:id="rId29"/>
    <p:sldId id="385" r:id="rId30"/>
    <p:sldId id="320" r:id="rId31"/>
    <p:sldId id="371" r:id="rId32"/>
    <p:sldId id="386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00CC"/>
    <a:srgbClr val="ACD868"/>
    <a:srgbClr val="59C030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96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3A3F-CA5C-4790-9D54-B052553CB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E5990-4705-4F86-9494-2A0E17422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B4F6-3C08-4E4A-9F4D-4F4BD71F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29108-EF19-4FA1-90D9-BC380558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7BCF-274A-43CD-9C03-AF04314A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44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366A-E836-4140-B34A-A19B89B6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83D42-CF37-497E-844C-9FABEF4B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60E88-6805-4FD9-B6F7-CB995F02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D27A9-118B-47FF-BE27-0C25263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CB9F-DA16-4611-833D-1F16F49E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77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01ED-29DE-4806-9F38-2591D874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C29C4-311A-4771-95B7-C0A24BD6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3798A-8461-4CB0-A1C5-DB56C7AB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0A4CD-54BD-4C9C-9D19-12662E83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942AE-83BF-451A-807E-10A106A6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723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CB3-6E35-44F9-B73E-CBD7E1CE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EE46-61C9-4FBE-B454-034213E4F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519A-7BCF-48A9-94B1-ED1C58FEE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B95C9-E6C9-4A39-B9ED-997B96B5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DFBB0-1D8A-4F31-9A03-DB8D2F65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6086E-9ADA-49AB-A12D-25A38826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5132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E6B-2E76-4C11-BB49-69F54414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B9253-B2F3-4F04-9585-01596410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DF222-4EB1-4466-B7C6-F3D24D1CB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CF271-1EBD-46EC-A9A2-1F39971A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3BC6A-C84A-42B6-B821-4A2809DD6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6947C-00F4-4B3C-96AA-2BCECF1A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262A2-8E4F-4EB3-977E-14F626D3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F3B9C-4D51-49C7-AF79-EEB0BC8F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4204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5F5B-7AC8-42BB-B57A-ABF1225E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C5380-5C99-4E47-996C-F216B812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B0F86-82EB-4274-8E3C-97C3D800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66041-5AB9-4C41-975B-84942A81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348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1DF9E-8D73-48A8-A97E-5BD3CAF3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3DFB9-4784-4620-BE35-6F9D8FD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B9C8-B112-408A-B542-0B670075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010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75B0-9641-4489-950E-5569E076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5BCC-D9F3-433C-9EA4-29F88C4A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AA87-4B50-4FE7-A3BD-829BBCC0E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74E73-2C54-41B4-8C1A-CD845B9B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B06C3-D1D1-43CB-B060-F5E4BC07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463B5-318F-48BF-BAFF-C6743FED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5773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7839-B714-4267-B337-1FB0D10D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FCA96-25A9-44DC-B75C-85CB24C36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EE408-6AF5-40D4-B961-167AFCB12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4E743-566A-4846-844E-0E12207B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3C43C-15E3-4AC7-ADDD-8A5BEB87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AF93-D8DC-4519-8744-CBA8F4D2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013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3649-28A6-4BB9-8382-9D815BB2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6385-900A-4A6D-B68E-FC5DBC12B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8D45-AAD1-4FC0-8FF7-AA0785D9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4C5C-6082-43F5-85DD-B9C53525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BD5F-F708-4C2D-9854-BC322109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161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B701E-76AB-44A6-9930-670BD3E92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0D285-4322-4A83-AB0D-DA5994497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6BC5E-5954-492F-9CC3-32E44003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C1A44-1D78-4AED-8864-E047212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45FC-4AD9-4152-9F1E-4543503D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88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23B47-DF1E-449D-8BCF-59176149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DA1AF-D23D-4445-9BA5-134899396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4116-5BA8-4450-B0E2-C410E803D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5C060-5BA1-4D55-8784-74B053A5B308}" type="datetimeFigureOut">
              <a:rPr lang="vi-VN" smtClean="0"/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20ADC-BFED-481B-8E9A-AE6DBBD8B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EA9E8-3333-4680-A7EB-81298229B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1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17.jpeg"/><Relationship Id="rId4" Type="http://schemas.microsoft.com/office/2007/relationships/hdphoto" Target="../media/hdphoto8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0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4" y="2305509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3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4" y="2314453"/>
            <a:ext cx="9959123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1" y="3714033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03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3014165" y="1828400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28: Y 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8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0583" y="1346448"/>
            <a:ext cx="2882347" cy="1466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0288" y="1346448"/>
            <a:ext cx="2882347" cy="1466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75845" y="2890736"/>
            <a:ext cx="5806790" cy="1466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28836-221F-4E84-B4AD-70E41FE0BB57}"/>
              </a:ext>
            </a:extLst>
          </p:cNvPr>
          <p:cNvSpPr txBox="1"/>
          <p:nvPr/>
        </p:nvSpPr>
        <p:spPr>
          <a:xfrm>
            <a:off x="781877" y="4768897"/>
            <a:ext cx="1056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rebuchet MS" panose="020B0603020202020204" pitchFamily="34" charset="0"/>
              </a:rPr>
              <a:t>quy</a:t>
            </a:r>
            <a:r>
              <a:rPr lang="en-US" sz="4400" dirty="0">
                <a:latin typeface="Trebuchet MS" panose="020B0603020202020204" pitchFamily="34" charset="0"/>
              </a:rPr>
              <a:t>     </a:t>
            </a:r>
            <a:r>
              <a:rPr lang="en-US" sz="4400" dirty="0" err="1">
                <a:latin typeface="Trebuchet MS" panose="020B0603020202020204" pitchFamily="34" charset="0"/>
              </a:rPr>
              <a:t>quỳ</a:t>
            </a:r>
            <a:r>
              <a:rPr lang="en-US" sz="4400" dirty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quý</a:t>
            </a:r>
            <a:r>
              <a:rPr lang="en-US" sz="4400" dirty="0">
                <a:latin typeface="Trebuchet MS" panose="020B0603020202020204" pitchFamily="34" charset="0"/>
              </a:rPr>
              <a:t>      </a:t>
            </a:r>
            <a:r>
              <a:rPr lang="en-US" sz="4400" dirty="0" err="1">
                <a:latin typeface="Trebuchet MS" panose="020B0603020202020204" pitchFamily="34" charset="0"/>
              </a:rPr>
              <a:t>quỹ</a:t>
            </a:r>
            <a:r>
              <a:rPr lang="en-US" sz="4400" dirty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quỵ</a:t>
            </a:r>
            <a:r>
              <a:rPr lang="en-US" sz="4400" dirty="0">
                <a:latin typeface="Trebuchet MS" panose="020B0603020202020204" pitchFamily="34" charset="0"/>
              </a:rPr>
              <a:t>      ý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5D725-B694-4BC7-8765-FD15541C5864}"/>
              </a:ext>
            </a:extLst>
          </p:cNvPr>
          <p:cNvSpPr txBox="1"/>
          <p:nvPr/>
        </p:nvSpPr>
        <p:spPr>
          <a:xfrm>
            <a:off x="1399215" y="4751479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6D950-517C-4F26-99AC-1F9ED837C942}"/>
              </a:ext>
            </a:extLst>
          </p:cNvPr>
          <p:cNvSpPr txBox="1"/>
          <p:nvPr/>
        </p:nvSpPr>
        <p:spPr>
          <a:xfrm>
            <a:off x="3129258" y="4757902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47DFB-BFB7-4054-B630-96AC93432018}"/>
              </a:ext>
            </a:extLst>
          </p:cNvPr>
          <p:cNvSpPr txBox="1"/>
          <p:nvPr/>
        </p:nvSpPr>
        <p:spPr>
          <a:xfrm>
            <a:off x="5197718" y="476018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BAB9C0-54F1-497F-B32E-73B7756EFB47}"/>
              </a:ext>
            </a:extLst>
          </p:cNvPr>
          <p:cNvSpPr txBox="1"/>
          <p:nvPr/>
        </p:nvSpPr>
        <p:spPr>
          <a:xfrm>
            <a:off x="7091536" y="476889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155BE-55EA-4374-AF7F-1F37886957D6}"/>
              </a:ext>
            </a:extLst>
          </p:cNvPr>
          <p:cNvSpPr txBox="1"/>
          <p:nvPr/>
        </p:nvSpPr>
        <p:spPr>
          <a:xfrm>
            <a:off x="9142578" y="4760188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14C150-0406-4649-9845-29B1121B0AF1}"/>
              </a:ext>
            </a:extLst>
          </p:cNvPr>
          <p:cNvSpPr txBox="1"/>
          <p:nvPr/>
        </p:nvSpPr>
        <p:spPr>
          <a:xfrm>
            <a:off x="10414181" y="476549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8223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609600"/>
            <a:ext cx="4495800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5596807" y="53203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96C6E-2E4A-4320-A2B0-2718CAAAB15E}"/>
              </a:ext>
            </a:extLst>
          </p:cNvPr>
          <p:cNvSpPr txBox="1"/>
          <p:nvPr/>
        </p:nvSpPr>
        <p:spPr>
          <a:xfrm>
            <a:off x="5596807" y="531784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1626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5880"/>
            <a:ext cx="4843288" cy="363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/>
          <a:stretch/>
        </p:blipFill>
        <p:spPr>
          <a:xfrm>
            <a:off x="914399" y="1325880"/>
            <a:ext cx="5090161" cy="3602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0A4FB-4AD8-454E-B3C0-10A8CD2A4BAF}"/>
              </a:ext>
            </a:extLst>
          </p:cNvPr>
          <p:cNvSpPr txBox="1"/>
          <p:nvPr/>
        </p:nvSpPr>
        <p:spPr>
          <a:xfrm>
            <a:off x="6488994" y="548600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016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22" y="1299719"/>
            <a:ext cx="3897155" cy="3927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40" y="1299719"/>
            <a:ext cx="3916680" cy="3916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4774270" y="538062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C016C-04A3-494E-B616-32AE721DDE39}"/>
              </a:ext>
            </a:extLst>
          </p:cNvPr>
          <p:cNvSpPr txBox="1"/>
          <p:nvPr/>
        </p:nvSpPr>
        <p:spPr>
          <a:xfrm>
            <a:off x="6412528" y="537811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615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BDF289-9568-416C-A859-94A483D39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342775"/>
            <a:ext cx="1699722" cy="88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FD6A39-8E8A-494B-A587-CA16DC7F5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95" y="2468055"/>
            <a:ext cx="2483999" cy="2755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AB27E-323F-46D4-8E41-01411CBC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1227864"/>
            <a:ext cx="3263694" cy="399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CC701-D8C7-4592-B8AC-8D5ADB77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30" y="3298821"/>
            <a:ext cx="2032709" cy="1924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1421047" y="54727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8873830" y="5472755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7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B227E-4562-449B-9B71-E6BF12CAB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84" y="1444365"/>
            <a:ext cx="3199850" cy="1668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84" y="3289131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35" y="3289131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AFD008-6C59-4BDD-802B-FF81D4F40AE1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94CE9-A7CC-44BB-9FF2-6D23FA01383B}"/>
              </a:ext>
            </a:extLst>
          </p:cNvPr>
          <p:cNvSpPr txBox="1"/>
          <p:nvPr/>
        </p:nvSpPr>
        <p:spPr>
          <a:xfrm>
            <a:off x="5782785" y="151703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4078B-7100-4874-8C8C-4792760C130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85" y="4253557"/>
            <a:ext cx="1277000" cy="141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B8429-F7C8-4847-846B-BDB342403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68" y="3796420"/>
            <a:ext cx="1461295" cy="1658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700FA-E272-4715-BECE-FC5A71E53C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96" y="4269989"/>
            <a:ext cx="1461296" cy="1383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D3D0E-D662-450C-AF36-F08F33CB7B87}"/>
              </a:ext>
            </a:extLst>
          </p:cNvPr>
          <p:cNvSpPr txBox="1"/>
          <p:nvPr/>
        </p:nvSpPr>
        <p:spPr>
          <a:xfrm>
            <a:off x="3369044" y="5670229"/>
            <a:ext cx="12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071B2-7EEC-4DBF-A2B7-9716CB322DFE}"/>
              </a:ext>
            </a:extLst>
          </p:cNvPr>
          <p:cNvSpPr txBox="1"/>
          <p:nvPr/>
        </p:nvSpPr>
        <p:spPr>
          <a:xfrm>
            <a:off x="5662680" y="5751513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989A-FEF6-4947-A760-EB015BDC4F99}"/>
              </a:ext>
            </a:extLst>
          </p:cNvPr>
          <p:cNvSpPr txBox="1"/>
          <p:nvPr/>
        </p:nvSpPr>
        <p:spPr>
          <a:xfrm>
            <a:off x="8070704" y="5793021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8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82"/>
            <a:ext cx="12192000" cy="649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68" y="2050280"/>
            <a:ext cx="9502472" cy="14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6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8" y="393722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23CD21-C853-585C-1B8C-98276C19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567" y="739602"/>
            <a:ext cx="7406866" cy="53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2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8" y="228600"/>
            <a:ext cx="9468202" cy="6370320"/>
          </a:xfrm>
          <a:prstGeom prst="rect">
            <a:avLst/>
          </a:prstGeom>
        </p:spPr>
      </p:pic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175" y="228600"/>
            <a:ext cx="1138703" cy="124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961" y="709442"/>
            <a:ext cx="4790539" cy="523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351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8" y="228600"/>
            <a:ext cx="9468202" cy="6370320"/>
          </a:xfrm>
          <a:prstGeom prst="rect">
            <a:avLst/>
          </a:prstGeom>
        </p:spPr>
      </p:pic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175" y="228600"/>
            <a:ext cx="1138703" cy="124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261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65CDD-03E8-4152-950B-1788BC288FB8}"/>
              </a:ext>
            </a:extLst>
          </p:cNvPr>
          <p:cNvSpPr txBox="1"/>
          <p:nvPr/>
        </p:nvSpPr>
        <p:spPr>
          <a:xfrm>
            <a:off x="1311967" y="5260156"/>
            <a:ext cx="1028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Kha.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49570-DDC5-41FD-88BC-A2AFEBC1E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4" y="382532"/>
            <a:ext cx="1447784" cy="75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088E0-62D7-46DD-898F-FE1A9680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/>
        </p:blipFill>
        <p:spPr>
          <a:xfrm>
            <a:off x="2183824" y="780099"/>
            <a:ext cx="8340742" cy="4427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6EE0D-85F0-44CB-B368-2277F3EAF7B0}"/>
              </a:ext>
            </a:extLst>
          </p:cNvPr>
          <p:cNvSpPr txBox="1"/>
          <p:nvPr/>
        </p:nvSpPr>
        <p:spPr>
          <a:xfrm>
            <a:off x="2655270" y="5679856"/>
            <a:ext cx="73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80715" y="5327374"/>
            <a:ext cx="132277" cy="352481"/>
            <a:chOff x="6280715" y="5165164"/>
            <a:chExt cx="110219" cy="5146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957883" y="5765225"/>
            <a:ext cx="132277" cy="352481"/>
            <a:chOff x="6280715" y="5165164"/>
            <a:chExt cx="110219" cy="51469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861694" y="5327373"/>
            <a:ext cx="132277" cy="352481"/>
            <a:chOff x="6280715" y="5165164"/>
            <a:chExt cx="110219" cy="51469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9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78" y="1308114"/>
            <a:ext cx="2750454" cy="1434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6" y="3218793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17" y="3218793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AFD008-6C59-4BDD-802B-FF81D4F40AE1}"/>
              </a:ext>
            </a:extLst>
          </p:cNvPr>
          <p:cNvSpPr/>
          <p:nvPr/>
        </p:nvSpPr>
        <p:spPr>
          <a:xfrm>
            <a:off x="5972956" y="327582"/>
            <a:ext cx="888498" cy="8087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94CE9-A7CC-44BB-9FF2-6D23FA01383B}"/>
              </a:ext>
            </a:extLst>
          </p:cNvPr>
          <p:cNvSpPr txBox="1"/>
          <p:nvPr/>
        </p:nvSpPr>
        <p:spPr>
          <a:xfrm>
            <a:off x="6177178" y="161436"/>
            <a:ext cx="13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E52D56"/>
                </a:solidFill>
                <a:latin typeface="UVN Hong Ha" panose="020B0504020202020204" pitchFamily="34" charset="0"/>
                <a:ea typeface="Arrus-Black" panose="02020500000000000000" pitchFamily="18" charset="-93"/>
                <a:cs typeface="Arrus-Black" panose="02020500000000000000" pitchFamily="18" charset="-93"/>
              </a:rPr>
              <a:t>y</a:t>
            </a:r>
          </a:p>
          <a:p>
            <a:endParaRPr lang="en-US" sz="1600" dirty="0">
              <a:latin typeface="UVN Hong Ha" panose="020B0504020202020204" pitchFamily="34" charset="0"/>
              <a:ea typeface="Arrus-Black" panose="02020500000000000000" pitchFamily="18" charset="-93"/>
              <a:cs typeface="Arrus-Black" panose="02020500000000000000" pitchFamily="18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D3D0E-D662-450C-AF36-F08F33CB7B87}"/>
              </a:ext>
            </a:extLst>
          </p:cNvPr>
          <p:cNvSpPr txBox="1"/>
          <p:nvPr/>
        </p:nvSpPr>
        <p:spPr>
          <a:xfrm>
            <a:off x="3064241" y="3935416"/>
            <a:ext cx="126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071B2-7EEC-4DBF-A2B7-9716CB322DFE}"/>
              </a:ext>
            </a:extLst>
          </p:cNvPr>
          <p:cNvSpPr txBox="1"/>
          <p:nvPr/>
        </p:nvSpPr>
        <p:spPr>
          <a:xfrm>
            <a:off x="5357877" y="4016700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989A-FEF6-4947-A760-EB015BDC4F99}"/>
              </a:ext>
            </a:extLst>
          </p:cNvPr>
          <p:cNvSpPr txBox="1"/>
          <p:nvPr/>
        </p:nvSpPr>
        <p:spPr>
          <a:xfrm>
            <a:off x="7765901" y="4058208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865CDD-03E8-4152-950B-1788BC288FB8}"/>
              </a:ext>
            </a:extLst>
          </p:cNvPr>
          <p:cNvSpPr txBox="1"/>
          <p:nvPr/>
        </p:nvSpPr>
        <p:spPr>
          <a:xfrm>
            <a:off x="1031631" y="4983006"/>
            <a:ext cx="10720229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ghé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Kha.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về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ý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452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00832" y="1517747"/>
            <a:ext cx="711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 vẽ, thị xã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529688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2745" y="-347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82861D-0ECA-460B-BD4F-5CD5172214D4}"/>
              </a:ext>
            </a:extLst>
          </p:cNvPr>
          <p:cNvSpPr txBox="1"/>
          <p:nvPr/>
        </p:nvSpPr>
        <p:spPr>
          <a:xfrm>
            <a:off x="4107776" y="319796"/>
            <a:ext cx="397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6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0B9AC-69F9-41E2-8023-849EA9D1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47" y="327516"/>
            <a:ext cx="1636535" cy="732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1D2EF-F3DD-47EA-BB29-F979A53D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18" y="1335459"/>
            <a:ext cx="3743402" cy="4669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F5C17-FBDC-4ADA-BCD0-C5A960B6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2" y="1335459"/>
            <a:ext cx="3730862" cy="46694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30418" y="5699760"/>
            <a:ext cx="374340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03472" y="5699760"/>
            <a:ext cx="373086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4" y="2522416"/>
            <a:ext cx="9753600" cy="129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000" b="1" dirty="0">
                <a:solidFill>
                  <a:srgbClr val="002060"/>
                </a:solidFill>
                <a:latin typeface=".VnCooper" panose="020B7200000000000000" pitchFamily="34" charset="0"/>
              </a:rPr>
              <a:t>T¹m </a:t>
            </a:r>
            <a:r>
              <a:rPr lang="en-US" altLang="en-US" sz="6000" b="1" dirty="0" err="1">
                <a:solidFill>
                  <a:srgbClr val="002060"/>
                </a:solidFill>
                <a:latin typeface=".VnCooper" panose="020B7200000000000000" pitchFamily="34" charset="0"/>
              </a:rPr>
              <a:t>biÖt</a:t>
            </a:r>
            <a:r>
              <a:rPr lang="en-US" altLang="en-US" sz="6000" b="1" dirty="0">
                <a:solidFill>
                  <a:srgbClr val="002060"/>
                </a:solidFill>
                <a:latin typeface=".VnCooper" panose="020B72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.VnCooper" panose="020B7200000000000000" pitchFamily="34" charset="0"/>
              </a:rPr>
              <a:t>c¸c</a:t>
            </a:r>
            <a:r>
              <a:rPr lang="en-US" altLang="en-US" sz="6000" b="1" dirty="0">
                <a:solidFill>
                  <a:srgbClr val="002060"/>
                </a:solidFill>
                <a:latin typeface=".VnCooper" panose="020B7200000000000000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70708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9" y="437093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2946399" y="1663730"/>
            <a:ext cx="7726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vỉa hè, thợ xẻ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838201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3084394" y="1959705"/>
            <a:ext cx="6705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xe lu, vỏ sò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3372984" y="101438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961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3" y="471914"/>
            <a:ext cx="10301704" cy="378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9D2D6-EBA6-4C69-88FD-76468DA697C7}"/>
              </a:ext>
            </a:extLst>
          </p:cNvPr>
          <p:cNvSpPr txBox="1"/>
          <p:nvPr/>
        </p:nvSpPr>
        <p:spPr>
          <a:xfrm>
            <a:off x="2370960" y="1345517"/>
            <a:ext cx="83286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Nghỉ hè, bố mẹ cho Hà về quê. Quê Hà là xứ sở của dừa.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7" cy="71709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112444" y="463045"/>
            <a:ext cx="2895749" cy="204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1" y="3123572"/>
            <a:ext cx="1159719" cy="407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2" y="2886043"/>
            <a:ext cx="1869027" cy="191113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4135562"/>
            <a:ext cx="3086573" cy="2622809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10443794" y="-131505"/>
            <a:ext cx="1754791" cy="1762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5431" y="1670650"/>
            <a:ext cx="9653932" cy="1107875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algn="ctr" defTabSz="912544">
              <a:lnSpc>
                <a:spcPct val="150000"/>
              </a:lnSpc>
            </a:pPr>
            <a:r>
              <a:rPr lang="en-US" sz="4267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361111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559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3A90C-9AA7-461F-96A8-2B7EE585E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1" y="287225"/>
            <a:ext cx="2244932" cy="65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31012-8B85-4746-9554-15827FF2A50F}"/>
              </a:ext>
            </a:extLst>
          </p:cNvPr>
          <p:cNvSpPr txBox="1"/>
          <p:nvPr/>
        </p:nvSpPr>
        <p:spPr>
          <a:xfrm>
            <a:off x="3307631" y="5263147"/>
            <a:ext cx="6205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Thời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gian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quý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hơn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bạc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D725A-5F58-4ADA-AC14-30218355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9" y="837959"/>
            <a:ext cx="10058400" cy="4172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335A6-F8EB-4915-AA71-77E3611F948F}"/>
              </a:ext>
            </a:extLst>
          </p:cNvPr>
          <p:cNvSpPr txBox="1"/>
          <p:nvPr/>
        </p:nvSpPr>
        <p:spPr>
          <a:xfrm>
            <a:off x="5907819" y="5259879"/>
            <a:ext cx="402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2414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213</Words>
  <Application>Microsoft Office PowerPoint</Application>
  <PresentationFormat>Widescreen</PresentationFormat>
  <Paragraphs>56</Paragraphs>
  <Slides>31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.VnCooper</vt:lpstr>
      <vt:lpstr>Arial</vt:lpstr>
      <vt:lpstr>Arial-Rounded</vt:lpstr>
      <vt:lpstr>Calibri</vt:lpstr>
      <vt:lpstr>Calibri Light</vt:lpstr>
      <vt:lpstr>Times New Roman</vt:lpstr>
      <vt:lpstr>Trebuchet MS</vt:lpstr>
      <vt:lpstr>UTM Avo</vt:lpstr>
      <vt:lpstr>UTM Cookies</vt:lpstr>
      <vt:lpstr>UVN Hong Ha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313</cp:revision>
  <dcterms:created xsi:type="dcterms:W3CDTF">2021-06-02T01:34:28Z</dcterms:created>
  <dcterms:modified xsi:type="dcterms:W3CDTF">2022-10-16T13:58:41Z</dcterms:modified>
</cp:coreProperties>
</file>