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945" r:id="rId2"/>
    <p:sldId id="2922" r:id="rId3"/>
    <p:sldId id="2927" r:id="rId4"/>
    <p:sldId id="256" r:id="rId5"/>
    <p:sldId id="2928" r:id="rId6"/>
    <p:sldId id="2936" r:id="rId7"/>
    <p:sldId id="2933" r:id="rId8"/>
    <p:sldId id="2934" r:id="rId9"/>
    <p:sldId id="2935" r:id="rId10"/>
    <p:sldId id="2937" r:id="rId11"/>
    <p:sldId id="2944" r:id="rId12"/>
    <p:sldId id="2929" r:id="rId13"/>
    <p:sldId id="2938" r:id="rId14"/>
    <p:sldId id="2939" r:id="rId15"/>
    <p:sldId id="2940" r:id="rId16"/>
    <p:sldId id="2941" r:id="rId17"/>
    <p:sldId id="2930" r:id="rId18"/>
    <p:sldId id="2942" r:id="rId19"/>
    <p:sldId id="2931" r:id="rId20"/>
    <p:sldId id="2925" r:id="rId21"/>
    <p:sldId id="2943" r:id="rId22"/>
  </p:sldIdLst>
  <p:sldSz cx="12192000" cy="6858000"/>
  <p:notesSz cx="6858000" cy="9144000"/>
  <p:embeddedFontLst>
    <p:embeddedFont>
      <p:font typeface="Arial Rounded MT Bold" panose="020F0704030504030204" pitchFamily="34" charset="0"/>
      <p:regular r:id="rId24"/>
    </p:embeddedFont>
    <p:embeddedFont>
      <p:font typeface="Arial-Rounded" panose="020B0500000000000000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94B"/>
    <a:srgbClr val="FDEEE9"/>
    <a:srgbClr val="F3A794"/>
    <a:srgbClr val="F8D1C5"/>
    <a:srgbClr val="F9D2C6"/>
    <a:srgbClr val="F8CCBE"/>
    <a:srgbClr val="E3EFCE"/>
    <a:srgbClr val="181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EB801-DAAF-4526-BF7B-A2F6AB41230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98969-EFB4-43CF-9AC9-0FE518176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5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64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12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12559-D0BE-41DD-A2D0-0DA0E7D2B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D235D-4BD6-4A12-AAEA-229657E0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E05A3-08BE-4E74-917D-AA6C0055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F895C-D3CE-4D03-ABA4-D8E20232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17B00-2579-40AD-A584-7B277E91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2B7E5E-FFB9-4E93-91E0-8118D7F804FA}"/>
              </a:ext>
            </a:extLst>
          </p:cNvPr>
          <p:cNvGrpSpPr/>
          <p:nvPr userDrawn="1"/>
        </p:nvGrpSpPr>
        <p:grpSpPr>
          <a:xfrm>
            <a:off x="0" y="4599925"/>
            <a:ext cx="12409370" cy="2267720"/>
            <a:chOff x="0" y="4599925"/>
            <a:chExt cx="12409370" cy="22677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13A9C9-9831-4605-928C-D0DA3E6E6203}"/>
                </a:ext>
              </a:extLst>
            </p:cNvPr>
            <p:cNvGrpSpPr/>
            <p:nvPr/>
          </p:nvGrpSpPr>
          <p:grpSpPr>
            <a:xfrm>
              <a:off x="0" y="6143625"/>
              <a:ext cx="12192000" cy="724020"/>
              <a:chOff x="0" y="5979738"/>
              <a:chExt cx="12192000" cy="887907"/>
            </a:xfrm>
          </p:grpSpPr>
          <p:sp>
            <p:nvSpPr>
              <p:cNvPr id="10" name="38">
                <a:extLst>
                  <a:ext uri="{FF2B5EF4-FFF2-40B4-BE49-F238E27FC236}">
                    <a16:creationId xmlns:a16="http://schemas.microsoft.com/office/drawing/2014/main" id="{95CF4E1F-95E0-4582-AC7D-AEAC27C6A7DB}"/>
                  </a:ext>
                </a:extLst>
              </p:cNvPr>
              <p:cNvSpPr/>
              <p:nvPr/>
            </p:nvSpPr>
            <p:spPr>
              <a:xfrm>
                <a:off x="0" y="5979738"/>
                <a:ext cx="12192000" cy="887907"/>
              </a:xfrm>
              <a:custGeom>
                <a:avLst/>
                <a:gdLst>
                  <a:gd name="connsiteX0" fmla="*/ 0 w 12858750"/>
                  <a:gd name="connsiteY0" fmla="*/ 0 h 1646689"/>
                  <a:gd name="connsiteX1" fmla="*/ 413562 w 12858750"/>
                  <a:gd name="connsiteY1" fmla="*/ 125561 h 1646689"/>
                  <a:gd name="connsiteX2" fmla="*/ 4306942 w 12858750"/>
                  <a:gd name="connsiteY2" fmla="*/ 992640 h 1646689"/>
                  <a:gd name="connsiteX3" fmla="*/ 8263489 w 12858750"/>
                  <a:gd name="connsiteY3" fmla="*/ 598940 h 1646689"/>
                  <a:gd name="connsiteX4" fmla="*/ 11417047 w 12858750"/>
                  <a:gd name="connsiteY4" fmla="*/ 1132340 h 1646689"/>
                  <a:gd name="connsiteX5" fmla="*/ 12817452 w 12858750"/>
                  <a:gd name="connsiteY5" fmla="*/ 496649 h 1646689"/>
                  <a:gd name="connsiteX6" fmla="*/ 12858750 w 12858750"/>
                  <a:gd name="connsiteY6" fmla="*/ 483906 h 1646689"/>
                  <a:gd name="connsiteX7" fmla="*/ 12858750 w 12858750"/>
                  <a:gd name="connsiteY7" fmla="*/ 1646689 h 1646689"/>
                  <a:gd name="connsiteX8" fmla="*/ 0 w 12858750"/>
                  <a:gd name="connsiteY8" fmla="*/ 1646689 h 1646689"/>
                  <a:gd name="connsiteX9" fmla="*/ 0 w 12858750"/>
                  <a:gd name="connsiteY9" fmla="*/ 0 h 1646689"/>
                  <a:gd name="connsiteX0" fmla="*/ 0 w 12858750"/>
                  <a:gd name="connsiteY0" fmla="*/ 388506 h 1523772"/>
                  <a:gd name="connsiteX1" fmla="*/ 413562 w 12858750"/>
                  <a:gd name="connsiteY1" fmla="*/ 2644 h 1523772"/>
                  <a:gd name="connsiteX2" fmla="*/ 4306942 w 12858750"/>
                  <a:gd name="connsiteY2" fmla="*/ 869723 h 1523772"/>
                  <a:gd name="connsiteX3" fmla="*/ 8263489 w 12858750"/>
                  <a:gd name="connsiteY3" fmla="*/ 476023 h 1523772"/>
                  <a:gd name="connsiteX4" fmla="*/ 11417047 w 12858750"/>
                  <a:gd name="connsiteY4" fmla="*/ 1009423 h 1523772"/>
                  <a:gd name="connsiteX5" fmla="*/ 12817452 w 12858750"/>
                  <a:gd name="connsiteY5" fmla="*/ 373732 h 1523772"/>
                  <a:gd name="connsiteX6" fmla="*/ 12858750 w 12858750"/>
                  <a:gd name="connsiteY6" fmla="*/ 360989 h 1523772"/>
                  <a:gd name="connsiteX7" fmla="*/ 12858750 w 12858750"/>
                  <a:gd name="connsiteY7" fmla="*/ 1523772 h 1523772"/>
                  <a:gd name="connsiteX8" fmla="*/ 0 w 12858750"/>
                  <a:gd name="connsiteY8" fmla="*/ 1523772 h 1523772"/>
                  <a:gd name="connsiteX9" fmla="*/ 0 w 12858750"/>
                  <a:gd name="connsiteY9" fmla="*/ 388506 h 1523772"/>
                  <a:gd name="connsiteX0" fmla="*/ 0 w 12858750"/>
                  <a:gd name="connsiteY0" fmla="*/ 27517 h 1162783"/>
                  <a:gd name="connsiteX1" fmla="*/ 483883 w 12858750"/>
                  <a:gd name="connsiteY1" fmla="*/ 128130 h 1162783"/>
                  <a:gd name="connsiteX2" fmla="*/ 4306942 w 12858750"/>
                  <a:gd name="connsiteY2" fmla="*/ 508734 h 1162783"/>
                  <a:gd name="connsiteX3" fmla="*/ 8263489 w 12858750"/>
                  <a:gd name="connsiteY3" fmla="*/ 115034 h 1162783"/>
                  <a:gd name="connsiteX4" fmla="*/ 11417047 w 12858750"/>
                  <a:gd name="connsiteY4" fmla="*/ 648434 h 1162783"/>
                  <a:gd name="connsiteX5" fmla="*/ 12817452 w 12858750"/>
                  <a:gd name="connsiteY5" fmla="*/ 12743 h 1162783"/>
                  <a:gd name="connsiteX6" fmla="*/ 12858750 w 12858750"/>
                  <a:gd name="connsiteY6" fmla="*/ 0 h 1162783"/>
                  <a:gd name="connsiteX7" fmla="*/ 12858750 w 12858750"/>
                  <a:gd name="connsiteY7" fmla="*/ 1162783 h 1162783"/>
                  <a:gd name="connsiteX8" fmla="*/ 0 w 12858750"/>
                  <a:gd name="connsiteY8" fmla="*/ 1162783 h 1162783"/>
                  <a:gd name="connsiteX9" fmla="*/ 0 w 12858750"/>
                  <a:gd name="connsiteY9" fmla="*/ 27517 h 1162783"/>
                  <a:gd name="connsiteX0" fmla="*/ 0 w 12858750"/>
                  <a:gd name="connsiteY0" fmla="*/ 27517 h 1162783"/>
                  <a:gd name="connsiteX1" fmla="*/ 483883 w 12858750"/>
                  <a:gd name="connsiteY1" fmla="*/ 128130 h 1162783"/>
                  <a:gd name="connsiteX2" fmla="*/ 4306942 w 12858750"/>
                  <a:gd name="connsiteY2" fmla="*/ 508734 h 1162783"/>
                  <a:gd name="connsiteX3" fmla="*/ 8263489 w 12858750"/>
                  <a:gd name="connsiteY3" fmla="*/ 115034 h 1162783"/>
                  <a:gd name="connsiteX4" fmla="*/ 11417047 w 12858750"/>
                  <a:gd name="connsiteY4" fmla="*/ 648434 h 1162783"/>
                  <a:gd name="connsiteX5" fmla="*/ 12817452 w 12858750"/>
                  <a:gd name="connsiteY5" fmla="*/ 12743 h 1162783"/>
                  <a:gd name="connsiteX6" fmla="*/ 12858750 w 12858750"/>
                  <a:gd name="connsiteY6" fmla="*/ 0 h 1162783"/>
                  <a:gd name="connsiteX7" fmla="*/ 12858750 w 12858750"/>
                  <a:gd name="connsiteY7" fmla="*/ 1162783 h 1162783"/>
                  <a:gd name="connsiteX8" fmla="*/ 0 w 12858750"/>
                  <a:gd name="connsiteY8" fmla="*/ 1162783 h 1162783"/>
                  <a:gd name="connsiteX9" fmla="*/ 0 w 12858750"/>
                  <a:gd name="connsiteY9" fmla="*/ 27517 h 116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58750" h="1162783">
                    <a:moveTo>
                      <a:pt x="0" y="27517"/>
                    </a:moveTo>
                    <a:cubicBezTo>
                      <a:pt x="137854" y="69371"/>
                      <a:pt x="346029" y="86276"/>
                      <a:pt x="483883" y="128130"/>
                    </a:cubicBezTo>
                    <a:cubicBezTo>
                      <a:pt x="2184082" y="406873"/>
                      <a:pt x="3010341" y="510917"/>
                      <a:pt x="4306942" y="508734"/>
                    </a:cubicBezTo>
                    <a:cubicBezTo>
                      <a:pt x="5603543" y="506551"/>
                      <a:pt x="7078471" y="91751"/>
                      <a:pt x="8263489" y="115034"/>
                    </a:cubicBezTo>
                    <a:cubicBezTo>
                      <a:pt x="9448507" y="138317"/>
                      <a:pt x="10606758" y="673834"/>
                      <a:pt x="11417047" y="648434"/>
                    </a:cubicBezTo>
                    <a:cubicBezTo>
                      <a:pt x="12075407" y="627797"/>
                      <a:pt x="12401251" y="168398"/>
                      <a:pt x="12817452" y="12743"/>
                    </a:cubicBezTo>
                    <a:lnTo>
                      <a:pt x="12858750" y="0"/>
                    </a:lnTo>
                    <a:lnTo>
                      <a:pt x="12858750" y="1162783"/>
                    </a:lnTo>
                    <a:lnTo>
                      <a:pt x="0" y="1162783"/>
                    </a:lnTo>
                    <a:lnTo>
                      <a:pt x="0" y="27517"/>
                    </a:lnTo>
                    <a:close/>
                  </a:path>
                </a:pathLst>
              </a:custGeom>
              <a:solidFill>
                <a:srgbClr val="F3A79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 dirty="0"/>
              </a:p>
            </p:txBody>
          </p:sp>
          <p:sp>
            <p:nvSpPr>
              <p:cNvPr id="11" name="34">
                <a:extLst>
                  <a:ext uri="{FF2B5EF4-FFF2-40B4-BE49-F238E27FC236}">
                    <a16:creationId xmlns:a16="http://schemas.microsoft.com/office/drawing/2014/main" id="{16819154-1396-4E03-885C-64B6590C4A78}"/>
                  </a:ext>
                </a:extLst>
              </p:cNvPr>
              <p:cNvSpPr/>
              <p:nvPr/>
            </p:nvSpPr>
            <p:spPr>
              <a:xfrm>
                <a:off x="1" y="6381750"/>
                <a:ext cx="12191665" cy="476062"/>
              </a:xfrm>
              <a:custGeom>
                <a:avLst/>
                <a:gdLst>
                  <a:gd name="connsiteX0" fmla="*/ 8936086 w 12858750"/>
                  <a:gd name="connsiteY0" fmla="*/ 160 h 1627600"/>
                  <a:gd name="connsiteX1" fmla="*/ 9105900 w 12858750"/>
                  <a:gd name="connsiteY1" fmla="*/ 8350 h 1627600"/>
                  <a:gd name="connsiteX2" fmla="*/ 11709400 w 12858750"/>
                  <a:gd name="connsiteY2" fmla="*/ 935450 h 1627600"/>
                  <a:gd name="connsiteX3" fmla="*/ 12833946 w 12858750"/>
                  <a:gd name="connsiteY3" fmla="*/ 451759 h 1627600"/>
                  <a:gd name="connsiteX4" fmla="*/ 12858750 w 12858750"/>
                  <a:gd name="connsiteY4" fmla="*/ 443339 h 1627600"/>
                  <a:gd name="connsiteX5" fmla="*/ 12858750 w 12858750"/>
                  <a:gd name="connsiteY5" fmla="*/ 1627600 h 1627600"/>
                  <a:gd name="connsiteX6" fmla="*/ 0 w 12858750"/>
                  <a:gd name="connsiteY6" fmla="*/ 1627600 h 1627600"/>
                  <a:gd name="connsiteX7" fmla="*/ 0 w 12858750"/>
                  <a:gd name="connsiteY7" fmla="*/ 634051 h 1627600"/>
                  <a:gd name="connsiteX8" fmla="*/ 513506 w 12858750"/>
                  <a:gd name="connsiteY8" fmla="*/ 557228 h 1627600"/>
                  <a:gd name="connsiteX9" fmla="*/ 3479800 w 12858750"/>
                  <a:gd name="connsiteY9" fmla="*/ 236950 h 1627600"/>
                  <a:gd name="connsiteX10" fmla="*/ 6299200 w 12858750"/>
                  <a:gd name="connsiteY10" fmla="*/ 465550 h 1627600"/>
                  <a:gd name="connsiteX11" fmla="*/ 8936086 w 12858750"/>
                  <a:gd name="connsiteY11" fmla="*/ 160 h 162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58750" h="1627600">
                    <a:moveTo>
                      <a:pt x="8936086" y="160"/>
                    </a:moveTo>
                    <a:cubicBezTo>
                      <a:pt x="8992931" y="810"/>
                      <a:pt x="9049544" y="3455"/>
                      <a:pt x="9105900" y="8350"/>
                    </a:cubicBezTo>
                    <a:cubicBezTo>
                      <a:pt x="10007600" y="86667"/>
                      <a:pt x="11053233" y="857133"/>
                      <a:pt x="11709400" y="935450"/>
                    </a:cubicBezTo>
                    <a:cubicBezTo>
                      <a:pt x="12201525" y="994188"/>
                      <a:pt x="12581732" y="562388"/>
                      <a:pt x="12833946" y="451759"/>
                    </a:cubicBezTo>
                    <a:lnTo>
                      <a:pt x="12858750" y="443339"/>
                    </a:lnTo>
                    <a:lnTo>
                      <a:pt x="12858750" y="1627600"/>
                    </a:lnTo>
                    <a:lnTo>
                      <a:pt x="0" y="1627600"/>
                    </a:lnTo>
                    <a:lnTo>
                      <a:pt x="0" y="634051"/>
                    </a:lnTo>
                    <a:lnTo>
                      <a:pt x="513506" y="557228"/>
                    </a:lnTo>
                    <a:cubicBezTo>
                      <a:pt x="1588889" y="400462"/>
                      <a:pt x="2620962" y="268700"/>
                      <a:pt x="3479800" y="236950"/>
                    </a:cubicBezTo>
                    <a:cubicBezTo>
                      <a:pt x="4624917" y="194617"/>
                      <a:pt x="5361517" y="503650"/>
                      <a:pt x="6299200" y="465550"/>
                    </a:cubicBezTo>
                    <a:cubicBezTo>
                      <a:pt x="7178278" y="429831"/>
                      <a:pt x="8083401" y="-9584"/>
                      <a:pt x="8936086" y="160"/>
                    </a:cubicBezTo>
                    <a:close/>
                  </a:path>
                </a:pathLst>
              </a:custGeom>
              <a:solidFill>
                <a:srgbClr val="F9D2C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 dirty="0"/>
              </a:p>
            </p:txBody>
          </p:sp>
        </p:grpSp>
        <p:pic>
          <p:nvPicPr>
            <p:cNvPr id="9" name="39">
              <a:extLst>
                <a:ext uri="{FF2B5EF4-FFF2-40B4-BE49-F238E27FC236}">
                  <a16:creationId xmlns:a16="http://schemas.microsoft.com/office/drawing/2014/main" id="{9CD44DFF-92A9-4E7E-8EFC-E390057A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9660525" y="4599925"/>
              <a:ext cx="2748845" cy="2189431"/>
            </a:xfrm>
            <a:prstGeom prst="rect">
              <a:avLst/>
            </a:prstGeom>
          </p:spPr>
        </p:pic>
      </p:grpSp>
      <p:pic>
        <p:nvPicPr>
          <p:cNvPr id="12" name="7">
            <a:extLst>
              <a:ext uri="{FF2B5EF4-FFF2-40B4-BE49-F238E27FC236}">
                <a16:creationId xmlns:a16="http://schemas.microsoft.com/office/drawing/2014/main" id="{05F59ACA-A484-4FAC-A38B-CF967E6A31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0619" y="68644"/>
            <a:ext cx="1184000" cy="7146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628822-BC2B-492A-A30E-F509352D69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30" t="-64867" r="-44079" b="-8966"/>
          <a:stretch>
            <a:fillRect/>
          </a:stretch>
        </p:blipFill>
        <p:spPr>
          <a:xfrm rot="18669424">
            <a:off x="4073932" y="-1892742"/>
            <a:ext cx="2725785" cy="2948202"/>
          </a:xfrm>
          <a:custGeom>
            <a:avLst/>
            <a:gdLst>
              <a:gd name="connsiteX0" fmla="*/ 479978 w 2725785"/>
              <a:gd name="connsiteY0" fmla="*/ 1100141 h 2948202"/>
              <a:gd name="connsiteX1" fmla="*/ 1935895 w 2725785"/>
              <a:gd name="connsiteY1" fmla="*/ 2765739 h 2948202"/>
              <a:gd name="connsiteX2" fmla="*/ 1935895 w 2725785"/>
              <a:gd name="connsiteY2" fmla="*/ 2796141 h 2948202"/>
              <a:gd name="connsiteX3" fmla="*/ 143895 w 2725785"/>
              <a:gd name="connsiteY3" fmla="*/ 2796141 h 2948202"/>
              <a:gd name="connsiteX4" fmla="*/ 143895 w 2725785"/>
              <a:gd name="connsiteY4" fmla="*/ 1100141 h 2948202"/>
              <a:gd name="connsiteX5" fmla="*/ 1935895 w 2725785"/>
              <a:gd name="connsiteY5" fmla="*/ 1493516 h 2948202"/>
              <a:gd name="connsiteX6" fmla="*/ 2725785 w 2725785"/>
              <a:gd name="connsiteY6" fmla="*/ 2397165 h 2948202"/>
              <a:gd name="connsiteX7" fmla="*/ 2095388 w 2725785"/>
              <a:gd name="connsiteY7" fmla="*/ 2948202 h 2948202"/>
              <a:gd name="connsiteX8" fmla="*/ 1935895 w 2725785"/>
              <a:gd name="connsiteY8" fmla="*/ 2765739 h 2948202"/>
              <a:gd name="connsiteX9" fmla="*/ 630396 w 2725785"/>
              <a:gd name="connsiteY9" fmla="*/ 0 h 2948202"/>
              <a:gd name="connsiteX10" fmla="*/ 1592041 w 2725785"/>
              <a:gd name="connsiteY10" fmla="*/ 1100141 h 2948202"/>
              <a:gd name="connsiteX11" fmla="*/ 479978 w 2725785"/>
              <a:gd name="connsiteY11" fmla="*/ 1100141 h 2948202"/>
              <a:gd name="connsiteX12" fmla="*/ 0 w 2725785"/>
              <a:gd name="connsiteY12" fmla="*/ 551037 h 2948202"/>
              <a:gd name="connsiteX13" fmla="*/ 1935895 w 2725785"/>
              <a:gd name="connsiteY13" fmla="*/ 1100141 h 2948202"/>
              <a:gd name="connsiteX14" fmla="*/ 1935895 w 2725785"/>
              <a:gd name="connsiteY14" fmla="*/ 1493516 h 2948202"/>
              <a:gd name="connsiteX15" fmla="*/ 1592041 w 2725785"/>
              <a:gd name="connsiteY15" fmla="*/ 1100141 h 294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25785" h="2948202">
                <a:moveTo>
                  <a:pt x="479978" y="1100141"/>
                </a:moveTo>
                <a:lnTo>
                  <a:pt x="1935895" y="2765739"/>
                </a:lnTo>
                <a:lnTo>
                  <a:pt x="1935895" y="2796141"/>
                </a:lnTo>
                <a:lnTo>
                  <a:pt x="143895" y="2796141"/>
                </a:lnTo>
                <a:lnTo>
                  <a:pt x="143895" y="1100141"/>
                </a:lnTo>
                <a:close/>
                <a:moveTo>
                  <a:pt x="1935895" y="1493516"/>
                </a:moveTo>
                <a:lnTo>
                  <a:pt x="2725785" y="2397165"/>
                </a:lnTo>
                <a:lnTo>
                  <a:pt x="2095388" y="2948202"/>
                </a:lnTo>
                <a:lnTo>
                  <a:pt x="1935895" y="2765739"/>
                </a:lnTo>
                <a:close/>
                <a:moveTo>
                  <a:pt x="630396" y="0"/>
                </a:moveTo>
                <a:lnTo>
                  <a:pt x="1592041" y="1100141"/>
                </a:lnTo>
                <a:lnTo>
                  <a:pt x="479978" y="1100141"/>
                </a:lnTo>
                <a:lnTo>
                  <a:pt x="0" y="551037"/>
                </a:lnTo>
                <a:close/>
                <a:moveTo>
                  <a:pt x="1935895" y="1100141"/>
                </a:moveTo>
                <a:lnTo>
                  <a:pt x="1935895" y="1493516"/>
                </a:lnTo>
                <a:lnTo>
                  <a:pt x="1592041" y="1100141"/>
                </a:lnTo>
                <a:close/>
              </a:path>
            </a:pathLst>
          </a:custGeom>
        </p:spPr>
      </p:pic>
      <p:pic>
        <p:nvPicPr>
          <p:cNvPr id="14" name="17">
            <a:extLst>
              <a:ext uri="{FF2B5EF4-FFF2-40B4-BE49-F238E27FC236}">
                <a16:creationId xmlns:a16="http://schemas.microsoft.com/office/drawing/2014/main" id="{7264D8F4-60D2-48D6-96E9-9D85AB1754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639" y="4374631"/>
            <a:ext cx="1429333" cy="13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E79D6-9128-48C5-9850-D673A18C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3828F-5F7C-4C39-8BAB-6F94C0283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4F2BA-2EEE-4B21-A9AF-CFDC3B4D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977FD-9876-4A5F-8FE4-D67F51B2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8FFFD-BFA3-4EAB-8CBB-184C63F7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7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65E164-D634-43C7-9B10-DDA140AEF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DA3D7-E715-4F98-8086-B544A6455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81771-A554-4E96-B3D7-9B57F1E5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A0930-F89E-47A7-82CF-3989986A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00034-8BD3-4A48-9987-49620B35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36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2022/10/16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23">
            <a:extLst>
              <a:ext uri="{FF2B5EF4-FFF2-40B4-BE49-F238E27FC236}">
                <a16:creationId xmlns:a16="http://schemas.microsoft.com/office/drawing/2014/main" id="{A5D3805C-6D11-402A-AB60-2666FABF5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" y="188"/>
            <a:ext cx="12191331" cy="6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3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A0FA-0C29-4F31-B60B-45D776AE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3918E-0035-4D39-B3D8-919334A29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12D1F-6484-44F7-8D67-58B219AC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DEBB0-13A5-4D47-BEFD-42B66C2FC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4EE29-F2E5-45CA-9B6E-F7B5A05F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1C5E9-DE15-4260-B654-7EF0C9A2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A5837-895F-45A4-A0F7-FE65F58A2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59D0B-66D8-4788-8421-37045A25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4EF71-64BF-48AE-BB0A-DF61269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B6A15-34EC-464E-9319-3C102685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0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403A2-5270-4DC0-8E45-7519FACF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3390B-D626-4F17-9552-238AEBAE4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245B0-7E8A-4688-A650-27812210B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C63AF-5A02-4AAB-B0CC-69405A74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4FF10-3CE6-45BC-876D-2D5A39DB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A70E5-42BD-4A26-BC20-DD9AB818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3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22B21-A175-42AE-B954-5B97976B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73347-56FD-4851-92CD-273B36982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DD798-BFC6-42F4-8941-FB5CC14C0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1B490-397B-4FBF-9171-94AC2A431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A7A8E2-0760-4E2B-99F9-656B557EB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2D747-EFAF-4638-A244-E9A3B67A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354BE-187E-44EF-84E3-DD22FF09B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2F6CED-1E98-46C9-86A1-899F248BC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9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88F1-4AF3-4FBE-AEB9-B8F662E8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C1D2BB-445D-4DEF-9661-29BF39168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01719-588E-4877-BA37-B781E1BA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81D37-A437-464A-A196-E30213D6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5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794F7-E413-4EC1-8071-A60CC8EB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E666D-5B9B-4FBB-B601-1814B908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3146F-F7E4-4FA9-B273-EF3CA333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5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7E65-20A4-4DE3-93AA-A69DF265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1EC0E-BA1A-4D08-80F0-AAB67E5C9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6522C-F864-446C-AC7B-7B4C6B10B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3EC0D-5258-49A8-93E5-13D4010B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CB6B6-EFED-4F49-AD07-47E6D81F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8A6BE-E189-46B8-B034-CA3FA3C3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0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C1E1-CA7F-45D6-A356-CE63B1B6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7AE71-7F38-4313-8A6B-0A0631101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0C58C-14CC-4A3F-8F4E-11A268557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7D19A-F2AD-4907-B1EC-FECECE10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57BCA-5186-4651-9E44-0CC4CB48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6E5A7-C278-4248-BF73-347251FE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4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70140E2-0DF6-374E-A849-015F91BAF94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3FDE0B-4255-4079-9286-18E86F44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E6AEF-59DF-4B6A-9360-BD270CA2E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91CC5-93D6-4442-BA9B-A1122BE56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011C8-0A60-4B14-9816-DAAD943A6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EAFF2-5DF0-4D00-A51A-F904719B3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2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3" Type="http://schemas.openxmlformats.org/officeDocument/2006/relationships/image" Target="../media/image7.emf"/><Relationship Id="rId7" Type="http://schemas.openxmlformats.org/officeDocument/2006/relationships/image" Target="../media/image5.emf"/><Relationship Id="rId12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3.png"/><Relationship Id="rId5" Type="http://schemas.openxmlformats.org/officeDocument/2006/relationships/image" Target="../media/image3.emf"/><Relationship Id="rId10" Type="http://schemas.openxmlformats.org/officeDocument/2006/relationships/image" Target="../media/image12.png"/><Relationship Id="rId4" Type="http://schemas.openxmlformats.org/officeDocument/2006/relationships/image" Target="../media/image8.emf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10" Type="http://schemas.openxmlformats.org/officeDocument/2006/relationships/image" Target="../media/image31.png"/><Relationship Id="rId4" Type="http://schemas.openxmlformats.org/officeDocument/2006/relationships/image" Target="../media/image5.emf"/><Relationship Id="rId9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10" Type="http://schemas.openxmlformats.org/officeDocument/2006/relationships/image" Target="../media/image37.png"/><Relationship Id="rId4" Type="http://schemas.openxmlformats.org/officeDocument/2006/relationships/image" Target="../media/image5.emf"/><Relationship Id="rId9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10" Type="http://schemas.openxmlformats.org/officeDocument/2006/relationships/image" Target="../media/image40.png"/><Relationship Id="rId4" Type="http://schemas.openxmlformats.org/officeDocument/2006/relationships/image" Target="../media/image5.emf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11" Type="http://schemas.openxmlformats.org/officeDocument/2006/relationships/image" Target="../media/image11.png"/><Relationship Id="rId5" Type="http://schemas.openxmlformats.org/officeDocument/2006/relationships/image" Target="../media/image8.emf"/><Relationship Id="rId15" Type="http://schemas.openxmlformats.org/officeDocument/2006/relationships/image" Target="../media/image15.png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image" Target="../media/image5.emf"/><Relationship Id="rId1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emf"/><Relationship Id="rId11" Type="http://schemas.openxmlformats.org/officeDocument/2006/relationships/image" Target="../media/image11.png"/><Relationship Id="rId5" Type="http://schemas.openxmlformats.org/officeDocument/2006/relationships/image" Target="../media/image8.emf"/><Relationship Id="rId15" Type="http://schemas.openxmlformats.org/officeDocument/2006/relationships/image" Target="../media/image15.png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image" Target="../media/image5.emf"/><Relationship Id="rId1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10" Type="http://schemas.openxmlformats.org/officeDocument/2006/relationships/image" Target="../media/image19.png"/><Relationship Id="rId4" Type="http://schemas.openxmlformats.org/officeDocument/2006/relationships/image" Target="../media/image5.emf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5">
            <a:extLst>
              <a:ext uri="{FF2B5EF4-FFF2-40B4-BE49-F238E27FC236}">
                <a16:creationId xmlns:a16="http://schemas.microsoft.com/office/drawing/2014/main" id="{F3B7BB6F-811B-EC18-16F9-A00C7F084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69424">
            <a:off x="4784312" y="-758237"/>
            <a:ext cx="1792000" cy="1696000"/>
          </a:xfrm>
          <a:prstGeom prst="rect">
            <a:avLst/>
          </a:prstGeom>
        </p:spPr>
      </p:pic>
      <p:sp>
        <p:nvSpPr>
          <p:cNvPr id="7" name="13">
            <a:extLst>
              <a:ext uri="{FF2B5EF4-FFF2-40B4-BE49-F238E27FC236}">
                <a16:creationId xmlns:a16="http://schemas.microsoft.com/office/drawing/2014/main" id="{5000463E-D39B-3617-A150-133437D1A0B9}"/>
              </a:ext>
            </a:extLst>
          </p:cNvPr>
          <p:cNvSpPr/>
          <p:nvPr/>
        </p:nvSpPr>
        <p:spPr>
          <a:xfrm>
            <a:off x="3457210" y="922685"/>
            <a:ext cx="510748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13">
            <a:extLst>
              <a:ext uri="{FF2B5EF4-FFF2-40B4-BE49-F238E27FC236}">
                <a16:creationId xmlns:a16="http://schemas.microsoft.com/office/drawing/2014/main" id="{0E2AE1E3-110C-3FE7-67D4-3DE7E4FB4881}"/>
              </a:ext>
            </a:extLst>
          </p:cNvPr>
          <p:cNvSpPr/>
          <p:nvPr/>
        </p:nvSpPr>
        <p:spPr>
          <a:xfrm>
            <a:off x="2669098" y="2286433"/>
            <a:ext cx="692529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 TIẾNG VIỆT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3">
            <a:extLst>
              <a:ext uri="{FF2B5EF4-FFF2-40B4-BE49-F238E27FC236}">
                <a16:creationId xmlns:a16="http://schemas.microsoft.com/office/drawing/2014/main" id="{5EB78301-56CC-F069-89DF-494C0987D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74" y="1792908"/>
            <a:ext cx="2442667" cy="1792000"/>
          </a:xfrm>
          <a:prstGeom prst="rect">
            <a:avLst/>
          </a:prstGeom>
        </p:spPr>
      </p:pic>
      <p:pic>
        <p:nvPicPr>
          <p:cNvPr id="10" name="4">
            <a:extLst>
              <a:ext uri="{FF2B5EF4-FFF2-40B4-BE49-F238E27FC236}">
                <a16:creationId xmlns:a16="http://schemas.microsoft.com/office/drawing/2014/main" id="{7B9F9480-CDD9-AFDC-AF94-EF2CF1DB9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905" y="368039"/>
            <a:ext cx="2336000" cy="2101333"/>
          </a:xfrm>
          <a:prstGeom prst="rect">
            <a:avLst/>
          </a:prstGeom>
        </p:spPr>
      </p:pic>
      <p:pic>
        <p:nvPicPr>
          <p:cNvPr id="11" name="7">
            <a:extLst>
              <a:ext uri="{FF2B5EF4-FFF2-40B4-BE49-F238E27FC236}">
                <a16:creationId xmlns:a16="http://schemas.microsoft.com/office/drawing/2014/main" id="{0CEC4BF3-8F2E-D95B-158D-5FACFE82A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9795" y="207437"/>
            <a:ext cx="1184000" cy="714667"/>
          </a:xfrm>
          <a:prstGeom prst="rect">
            <a:avLst/>
          </a:prstGeom>
        </p:spPr>
      </p:pic>
      <p:pic>
        <p:nvPicPr>
          <p:cNvPr id="12" name="13">
            <a:extLst>
              <a:ext uri="{FF2B5EF4-FFF2-40B4-BE49-F238E27FC236}">
                <a16:creationId xmlns:a16="http://schemas.microsoft.com/office/drawing/2014/main" id="{A5314FB6-B01B-11D9-C501-6625EE0F7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8468" y="2009992"/>
            <a:ext cx="714667" cy="448000"/>
          </a:xfrm>
          <a:prstGeom prst="rect">
            <a:avLst/>
          </a:prstGeom>
        </p:spPr>
      </p:pic>
      <p:pic>
        <p:nvPicPr>
          <p:cNvPr id="13" name="17">
            <a:extLst>
              <a:ext uri="{FF2B5EF4-FFF2-40B4-BE49-F238E27FC236}">
                <a16:creationId xmlns:a16="http://schemas.microsoft.com/office/drawing/2014/main" id="{78CC14A9-C376-D888-6C72-8EE211B55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39" y="4374631"/>
            <a:ext cx="1429333" cy="1397333"/>
          </a:xfrm>
          <a:prstGeom prst="rect">
            <a:avLst/>
          </a:prstGeom>
        </p:spPr>
      </p:pic>
      <p:pic>
        <p:nvPicPr>
          <p:cNvPr id="14" name="19">
            <a:extLst>
              <a:ext uri="{FF2B5EF4-FFF2-40B4-BE49-F238E27FC236}">
                <a16:creationId xmlns:a16="http://schemas.microsoft.com/office/drawing/2014/main" id="{33CEE3A7-56D0-3FD1-3AFC-BACCD04F9F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5134" y="262254"/>
            <a:ext cx="1002667" cy="874667"/>
          </a:xfrm>
          <a:prstGeom prst="rect">
            <a:avLst/>
          </a:prstGeom>
        </p:spPr>
      </p:pic>
      <p:sp>
        <p:nvSpPr>
          <p:cNvPr id="15" name="34">
            <a:extLst>
              <a:ext uri="{FF2B5EF4-FFF2-40B4-BE49-F238E27FC236}">
                <a16:creationId xmlns:a16="http://schemas.microsoft.com/office/drawing/2014/main" id="{6523CE13-120C-0D83-539E-7BE0ED0104D0}"/>
              </a:ext>
            </a:extLst>
          </p:cNvPr>
          <p:cNvSpPr/>
          <p:nvPr/>
        </p:nvSpPr>
        <p:spPr>
          <a:xfrm>
            <a:off x="1" y="5314606"/>
            <a:ext cx="12191665" cy="1543206"/>
          </a:xfrm>
          <a:custGeom>
            <a:avLst/>
            <a:gdLst>
              <a:gd name="connsiteX0" fmla="*/ 8936086 w 12858750"/>
              <a:gd name="connsiteY0" fmla="*/ 160 h 1627600"/>
              <a:gd name="connsiteX1" fmla="*/ 9105900 w 12858750"/>
              <a:gd name="connsiteY1" fmla="*/ 8350 h 1627600"/>
              <a:gd name="connsiteX2" fmla="*/ 11709400 w 12858750"/>
              <a:gd name="connsiteY2" fmla="*/ 935450 h 1627600"/>
              <a:gd name="connsiteX3" fmla="*/ 12833946 w 12858750"/>
              <a:gd name="connsiteY3" fmla="*/ 451759 h 1627600"/>
              <a:gd name="connsiteX4" fmla="*/ 12858750 w 12858750"/>
              <a:gd name="connsiteY4" fmla="*/ 443339 h 1627600"/>
              <a:gd name="connsiteX5" fmla="*/ 12858750 w 12858750"/>
              <a:gd name="connsiteY5" fmla="*/ 1627600 h 1627600"/>
              <a:gd name="connsiteX6" fmla="*/ 0 w 12858750"/>
              <a:gd name="connsiteY6" fmla="*/ 1627600 h 1627600"/>
              <a:gd name="connsiteX7" fmla="*/ 0 w 12858750"/>
              <a:gd name="connsiteY7" fmla="*/ 634051 h 1627600"/>
              <a:gd name="connsiteX8" fmla="*/ 513506 w 12858750"/>
              <a:gd name="connsiteY8" fmla="*/ 557228 h 1627600"/>
              <a:gd name="connsiteX9" fmla="*/ 3479800 w 12858750"/>
              <a:gd name="connsiteY9" fmla="*/ 236950 h 1627600"/>
              <a:gd name="connsiteX10" fmla="*/ 6299200 w 12858750"/>
              <a:gd name="connsiteY10" fmla="*/ 465550 h 1627600"/>
              <a:gd name="connsiteX11" fmla="*/ 8936086 w 12858750"/>
              <a:gd name="connsiteY11" fmla="*/ 160 h 16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58750" h="1627600">
                <a:moveTo>
                  <a:pt x="8936086" y="160"/>
                </a:moveTo>
                <a:cubicBezTo>
                  <a:pt x="8992931" y="810"/>
                  <a:pt x="9049544" y="3455"/>
                  <a:pt x="9105900" y="8350"/>
                </a:cubicBezTo>
                <a:cubicBezTo>
                  <a:pt x="10007600" y="86667"/>
                  <a:pt x="11053233" y="857133"/>
                  <a:pt x="11709400" y="935450"/>
                </a:cubicBezTo>
                <a:cubicBezTo>
                  <a:pt x="12201525" y="994188"/>
                  <a:pt x="12581732" y="562388"/>
                  <a:pt x="12833946" y="451759"/>
                </a:cubicBezTo>
                <a:lnTo>
                  <a:pt x="12858750" y="443339"/>
                </a:lnTo>
                <a:lnTo>
                  <a:pt x="12858750" y="1627600"/>
                </a:lnTo>
                <a:lnTo>
                  <a:pt x="0" y="1627600"/>
                </a:lnTo>
                <a:lnTo>
                  <a:pt x="0" y="634051"/>
                </a:lnTo>
                <a:lnTo>
                  <a:pt x="513506" y="557228"/>
                </a:lnTo>
                <a:cubicBezTo>
                  <a:pt x="1588889" y="400462"/>
                  <a:pt x="2620962" y="268700"/>
                  <a:pt x="3479800" y="236950"/>
                </a:cubicBezTo>
                <a:cubicBezTo>
                  <a:pt x="4624917" y="194617"/>
                  <a:pt x="5361517" y="503650"/>
                  <a:pt x="6299200" y="465550"/>
                </a:cubicBezTo>
                <a:cubicBezTo>
                  <a:pt x="7178278" y="429831"/>
                  <a:pt x="8083401" y="-9584"/>
                  <a:pt x="8936086" y="160"/>
                </a:cubicBezTo>
                <a:close/>
              </a:path>
            </a:pathLst>
          </a:custGeom>
          <a:solidFill>
            <a:srgbClr val="F9D2C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sp>
        <p:nvSpPr>
          <p:cNvPr id="16" name="38">
            <a:extLst>
              <a:ext uri="{FF2B5EF4-FFF2-40B4-BE49-F238E27FC236}">
                <a16:creationId xmlns:a16="http://schemas.microsoft.com/office/drawing/2014/main" id="{488E9F7B-768A-9A1D-30CE-A922233A676F}"/>
              </a:ext>
            </a:extLst>
          </p:cNvPr>
          <p:cNvSpPr/>
          <p:nvPr/>
        </p:nvSpPr>
        <p:spPr>
          <a:xfrm>
            <a:off x="-44639" y="5797167"/>
            <a:ext cx="12192000" cy="1561305"/>
          </a:xfrm>
          <a:custGeom>
            <a:avLst/>
            <a:gdLst>
              <a:gd name="connsiteX0" fmla="*/ 0 w 12858750"/>
              <a:gd name="connsiteY0" fmla="*/ 0 h 1646689"/>
              <a:gd name="connsiteX1" fmla="*/ 413562 w 12858750"/>
              <a:gd name="connsiteY1" fmla="*/ 125561 h 1646689"/>
              <a:gd name="connsiteX2" fmla="*/ 4306942 w 12858750"/>
              <a:gd name="connsiteY2" fmla="*/ 992640 h 1646689"/>
              <a:gd name="connsiteX3" fmla="*/ 8263489 w 12858750"/>
              <a:gd name="connsiteY3" fmla="*/ 598940 h 1646689"/>
              <a:gd name="connsiteX4" fmla="*/ 11417047 w 12858750"/>
              <a:gd name="connsiteY4" fmla="*/ 1132340 h 1646689"/>
              <a:gd name="connsiteX5" fmla="*/ 12817452 w 12858750"/>
              <a:gd name="connsiteY5" fmla="*/ 496649 h 1646689"/>
              <a:gd name="connsiteX6" fmla="*/ 12858750 w 12858750"/>
              <a:gd name="connsiteY6" fmla="*/ 483906 h 1646689"/>
              <a:gd name="connsiteX7" fmla="*/ 12858750 w 12858750"/>
              <a:gd name="connsiteY7" fmla="*/ 1646689 h 1646689"/>
              <a:gd name="connsiteX8" fmla="*/ 0 w 12858750"/>
              <a:gd name="connsiteY8" fmla="*/ 1646689 h 1646689"/>
              <a:gd name="connsiteX9" fmla="*/ 0 w 12858750"/>
              <a:gd name="connsiteY9" fmla="*/ 0 h 16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58750" h="1646689">
                <a:moveTo>
                  <a:pt x="0" y="0"/>
                </a:moveTo>
                <a:lnTo>
                  <a:pt x="413562" y="125561"/>
                </a:lnTo>
                <a:cubicBezTo>
                  <a:pt x="1752108" y="529041"/>
                  <a:pt x="3078429" y="898184"/>
                  <a:pt x="4306942" y="992640"/>
                </a:cubicBezTo>
                <a:cubicBezTo>
                  <a:pt x="5710957" y="1100590"/>
                  <a:pt x="7078471" y="575657"/>
                  <a:pt x="8263489" y="598940"/>
                </a:cubicBezTo>
                <a:cubicBezTo>
                  <a:pt x="9448507" y="622223"/>
                  <a:pt x="10606758" y="1157740"/>
                  <a:pt x="11417047" y="1132340"/>
                </a:cubicBezTo>
                <a:cubicBezTo>
                  <a:pt x="12075407" y="1111703"/>
                  <a:pt x="12401251" y="652304"/>
                  <a:pt x="12817452" y="496649"/>
                </a:cubicBezTo>
                <a:lnTo>
                  <a:pt x="12858750" y="483906"/>
                </a:lnTo>
                <a:lnTo>
                  <a:pt x="12858750" y="1646689"/>
                </a:lnTo>
                <a:lnTo>
                  <a:pt x="0" y="1646689"/>
                </a:lnTo>
                <a:lnTo>
                  <a:pt x="0" y="0"/>
                </a:lnTo>
                <a:close/>
              </a:path>
            </a:pathLst>
          </a:custGeom>
          <a:solidFill>
            <a:srgbClr val="F3A79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pic>
        <p:nvPicPr>
          <p:cNvPr id="17" name="39">
            <a:extLst>
              <a:ext uri="{FF2B5EF4-FFF2-40B4-BE49-F238E27FC236}">
                <a16:creationId xmlns:a16="http://schemas.microsoft.com/office/drawing/2014/main" id="{B11ACC60-2C18-D091-5C87-82138F829BA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39134" y="3340687"/>
            <a:ext cx="4665487" cy="3716019"/>
          </a:xfrm>
          <a:prstGeom prst="rect">
            <a:avLst/>
          </a:prstGeom>
        </p:spPr>
      </p:pic>
      <p:pic>
        <p:nvPicPr>
          <p:cNvPr id="18" name="40">
            <a:extLst>
              <a:ext uri="{FF2B5EF4-FFF2-40B4-BE49-F238E27FC236}">
                <a16:creationId xmlns:a16="http://schemas.microsoft.com/office/drawing/2014/main" id="{019CD6F8-A909-0F2A-6C6B-1147A2794D4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69" y="232198"/>
            <a:ext cx="1831967" cy="1263425"/>
          </a:xfrm>
          <a:prstGeom prst="rect">
            <a:avLst/>
          </a:prstGeom>
        </p:spPr>
      </p:pic>
      <p:pic>
        <p:nvPicPr>
          <p:cNvPr id="19" name="62">
            <a:extLst>
              <a:ext uri="{FF2B5EF4-FFF2-40B4-BE49-F238E27FC236}">
                <a16:creationId xmlns:a16="http://schemas.microsoft.com/office/drawing/2014/main" id="{EDC4E0E9-A260-5BE3-E968-7E67F8FDC0D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3466">
            <a:off x="6853566" y="3702987"/>
            <a:ext cx="808316" cy="576346"/>
          </a:xfrm>
          <a:prstGeom prst="rect">
            <a:avLst/>
          </a:prstGeom>
        </p:spPr>
      </p:pic>
      <p:pic>
        <p:nvPicPr>
          <p:cNvPr id="20" name="6">
            <a:extLst>
              <a:ext uri="{FF2B5EF4-FFF2-40B4-BE49-F238E27FC236}">
                <a16:creationId xmlns:a16="http://schemas.microsoft.com/office/drawing/2014/main" id="{FD5C7E33-8184-3E83-C51A-381ADBD37CB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383">
            <a:off x="560481" y="3755306"/>
            <a:ext cx="3146193" cy="1458849"/>
          </a:xfrm>
          <a:prstGeom prst="rect">
            <a:avLst/>
          </a:prstGeom>
        </p:spPr>
      </p:pic>
      <p:pic>
        <p:nvPicPr>
          <p:cNvPr id="21" name="Picture 20" descr="Calendar&#10;&#10;Description automatically generated">
            <a:extLst>
              <a:ext uri="{FF2B5EF4-FFF2-40B4-BE49-F238E27FC236}">
                <a16:creationId xmlns:a16="http://schemas.microsoft.com/office/drawing/2014/main" id="{738C5508-49A0-59AB-BE4D-F4A87027CF0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590" y="3408516"/>
            <a:ext cx="3390486" cy="47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031664-9DBD-420D-ADE3-4BAAD5D612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002"/>
            <a:ext cx="2187019" cy="11750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BB2140-557B-47CE-AC0A-9AF11EC82508}"/>
              </a:ext>
            </a:extLst>
          </p:cNvPr>
          <p:cNvSpPr/>
          <p:nvPr/>
        </p:nvSpPr>
        <p:spPr>
          <a:xfrm>
            <a:off x="2947329" y="1109035"/>
            <a:ext cx="1980309" cy="1980309"/>
          </a:xfrm>
          <a:prstGeom prst="rect">
            <a:avLst/>
          </a:prstGeom>
          <a:solidFill>
            <a:srgbClr val="F9D2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FA9D677-1FEC-4171-B576-5A4FF9444819}"/>
              </a:ext>
            </a:extLst>
          </p:cNvPr>
          <p:cNvSpPr/>
          <p:nvPr/>
        </p:nvSpPr>
        <p:spPr>
          <a:xfrm>
            <a:off x="8371972" y="1109035"/>
            <a:ext cx="1980309" cy="1980309"/>
          </a:xfrm>
          <a:prstGeom prst="rect">
            <a:avLst/>
          </a:prstGeom>
          <a:solidFill>
            <a:srgbClr val="F9D2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DCDB3E-5482-46D4-A50D-B6C995A3C000}"/>
              </a:ext>
            </a:extLst>
          </p:cNvPr>
          <p:cNvGrpSpPr/>
          <p:nvPr/>
        </p:nvGrpSpPr>
        <p:grpSpPr>
          <a:xfrm>
            <a:off x="1812870" y="4555093"/>
            <a:ext cx="2899366" cy="1015663"/>
            <a:chOff x="2065519" y="5437614"/>
            <a:chExt cx="2899366" cy="101566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0FBFDD9-DC77-4B6E-ADC7-62DC3A475F3E}"/>
                </a:ext>
              </a:extLst>
            </p:cNvPr>
            <p:cNvSpPr/>
            <p:nvPr/>
          </p:nvSpPr>
          <p:spPr>
            <a:xfrm>
              <a:off x="2103337" y="5556676"/>
              <a:ext cx="2861548" cy="879869"/>
            </a:xfrm>
            <a:prstGeom prst="roundRect">
              <a:avLst/>
            </a:prstGeom>
            <a:solidFill>
              <a:srgbClr val="FDE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BC0A8D-79FB-44CD-84E6-D3712295EC8D}"/>
                </a:ext>
              </a:extLst>
            </p:cNvPr>
            <p:cNvSpPr/>
            <p:nvPr/>
          </p:nvSpPr>
          <p:spPr>
            <a:xfrm>
              <a:off x="2065519" y="5437614"/>
              <a:ext cx="286154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</a:t>
              </a:r>
              <a:r>
                <a:rPr lang="en-US" sz="6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AA2475-1156-4E2D-9DFA-1E2E82501A34}"/>
              </a:ext>
            </a:extLst>
          </p:cNvPr>
          <p:cNvGrpSpPr/>
          <p:nvPr/>
        </p:nvGrpSpPr>
        <p:grpSpPr>
          <a:xfrm>
            <a:off x="7258583" y="4555093"/>
            <a:ext cx="2888349" cy="1015663"/>
            <a:chOff x="2076536" y="5437614"/>
            <a:chExt cx="2888349" cy="101566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5A771C0-7452-4542-B1BB-B7A25BECEF44}"/>
                </a:ext>
              </a:extLst>
            </p:cNvPr>
            <p:cNvSpPr/>
            <p:nvPr/>
          </p:nvSpPr>
          <p:spPr>
            <a:xfrm>
              <a:off x="2103337" y="5556676"/>
              <a:ext cx="2861548" cy="879869"/>
            </a:xfrm>
            <a:prstGeom prst="roundRect">
              <a:avLst/>
            </a:prstGeom>
            <a:solidFill>
              <a:srgbClr val="FDE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BCFBB2-D1B5-4AD9-B1B8-D651A9B22623}"/>
                </a:ext>
              </a:extLst>
            </p:cNvPr>
            <p:cNvSpPr/>
            <p:nvPr/>
          </p:nvSpPr>
          <p:spPr>
            <a:xfrm>
              <a:off x="2076536" y="5437614"/>
              <a:ext cx="286154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</a:t>
              </a:r>
              <a:r>
                <a:rPr lang="en-US" sz="6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xã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684A99C-664C-48E9-A23D-97A7C2068DCB}"/>
              </a:ext>
            </a:extLst>
          </p:cNvPr>
          <p:cNvSpPr txBox="1"/>
          <p:nvPr/>
        </p:nvSpPr>
        <p:spPr>
          <a:xfrm>
            <a:off x="2403395" y="4592901"/>
            <a:ext cx="10341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7F988D-AF2E-446E-8BF9-0B3987A4AB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053" y="1301483"/>
            <a:ext cx="2840982" cy="302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9424E4-16F9-4DCF-AF8B-219D46C621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583" y="1301482"/>
            <a:ext cx="2888349" cy="29319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702ACDE-0014-4185-919B-EA214186B3D0}"/>
              </a:ext>
            </a:extLst>
          </p:cNvPr>
          <p:cNvSpPr txBox="1"/>
          <p:nvPr/>
        </p:nvSpPr>
        <p:spPr>
          <a:xfrm>
            <a:off x="8674797" y="4593417"/>
            <a:ext cx="10341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01254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3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031664-9DBD-420D-ADE3-4BAAD5D612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002"/>
            <a:ext cx="2187019" cy="1175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9B5ECF-E51D-4D87-B650-25E900926E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025" y="534200"/>
            <a:ext cx="4728421" cy="28576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E41D20-07A2-4291-AEB5-1C2481970E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902" y="945932"/>
            <a:ext cx="5709884" cy="2312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DCCFC-27C8-4805-86D2-0CDC871AF8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025" y="3396214"/>
            <a:ext cx="2428120" cy="271914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D8D945-6B13-4C50-8210-0ADB460F4D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176" y="3396688"/>
            <a:ext cx="2454006" cy="272273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888A89-FB94-4F98-A756-8FE21F10335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213" y="3399999"/>
            <a:ext cx="2469537" cy="274780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17417B-538D-48FA-A283-05B02C2F3D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780" y="3399998"/>
            <a:ext cx="2454006" cy="274780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361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4">
            <a:extLst>
              <a:ext uri="{FF2B5EF4-FFF2-40B4-BE49-F238E27FC236}">
                <a16:creationId xmlns:a16="http://schemas.microsoft.com/office/drawing/2014/main" id="{2747A626-425D-4233-AF7B-BBF49FB74422}"/>
              </a:ext>
            </a:extLst>
          </p:cNvPr>
          <p:cNvSpPr/>
          <p:nvPr/>
        </p:nvSpPr>
        <p:spPr>
          <a:xfrm>
            <a:off x="1" y="5314606"/>
            <a:ext cx="12191665" cy="1543206"/>
          </a:xfrm>
          <a:custGeom>
            <a:avLst/>
            <a:gdLst>
              <a:gd name="connsiteX0" fmla="*/ 8936086 w 12858750"/>
              <a:gd name="connsiteY0" fmla="*/ 160 h 1627600"/>
              <a:gd name="connsiteX1" fmla="*/ 9105900 w 12858750"/>
              <a:gd name="connsiteY1" fmla="*/ 8350 h 1627600"/>
              <a:gd name="connsiteX2" fmla="*/ 11709400 w 12858750"/>
              <a:gd name="connsiteY2" fmla="*/ 935450 h 1627600"/>
              <a:gd name="connsiteX3" fmla="*/ 12833946 w 12858750"/>
              <a:gd name="connsiteY3" fmla="*/ 451759 h 1627600"/>
              <a:gd name="connsiteX4" fmla="*/ 12858750 w 12858750"/>
              <a:gd name="connsiteY4" fmla="*/ 443339 h 1627600"/>
              <a:gd name="connsiteX5" fmla="*/ 12858750 w 12858750"/>
              <a:gd name="connsiteY5" fmla="*/ 1627600 h 1627600"/>
              <a:gd name="connsiteX6" fmla="*/ 0 w 12858750"/>
              <a:gd name="connsiteY6" fmla="*/ 1627600 h 1627600"/>
              <a:gd name="connsiteX7" fmla="*/ 0 w 12858750"/>
              <a:gd name="connsiteY7" fmla="*/ 634051 h 1627600"/>
              <a:gd name="connsiteX8" fmla="*/ 513506 w 12858750"/>
              <a:gd name="connsiteY8" fmla="*/ 557228 h 1627600"/>
              <a:gd name="connsiteX9" fmla="*/ 3479800 w 12858750"/>
              <a:gd name="connsiteY9" fmla="*/ 236950 h 1627600"/>
              <a:gd name="connsiteX10" fmla="*/ 6299200 w 12858750"/>
              <a:gd name="connsiteY10" fmla="*/ 465550 h 1627600"/>
              <a:gd name="connsiteX11" fmla="*/ 8936086 w 12858750"/>
              <a:gd name="connsiteY11" fmla="*/ 160 h 16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58750" h="1627600">
                <a:moveTo>
                  <a:pt x="8936086" y="160"/>
                </a:moveTo>
                <a:cubicBezTo>
                  <a:pt x="8992931" y="810"/>
                  <a:pt x="9049544" y="3455"/>
                  <a:pt x="9105900" y="8350"/>
                </a:cubicBezTo>
                <a:cubicBezTo>
                  <a:pt x="10007600" y="86667"/>
                  <a:pt x="11053233" y="857133"/>
                  <a:pt x="11709400" y="935450"/>
                </a:cubicBezTo>
                <a:cubicBezTo>
                  <a:pt x="12201525" y="994188"/>
                  <a:pt x="12581732" y="562388"/>
                  <a:pt x="12833946" y="451759"/>
                </a:cubicBezTo>
                <a:lnTo>
                  <a:pt x="12858750" y="443339"/>
                </a:lnTo>
                <a:lnTo>
                  <a:pt x="12858750" y="1627600"/>
                </a:lnTo>
                <a:lnTo>
                  <a:pt x="0" y="1627600"/>
                </a:lnTo>
                <a:lnTo>
                  <a:pt x="0" y="634051"/>
                </a:lnTo>
                <a:lnTo>
                  <a:pt x="513506" y="557228"/>
                </a:lnTo>
                <a:cubicBezTo>
                  <a:pt x="1588889" y="400462"/>
                  <a:pt x="2620962" y="268700"/>
                  <a:pt x="3479800" y="236950"/>
                </a:cubicBezTo>
                <a:cubicBezTo>
                  <a:pt x="4624917" y="194617"/>
                  <a:pt x="5361517" y="503650"/>
                  <a:pt x="6299200" y="465550"/>
                </a:cubicBezTo>
                <a:cubicBezTo>
                  <a:pt x="7178278" y="429831"/>
                  <a:pt x="8083401" y="-9584"/>
                  <a:pt x="8936086" y="160"/>
                </a:cubicBezTo>
                <a:close/>
              </a:path>
            </a:pathLst>
          </a:custGeom>
          <a:solidFill>
            <a:srgbClr val="F9D2C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pic>
        <p:nvPicPr>
          <p:cNvPr id="3" name="7">
            <a:extLst>
              <a:ext uri="{FF2B5EF4-FFF2-40B4-BE49-F238E27FC236}">
                <a16:creationId xmlns:a16="http://schemas.microsoft.com/office/drawing/2014/main" id="{499A54C6-DAE9-4E22-90FD-3BD489335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795" y="207437"/>
            <a:ext cx="1184000" cy="714667"/>
          </a:xfrm>
          <a:prstGeom prst="rect">
            <a:avLst/>
          </a:prstGeom>
        </p:spPr>
      </p:pic>
      <p:pic>
        <p:nvPicPr>
          <p:cNvPr id="4" name="15">
            <a:extLst>
              <a:ext uri="{FF2B5EF4-FFF2-40B4-BE49-F238E27FC236}">
                <a16:creationId xmlns:a16="http://schemas.microsoft.com/office/drawing/2014/main" id="{7222AC0C-66DF-478B-A6F9-CE2A0F66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69424">
            <a:off x="4784312" y="-758237"/>
            <a:ext cx="1792000" cy="1696000"/>
          </a:xfrm>
          <a:prstGeom prst="rect">
            <a:avLst/>
          </a:prstGeom>
        </p:spPr>
      </p:pic>
      <p:pic>
        <p:nvPicPr>
          <p:cNvPr id="5" name="17">
            <a:extLst>
              <a:ext uri="{FF2B5EF4-FFF2-40B4-BE49-F238E27FC236}">
                <a16:creationId xmlns:a16="http://schemas.microsoft.com/office/drawing/2014/main" id="{3D83F6E6-C66C-4334-8716-EA6C9CE3D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9" y="4374631"/>
            <a:ext cx="1429333" cy="1397333"/>
          </a:xfrm>
          <a:prstGeom prst="rect">
            <a:avLst/>
          </a:prstGeom>
        </p:spPr>
      </p:pic>
      <p:pic>
        <p:nvPicPr>
          <p:cNvPr id="6" name="19">
            <a:extLst>
              <a:ext uri="{FF2B5EF4-FFF2-40B4-BE49-F238E27FC236}">
                <a16:creationId xmlns:a16="http://schemas.microsoft.com/office/drawing/2014/main" id="{7C330D49-9DAD-4011-9ABE-AEA66433C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134" y="262254"/>
            <a:ext cx="1002667" cy="874667"/>
          </a:xfrm>
          <a:prstGeom prst="rect">
            <a:avLst/>
          </a:prstGeom>
        </p:spPr>
      </p:pic>
      <p:sp>
        <p:nvSpPr>
          <p:cNvPr id="7" name="38">
            <a:extLst>
              <a:ext uri="{FF2B5EF4-FFF2-40B4-BE49-F238E27FC236}">
                <a16:creationId xmlns:a16="http://schemas.microsoft.com/office/drawing/2014/main" id="{873CD6F5-497E-4A3E-ABBD-C837B0E5ABBD}"/>
              </a:ext>
            </a:extLst>
          </p:cNvPr>
          <p:cNvSpPr/>
          <p:nvPr/>
        </p:nvSpPr>
        <p:spPr>
          <a:xfrm>
            <a:off x="0" y="5306340"/>
            <a:ext cx="12192000" cy="1561305"/>
          </a:xfrm>
          <a:custGeom>
            <a:avLst/>
            <a:gdLst>
              <a:gd name="connsiteX0" fmla="*/ 0 w 12858750"/>
              <a:gd name="connsiteY0" fmla="*/ 0 h 1646689"/>
              <a:gd name="connsiteX1" fmla="*/ 413562 w 12858750"/>
              <a:gd name="connsiteY1" fmla="*/ 125561 h 1646689"/>
              <a:gd name="connsiteX2" fmla="*/ 4306942 w 12858750"/>
              <a:gd name="connsiteY2" fmla="*/ 992640 h 1646689"/>
              <a:gd name="connsiteX3" fmla="*/ 8263489 w 12858750"/>
              <a:gd name="connsiteY3" fmla="*/ 598940 h 1646689"/>
              <a:gd name="connsiteX4" fmla="*/ 11417047 w 12858750"/>
              <a:gd name="connsiteY4" fmla="*/ 1132340 h 1646689"/>
              <a:gd name="connsiteX5" fmla="*/ 12817452 w 12858750"/>
              <a:gd name="connsiteY5" fmla="*/ 496649 h 1646689"/>
              <a:gd name="connsiteX6" fmla="*/ 12858750 w 12858750"/>
              <a:gd name="connsiteY6" fmla="*/ 483906 h 1646689"/>
              <a:gd name="connsiteX7" fmla="*/ 12858750 w 12858750"/>
              <a:gd name="connsiteY7" fmla="*/ 1646689 h 1646689"/>
              <a:gd name="connsiteX8" fmla="*/ 0 w 12858750"/>
              <a:gd name="connsiteY8" fmla="*/ 1646689 h 1646689"/>
              <a:gd name="connsiteX9" fmla="*/ 0 w 12858750"/>
              <a:gd name="connsiteY9" fmla="*/ 0 h 16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58750" h="1646689">
                <a:moveTo>
                  <a:pt x="0" y="0"/>
                </a:moveTo>
                <a:lnTo>
                  <a:pt x="413562" y="125561"/>
                </a:lnTo>
                <a:cubicBezTo>
                  <a:pt x="1752108" y="529041"/>
                  <a:pt x="3078429" y="898184"/>
                  <a:pt x="4306942" y="992640"/>
                </a:cubicBezTo>
                <a:cubicBezTo>
                  <a:pt x="5710957" y="1100590"/>
                  <a:pt x="7078471" y="575657"/>
                  <a:pt x="8263489" y="598940"/>
                </a:cubicBezTo>
                <a:cubicBezTo>
                  <a:pt x="9448507" y="622223"/>
                  <a:pt x="10606758" y="1157740"/>
                  <a:pt x="11417047" y="1132340"/>
                </a:cubicBezTo>
                <a:cubicBezTo>
                  <a:pt x="12075407" y="1111703"/>
                  <a:pt x="12401251" y="652304"/>
                  <a:pt x="12817452" y="496649"/>
                </a:cubicBezTo>
                <a:lnTo>
                  <a:pt x="12858750" y="483906"/>
                </a:lnTo>
                <a:lnTo>
                  <a:pt x="12858750" y="1646689"/>
                </a:lnTo>
                <a:lnTo>
                  <a:pt x="0" y="1646689"/>
                </a:lnTo>
                <a:lnTo>
                  <a:pt x="0" y="0"/>
                </a:lnTo>
                <a:close/>
              </a:path>
            </a:pathLst>
          </a:custGeom>
          <a:solidFill>
            <a:srgbClr val="F3A79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pic>
        <p:nvPicPr>
          <p:cNvPr id="8" name="39">
            <a:extLst>
              <a:ext uri="{FF2B5EF4-FFF2-40B4-BE49-F238E27FC236}">
                <a16:creationId xmlns:a16="http://schemas.microsoft.com/office/drawing/2014/main" id="{3F3B9597-6592-4EFA-85DB-0AB738C637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39134" y="3340687"/>
            <a:ext cx="4665487" cy="3716019"/>
          </a:xfrm>
          <a:prstGeom prst="rect">
            <a:avLst/>
          </a:prstGeom>
        </p:spPr>
      </p:pic>
      <p:pic>
        <p:nvPicPr>
          <p:cNvPr id="9" name="40">
            <a:extLst>
              <a:ext uri="{FF2B5EF4-FFF2-40B4-BE49-F238E27FC236}">
                <a16:creationId xmlns:a16="http://schemas.microsoft.com/office/drawing/2014/main" id="{2882980B-2691-4090-B97F-A79F2F9A5A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69" y="232198"/>
            <a:ext cx="1831967" cy="1263425"/>
          </a:xfrm>
          <a:prstGeom prst="rect">
            <a:avLst/>
          </a:prstGeom>
        </p:spPr>
      </p:pic>
      <p:pic>
        <p:nvPicPr>
          <p:cNvPr id="10" name="6">
            <a:extLst>
              <a:ext uri="{FF2B5EF4-FFF2-40B4-BE49-F238E27FC236}">
                <a16:creationId xmlns:a16="http://schemas.microsoft.com/office/drawing/2014/main" id="{A1AC949F-ADAC-43E8-9A90-C77C6C02210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383">
            <a:off x="560481" y="3755306"/>
            <a:ext cx="3146193" cy="1458849"/>
          </a:xfrm>
          <a:prstGeom prst="rect">
            <a:avLst/>
          </a:prstGeom>
        </p:spPr>
      </p:pic>
      <p:pic>
        <p:nvPicPr>
          <p:cNvPr id="13" name="4">
            <a:extLst>
              <a:ext uri="{FF2B5EF4-FFF2-40B4-BE49-F238E27FC236}">
                <a16:creationId xmlns:a16="http://schemas.microsoft.com/office/drawing/2014/main" id="{BBCEADDE-5969-459D-8FEE-3125F361D3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9905" y="368039"/>
            <a:ext cx="2336000" cy="2101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D723FF-2FFD-4C71-83DC-08B956BB56F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736" y="1783612"/>
            <a:ext cx="8071804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83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6262805-2A3C-4BED-B064-F2066C1B48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74"/>
            <a:ext cx="3708971" cy="12718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152AAF-08F2-BDF5-9F3F-9A7E0B2F9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163" y="293292"/>
            <a:ext cx="5923121" cy="596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048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6262805-2A3C-4BED-B064-F2066C1B48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74"/>
            <a:ext cx="3708971" cy="12718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85617C-3D09-DBD9-91B3-C954C5443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971" y="463006"/>
            <a:ext cx="5987599" cy="59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44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6262805-2A3C-4BED-B064-F2066C1B48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74"/>
            <a:ext cx="3708971" cy="1271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15A148-87B6-BBA4-44A0-46711BED6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11" y="1261534"/>
            <a:ext cx="11100834" cy="391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89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6262805-2A3C-4BED-B064-F2066C1B48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74"/>
            <a:ext cx="3708971" cy="1271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0D7AB4-8CA9-5626-69D4-D6ED337AF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86" y="956036"/>
            <a:ext cx="11569628" cy="49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93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4">
            <a:extLst>
              <a:ext uri="{FF2B5EF4-FFF2-40B4-BE49-F238E27FC236}">
                <a16:creationId xmlns:a16="http://schemas.microsoft.com/office/drawing/2014/main" id="{2747A626-425D-4233-AF7B-BBF49FB74422}"/>
              </a:ext>
            </a:extLst>
          </p:cNvPr>
          <p:cNvSpPr/>
          <p:nvPr/>
        </p:nvSpPr>
        <p:spPr>
          <a:xfrm>
            <a:off x="1" y="5314606"/>
            <a:ext cx="12191665" cy="1543206"/>
          </a:xfrm>
          <a:custGeom>
            <a:avLst/>
            <a:gdLst>
              <a:gd name="connsiteX0" fmla="*/ 8936086 w 12858750"/>
              <a:gd name="connsiteY0" fmla="*/ 160 h 1627600"/>
              <a:gd name="connsiteX1" fmla="*/ 9105900 w 12858750"/>
              <a:gd name="connsiteY1" fmla="*/ 8350 h 1627600"/>
              <a:gd name="connsiteX2" fmla="*/ 11709400 w 12858750"/>
              <a:gd name="connsiteY2" fmla="*/ 935450 h 1627600"/>
              <a:gd name="connsiteX3" fmla="*/ 12833946 w 12858750"/>
              <a:gd name="connsiteY3" fmla="*/ 451759 h 1627600"/>
              <a:gd name="connsiteX4" fmla="*/ 12858750 w 12858750"/>
              <a:gd name="connsiteY4" fmla="*/ 443339 h 1627600"/>
              <a:gd name="connsiteX5" fmla="*/ 12858750 w 12858750"/>
              <a:gd name="connsiteY5" fmla="*/ 1627600 h 1627600"/>
              <a:gd name="connsiteX6" fmla="*/ 0 w 12858750"/>
              <a:gd name="connsiteY6" fmla="*/ 1627600 h 1627600"/>
              <a:gd name="connsiteX7" fmla="*/ 0 w 12858750"/>
              <a:gd name="connsiteY7" fmla="*/ 634051 h 1627600"/>
              <a:gd name="connsiteX8" fmla="*/ 513506 w 12858750"/>
              <a:gd name="connsiteY8" fmla="*/ 557228 h 1627600"/>
              <a:gd name="connsiteX9" fmla="*/ 3479800 w 12858750"/>
              <a:gd name="connsiteY9" fmla="*/ 236950 h 1627600"/>
              <a:gd name="connsiteX10" fmla="*/ 6299200 w 12858750"/>
              <a:gd name="connsiteY10" fmla="*/ 465550 h 1627600"/>
              <a:gd name="connsiteX11" fmla="*/ 8936086 w 12858750"/>
              <a:gd name="connsiteY11" fmla="*/ 160 h 16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58750" h="1627600">
                <a:moveTo>
                  <a:pt x="8936086" y="160"/>
                </a:moveTo>
                <a:cubicBezTo>
                  <a:pt x="8992931" y="810"/>
                  <a:pt x="9049544" y="3455"/>
                  <a:pt x="9105900" y="8350"/>
                </a:cubicBezTo>
                <a:cubicBezTo>
                  <a:pt x="10007600" y="86667"/>
                  <a:pt x="11053233" y="857133"/>
                  <a:pt x="11709400" y="935450"/>
                </a:cubicBezTo>
                <a:cubicBezTo>
                  <a:pt x="12201525" y="994188"/>
                  <a:pt x="12581732" y="562388"/>
                  <a:pt x="12833946" y="451759"/>
                </a:cubicBezTo>
                <a:lnTo>
                  <a:pt x="12858750" y="443339"/>
                </a:lnTo>
                <a:lnTo>
                  <a:pt x="12858750" y="1627600"/>
                </a:lnTo>
                <a:lnTo>
                  <a:pt x="0" y="1627600"/>
                </a:lnTo>
                <a:lnTo>
                  <a:pt x="0" y="634051"/>
                </a:lnTo>
                <a:lnTo>
                  <a:pt x="513506" y="557228"/>
                </a:lnTo>
                <a:cubicBezTo>
                  <a:pt x="1588889" y="400462"/>
                  <a:pt x="2620962" y="268700"/>
                  <a:pt x="3479800" y="236950"/>
                </a:cubicBezTo>
                <a:cubicBezTo>
                  <a:pt x="4624917" y="194617"/>
                  <a:pt x="5361517" y="503650"/>
                  <a:pt x="6299200" y="465550"/>
                </a:cubicBezTo>
                <a:cubicBezTo>
                  <a:pt x="7178278" y="429831"/>
                  <a:pt x="8083401" y="-9584"/>
                  <a:pt x="8936086" y="160"/>
                </a:cubicBezTo>
                <a:close/>
              </a:path>
            </a:pathLst>
          </a:custGeom>
          <a:solidFill>
            <a:srgbClr val="F9D2C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pic>
        <p:nvPicPr>
          <p:cNvPr id="3" name="7">
            <a:extLst>
              <a:ext uri="{FF2B5EF4-FFF2-40B4-BE49-F238E27FC236}">
                <a16:creationId xmlns:a16="http://schemas.microsoft.com/office/drawing/2014/main" id="{499A54C6-DAE9-4E22-90FD-3BD489335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795" y="207437"/>
            <a:ext cx="1184000" cy="714667"/>
          </a:xfrm>
          <a:prstGeom prst="rect">
            <a:avLst/>
          </a:prstGeom>
        </p:spPr>
      </p:pic>
      <p:pic>
        <p:nvPicPr>
          <p:cNvPr id="4" name="15">
            <a:extLst>
              <a:ext uri="{FF2B5EF4-FFF2-40B4-BE49-F238E27FC236}">
                <a16:creationId xmlns:a16="http://schemas.microsoft.com/office/drawing/2014/main" id="{7222AC0C-66DF-478B-A6F9-CE2A0F66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69424">
            <a:off x="4784312" y="-758237"/>
            <a:ext cx="1792000" cy="1696000"/>
          </a:xfrm>
          <a:prstGeom prst="rect">
            <a:avLst/>
          </a:prstGeom>
        </p:spPr>
      </p:pic>
      <p:pic>
        <p:nvPicPr>
          <p:cNvPr id="5" name="17">
            <a:extLst>
              <a:ext uri="{FF2B5EF4-FFF2-40B4-BE49-F238E27FC236}">
                <a16:creationId xmlns:a16="http://schemas.microsoft.com/office/drawing/2014/main" id="{3D83F6E6-C66C-4334-8716-EA6C9CE3D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9" y="4374631"/>
            <a:ext cx="1429333" cy="1397333"/>
          </a:xfrm>
          <a:prstGeom prst="rect">
            <a:avLst/>
          </a:prstGeom>
        </p:spPr>
      </p:pic>
      <p:pic>
        <p:nvPicPr>
          <p:cNvPr id="6" name="19">
            <a:extLst>
              <a:ext uri="{FF2B5EF4-FFF2-40B4-BE49-F238E27FC236}">
                <a16:creationId xmlns:a16="http://schemas.microsoft.com/office/drawing/2014/main" id="{7C330D49-9DAD-4011-9ABE-AEA66433C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134" y="262254"/>
            <a:ext cx="1002667" cy="874667"/>
          </a:xfrm>
          <a:prstGeom prst="rect">
            <a:avLst/>
          </a:prstGeom>
        </p:spPr>
      </p:pic>
      <p:sp>
        <p:nvSpPr>
          <p:cNvPr id="7" name="38">
            <a:extLst>
              <a:ext uri="{FF2B5EF4-FFF2-40B4-BE49-F238E27FC236}">
                <a16:creationId xmlns:a16="http://schemas.microsoft.com/office/drawing/2014/main" id="{873CD6F5-497E-4A3E-ABBD-C837B0E5ABBD}"/>
              </a:ext>
            </a:extLst>
          </p:cNvPr>
          <p:cNvSpPr/>
          <p:nvPr/>
        </p:nvSpPr>
        <p:spPr>
          <a:xfrm>
            <a:off x="0" y="5306340"/>
            <a:ext cx="12192000" cy="1561305"/>
          </a:xfrm>
          <a:custGeom>
            <a:avLst/>
            <a:gdLst>
              <a:gd name="connsiteX0" fmla="*/ 0 w 12858750"/>
              <a:gd name="connsiteY0" fmla="*/ 0 h 1646689"/>
              <a:gd name="connsiteX1" fmla="*/ 413562 w 12858750"/>
              <a:gd name="connsiteY1" fmla="*/ 125561 h 1646689"/>
              <a:gd name="connsiteX2" fmla="*/ 4306942 w 12858750"/>
              <a:gd name="connsiteY2" fmla="*/ 992640 h 1646689"/>
              <a:gd name="connsiteX3" fmla="*/ 8263489 w 12858750"/>
              <a:gd name="connsiteY3" fmla="*/ 598940 h 1646689"/>
              <a:gd name="connsiteX4" fmla="*/ 11417047 w 12858750"/>
              <a:gd name="connsiteY4" fmla="*/ 1132340 h 1646689"/>
              <a:gd name="connsiteX5" fmla="*/ 12817452 w 12858750"/>
              <a:gd name="connsiteY5" fmla="*/ 496649 h 1646689"/>
              <a:gd name="connsiteX6" fmla="*/ 12858750 w 12858750"/>
              <a:gd name="connsiteY6" fmla="*/ 483906 h 1646689"/>
              <a:gd name="connsiteX7" fmla="*/ 12858750 w 12858750"/>
              <a:gd name="connsiteY7" fmla="*/ 1646689 h 1646689"/>
              <a:gd name="connsiteX8" fmla="*/ 0 w 12858750"/>
              <a:gd name="connsiteY8" fmla="*/ 1646689 h 1646689"/>
              <a:gd name="connsiteX9" fmla="*/ 0 w 12858750"/>
              <a:gd name="connsiteY9" fmla="*/ 0 h 16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58750" h="1646689">
                <a:moveTo>
                  <a:pt x="0" y="0"/>
                </a:moveTo>
                <a:lnTo>
                  <a:pt x="413562" y="125561"/>
                </a:lnTo>
                <a:cubicBezTo>
                  <a:pt x="1752108" y="529041"/>
                  <a:pt x="3078429" y="898184"/>
                  <a:pt x="4306942" y="992640"/>
                </a:cubicBezTo>
                <a:cubicBezTo>
                  <a:pt x="5710957" y="1100590"/>
                  <a:pt x="7078471" y="575657"/>
                  <a:pt x="8263489" y="598940"/>
                </a:cubicBezTo>
                <a:cubicBezTo>
                  <a:pt x="9448507" y="622223"/>
                  <a:pt x="10606758" y="1157740"/>
                  <a:pt x="11417047" y="1132340"/>
                </a:cubicBezTo>
                <a:cubicBezTo>
                  <a:pt x="12075407" y="1111703"/>
                  <a:pt x="12401251" y="652304"/>
                  <a:pt x="12817452" y="496649"/>
                </a:cubicBezTo>
                <a:lnTo>
                  <a:pt x="12858750" y="483906"/>
                </a:lnTo>
                <a:lnTo>
                  <a:pt x="12858750" y="1646689"/>
                </a:lnTo>
                <a:lnTo>
                  <a:pt x="0" y="1646689"/>
                </a:lnTo>
                <a:lnTo>
                  <a:pt x="0" y="0"/>
                </a:lnTo>
                <a:close/>
              </a:path>
            </a:pathLst>
          </a:custGeom>
          <a:solidFill>
            <a:srgbClr val="F3A79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pic>
        <p:nvPicPr>
          <p:cNvPr id="8" name="39">
            <a:extLst>
              <a:ext uri="{FF2B5EF4-FFF2-40B4-BE49-F238E27FC236}">
                <a16:creationId xmlns:a16="http://schemas.microsoft.com/office/drawing/2014/main" id="{3F3B9597-6592-4EFA-85DB-0AB738C637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39134" y="3340687"/>
            <a:ext cx="4665487" cy="3716019"/>
          </a:xfrm>
          <a:prstGeom prst="rect">
            <a:avLst/>
          </a:prstGeom>
        </p:spPr>
      </p:pic>
      <p:pic>
        <p:nvPicPr>
          <p:cNvPr id="9" name="40">
            <a:extLst>
              <a:ext uri="{FF2B5EF4-FFF2-40B4-BE49-F238E27FC236}">
                <a16:creationId xmlns:a16="http://schemas.microsoft.com/office/drawing/2014/main" id="{2882980B-2691-4090-B97F-A79F2F9A5A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69" y="232198"/>
            <a:ext cx="1831967" cy="1263425"/>
          </a:xfrm>
          <a:prstGeom prst="rect">
            <a:avLst/>
          </a:prstGeom>
        </p:spPr>
      </p:pic>
      <p:pic>
        <p:nvPicPr>
          <p:cNvPr id="10" name="6">
            <a:extLst>
              <a:ext uri="{FF2B5EF4-FFF2-40B4-BE49-F238E27FC236}">
                <a16:creationId xmlns:a16="http://schemas.microsoft.com/office/drawing/2014/main" id="{A1AC949F-ADAC-43E8-9A90-C77C6C02210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383">
            <a:off x="560481" y="3755306"/>
            <a:ext cx="3146193" cy="1458849"/>
          </a:xfrm>
          <a:prstGeom prst="rect">
            <a:avLst/>
          </a:prstGeom>
        </p:spPr>
      </p:pic>
      <p:pic>
        <p:nvPicPr>
          <p:cNvPr id="13" name="4">
            <a:extLst>
              <a:ext uri="{FF2B5EF4-FFF2-40B4-BE49-F238E27FC236}">
                <a16:creationId xmlns:a16="http://schemas.microsoft.com/office/drawing/2014/main" id="{BBCEADDE-5969-459D-8FEE-3125F361D3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9905" y="368039"/>
            <a:ext cx="2336000" cy="2101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1230C2-D4E8-45FE-9D21-51DEE4D77E8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575" y="2008236"/>
            <a:ext cx="515156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30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797862-CEAB-4384-97E2-25995B528D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508"/>
            <a:ext cx="2438961" cy="131040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836B2B-FB65-412B-AF76-8BBA4F447243}"/>
              </a:ext>
            </a:extLst>
          </p:cNvPr>
          <p:cNvSpPr/>
          <p:nvPr/>
        </p:nvSpPr>
        <p:spPr>
          <a:xfrm>
            <a:off x="442253" y="4964793"/>
            <a:ext cx="11373028" cy="16312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7AF49D-6638-4219-9F37-C50576FD4B30}"/>
              </a:ext>
            </a:extLst>
          </p:cNvPr>
          <p:cNvSpPr/>
          <p:nvPr/>
        </p:nvSpPr>
        <p:spPr>
          <a:xfrm>
            <a:off x="593792" y="4936841"/>
            <a:ext cx="110699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1963" algn="just"/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xứ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sở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9F7CB-DE2E-4CC4-8A0C-DC14849F8C69}"/>
              </a:ext>
            </a:extLst>
          </p:cNvPr>
          <p:cNvSpPr txBox="1"/>
          <p:nvPr/>
        </p:nvSpPr>
        <p:spPr>
          <a:xfrm>
            <a:off x="7352628" y="4967333"/>
            <a:ext cx="87923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endParaRPr lang="en-US" sz="5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570EF0-3253-4A2C-8227-C03360869D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122" y="907227"/>
            <a:ext cx="9195756" cy="405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2D2426-4F71-45E1-A214-F0E4D0116E62}"/>
              </a:ext>
            </a:extLst>
          </p:cNvPr>
          <p:cNvSpPr txBox="1"/>
          <p:nvPr/>
        </p:nvSpPr>
        <p:spPr>
          <a:xfrm>
            <a:off x="1229640" y="5730419"/>
            <a:ext cx="87923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endParaRPr lang="en-US" sz="5000" dirty="0">
              <a:solidFill>
                <a:srgbClr val="EB6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107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4">
            <a:extLst>
              <a:ext uri="{FF2B5EF4-FFF2-40B4-BE49-F238E27FC236}">
                <a16:creationId xmlns:a16="http://schemas.microsoft.com/office/drawing/2014/main" id="{2747A626-425D-4233-AF7B-BBF49FB74422}"/>
              </a:ext>
            </a:extLst>
          </p:cNvPr>
          <p:cNvSpPr/>
          <p:nvPr/>
        </p:nvSpPr>
        <p:spPr>
          <a:xfrm>
            <a:off x="1" y="5314606"/>
            <a:ext cx="12191665" cy="1543206"/>
          </a:xfrm>
          <a:custGeom>
            <a:avLst/>
            <a:gdLst>
              <a:gd name="connsiteX0" fmla="*/ 8936086 w 12858750"/>
              <a:gd name="connsiteY0" fmla="*/ 160 h 1627600"/>
              <a:gd name="connsiteX1" fmla="*/ 9105900 w 12858750"/>
              <a:gd name="connsiteY1" fmla="*/ 8350 h 1627600"/>
              <a:gd name="connsiteX2" fmla="*/ 11709400 w 12858750"/>
              <a:gd name="connsiteY2" fmla="*/ 935450 h 1627600"/>
              <a:gd name="connsiteX3" fmla="*/ 12833946 w 12858750"/>
              <a:gd name="connsiteY3" fmla="*/ 451759 h 1627600"/>
              <a:gd name="connsiteX4" fmla="*/ 12858750 w 12858750"/>
              <a:gd name="connsiteY4" fmla="*/ 443339 h 1627600"/>
              <a:gd name="connsiteX5" fmla="*/ 12858750 w 12858750"/>
              <a:gd name="connsiteY5" fmla="*/ 1627600 h 1627600"/>
              <a:gd name="connsiteX6" fmla="*/ 0 w 12858750"/>
              <a:gd name="connsiteY6" fmla="*/ 1627600 h 1627600"/>
              <a:gd name="connsiteX7" fmla="*/ 0 w 12858750"/>
              <a:gd name="connsiteY7" fmla="*/ 634051 h 1627600"/>
              <a:gd name="connsiteX8" fmla="*/ 513506 w 12858750"/>
              <a:gd name="connsiteY8" fmla="*/ 557228 h 1627600"/>
              <a:gd name="connsiteX9" fmla="*/ 3479800 w 12858750"/>
              <a:gd name="connsiteY9" fmla="*/ 236950 h 1627600"/>
              <a:gd name="connsiteX10" fmla="*/ 6299200 w 12858750"/>
              <a:gd name="connsiteY10" fmla="*/ 465550 h 1627600"/>
              <a:gd name="connsiteX11" fmla="*/ 8936086 w 12858750"/>
              <a:gd name="connsiteY11" fmla="*/ 160 h 16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58750" h="1627600">
                <a:moveTo>
                  <a:pt x="8936086" y="160"/>
                </a:moveTo>
                <a:cubicBezTo>
                  <a:pt x="8992931" y="810"/>
                  <a:pt x="9049544" y="3455"/>
                  <a:pt x="9105900" y="8350"/>
                </a:cubicBezTo>
                <a:cubicBezTo>
                  <a:pt x="10007600" y="86667"/>
                  <a:pt x="11053233" y="857133"/>
                  <a:pt x="11709400" y="935450"/>
                </a:cubicBezTo>
                <a:cubicBezTo>
                  <a:pt x="12201525" y="994188"/>
                  <a:pt x="12581732" y="562388"/>
                  <a:pt x="12833946" y="451759"/>
                </a:cubicBezTo>
                <a:lnTo>
                  <a:pt x="12858750" y="443339"/>
                </a:lnTo>
                <a:lnTo>
                  <a:pt x="12858750" y="1627600"/>
                </a:lnTo>
                <a:lnTo>
                  <a:pt x="0" y="1627600"/>
                </a:lnTo>
                <a:lnTo>
                  <a:pt x="0" y="634051"/>
                </a:lnTo>
                <a:lnTo>
                  <a:pt x="513506" y="557228"/>
                </a:lnTo>
                <a:cubicBezTo>
                  <a:pt x="1588889" y="400462"/>
                  <a:pt x="2620962" y="268700"/>
                  <a:pt x="3479800" y="236950"/>
                </a:cubicBezTo>
                <a:cubicBezTo>
                  <a:pt x="4624917" y="194617"/>
                  <a:pt x="5361517" y="503650"/>
                  <a:pt x="6299200" y="465550"/>
                </a:cubicBezTo>
                <a:cubicBezTo>
                  <a:pt x="7178278" y="429831"/>
                  <a:pt x="8083401" y="-9584"/>
                  <a:pt x="8936086" y="160"/>
                </a:cubicBezTo>
                <a:close/>
              </a:path>
            </a:pathLst>
          </a:custGeom>
          <a:solidFill>
            <a:srgbClr val="F9D2C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pic>
        <p:nvPicPr>
          <p:cNvPr id="3" name="7">
            <a:extLst>
              <a:ext uri="{FF2B5EF4-FFF2-40B4-BE49-F238E27FC236}">
                <a16:creationId xmlns:a16="http://schemas.microsoft.com/office/drawing/2014/main" id="{499A54C6-DAE9-4E22-90FD-3BD489335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795" y="207437"/>
            <a:ext cx="1184000" cy="714667"/>
          </a:xfrm>
          <a:prstGeom prst="rect">
            <a:avLst/>
          </a:prstGeom>
        </p:spPr>
      </p:pic>
      <p:pic>
        <p:nvPicPr>
          <p:cNvPr id="4" name="15">
            <a:extLst>
              <a:ext uri="{FF2B5EF4-FFF2-40B4-BE49-F238E27FC236}">
                <a16:creationId xmlns:a16="http://schemas.microsoft.com/office/drawing/2014/main" id="{7222AC0C-66DF-478B-A6F9-CE2A0F66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69424">
            <a:off x="4784312" y="-758237"/>
            <a:ext cx="1792000" cy="1696000"/>
          </a:xfrm>
          <a:prstGeom prst="rect">
            <a:avLst/>
          </a:prstGeom>
        </p:spPr>
      </p:pic>
      <p:pic>
        <p:nvPicPr>
          <p:cNvPr id="5" name="17">
            <a:extLst>
              <a:ext uri="{FF2B5EF4-FFF2-40B4-BE49-F238E27FC236}">
                <a16:creationId xmlns:a16="http://schemas.microsoft.com/office/drawing/2014/main" id="{3D83F6E6-C66C-4334-8716-EA6C9CE3D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9" y="4374631"/>
            <a:ext cx="1429333" cy="1397333"/>
          </a:xfrm>
          <a:prstGeom prst="rect">
            <a:avLst/>
          </a:prstGeom>
        </p:spPr>
      </p:pic>
      <p:pic>
        <p:nvPicPr>
          <p:cNvPr id="6" name="19">
            <a:extLst>
              <a:ext uri="{FF2B5EF4-FFF2-40B4-BE49-F238E27FC236}">
                <a16:creationId xmlns:a16="http://schemas.microsoft.com/office/drawing/2014/main" id="{7C330D49-9DAD-4011-9ABE-AEA66433C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134" y="262254"/>
            <a:ext cx="1002667" cy="874667"/>
          </a:xfrm>
          <a:prstGeom prst="rect">
            <a:avLst/>
          </a:prstGeom>
        </p:spPr>
      </p:pic>
      <p:sp>
        <p:nvSpPr>
          <p:cNvPr id="7" name="38">
            <a:extLst>
              <a:ext uri="{FF2B5EF4-FFF2-40B4-BE49-F238E27FC236}">
                <a16:creationId xmlns:a16="http://schemas.microsoft.com/office/drawing/2014/main" id="{873CD6F5-497E-4A3E-ABBD-C837B0E5ABBD}"/>
              </a:ext>
            </a:extLst>
          </p:cNvPr>
          <p:cNvSpPr/>
          <p:nvPr/>
        </p:nvSpPr>
        <p:spPr>
          <a:xfrm>
            <a:off x="0" y="5306340"/>
            <a:ext cx="12192000" cy="1561305"/>
          </a:xfrm>
          <a:custGeom>
            <a:avLst/>
            <a:gdLst>
              <a:gd name="connsiteX0" fmla="*/ 0 w 12858750"/>
              <a:gd name="connsiteY0" fmla="*/ 0 h 1646689"/>
              <a:gd name="connsiteX1" fmla="*/ 413562 w 12858750"/>
              <a:gd name="connsiteY1" fmla="*/ 125561 h 1646689"/>
              <a:gd name="connsiteX2" fmla="*/ 4306942 w 12858750"/>
              <a:gd name="connsiteY2" fmla="*/ 992640 h 1646689"/>
              <a:gd name="connsiteX3" fmla="*/ 8263489 w 12858750"/>
              <a:gd name="connsiteY3" fmla="*/ 598940 h 1646689"/>
              <a:gd name="connsiteX4" fmla="*/ 11417047 w 12858750"/>
              <a:gd name="connsiteY4" fmla="*/ 1132340 h 1646689"/>
              <a:gd name="connsiteX5" fmla="*/ 12817452 w 12858750"/>
              <a:gd name="connsiteY5" fmla="*/ 496649 h 1646689"/>
              <a:gd name="connsiteX6" fmla="*/ 12858750 w 12858750"/>
              <a:gd name="connsiteY6" fmla="*/ 483906 h 1646689"/>
              <a:gd name="connsiteX7" fmla="*/ 12858750 w 12858750"/>
              <a:gd name="connsiteY7" fmla="*/ 1646689 h 1646689"/>
              <a:gd name="connsiteX8" fmla="*/ 0 w 12858750"/>
              <a:gd name="connsiteY8" fmla="*/ 1646689 h 1646689"/>
              <a:gd name="connsiteX9" fmla="*/ 0 w 12858750"/>
              <a:gd name="connsiteY9" fmla="*/ 0 h 16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58750" h="1646689">
                <a:moveTo>
                  <a:pt x="0" y="0"/>
                </a:moveTo>
                <a:lnTo>
                  <a:pt x="413562" y="125561"/>
                </a:lnTo>
                <a:cubicBezTo>
                  <a:pt x="1752108" y="529041"/>
                  <a:pt x="3078429" y="898184"/>
                  <a:pt x="4306942" y="992640"/>
                </a:cubicBezTo>
                <a:cubicBezTo>
                  <a:pt x="5710957" y="1100590"/>
                  <a:pt x="7078471" y="575657"/>
                  <a:pt x="8263489" y="598940"/>
                </a:cubicBezTo>
                <a:cubicBezTo>
                  <a:pt x="9448507" y="622223"/>
                  <a:pt x="10606758" y="1157740"/>
                  <a:pt x="11417047" y="1132340"/>
                </a:cubicBezTo>
                <a:cubicBezTo>
                  <a:pt x="12075407" y="1111703"/>
                  <a:pt x="12401251" y="652304"/>
                  <a:pt x="12817452" y="496649"/>
                </a:cubicBezTo>
                <a:lnTo>
                  <a:pt x="12858750" y="483906"/>
                </a:lnTo>
                <a:lnTo>
                  <a:pt x="12858750" y="1646689"/>
                </a:lnTo>
                <a:lnTo>
                  <a:pt x="0" y="1646689"/>
                </a:lnTo>
                <a:lnTo>
                  <a:pt x="0" y="0"/>
                </a:lnTo>
                <a:close/>
              </a:path>
            </a:pathLst>
          </a:custGeom>
          <a:solidFill>
            <a:srgbClr val="F3A79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pic>
        <p:nvPicPr>
          <p:cNvPr id="8" name="39">
            <a:extLst>
              <a:ext uri="{FF2B5EF4-FFF2-40B4-BE49-F238E27FC236}">
                <a16:creationId xmlns:a16="http://schemas.microsoft.com/office/drawing/2014/main" id="{3F3B9597-6592-4EFA-85DB-0AB738C637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39134" y="3340687"/>
            <a:ext cx="4665487" cy="3716019"/>
          </a:xfrm>
          <a:prstGeom prst="rect">
            <a:avLst/>
          </a:prstGeom>
        </p:spPr>
      </p:pic>
      <p:pic>
        <p:nvPicPr>
          <p:cNvPr id="9" name="40">
            <a:extLst>
              <a:ext uri="{FF2B5EF4-FFF2-40B4-BE49-F238E27FC236}">
                <a16:creationId xmlns:a16="http://schemas.microsoft.com/office/drawing/2014/main" id="{2882980B-2691-4090-B97F-A79F2F9A5A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69" y="232198"/>
            <a:ext cx="1831967" cy="1263425"/>
          </a:xfrm>
          <a:prstGeom prst="rect">
            <a:avLst/>
          </a:prstGeom>
        </p:spPr>
      </p:pic>
      <p:pic>
        <p:nvPicPr>
          <p:cNvPr id="10" name="6">
            <a:extLst>
              <a:ext uri="{FF2B5EF4-FFF2-40B4-BE49-F238E27FC236}">
                <a16:creationId xmlns:a16="http://schemas.microsoft.com/office/drawing/2014/main" id="{A1AC949F-ADAC-43E8-9A90-C77C6C02210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383">
            <a:off x="560481" y="3755306"/>
            <a:ext cx="3146193" cy="1458849"/>
          </a:xfrm>
          <a:prstGeom prst="rect">
            <a:avLst/>
          </a:prstGeom>
        </p:spPr>
      </p:pic>
      <p:pic>
        <p:nvPicPr>
          <p:cNvPr id="13" name="4">
            <a:extLst>
              <a:ext uri="{FF2B5EF4-FFF2-40B4-BE49-F238E27FC236}">
                <a16:creationId xmlns:a16="http://schemas.microsoft.com/office/drawing/2014/main" id="{BBCEADDE-5969-459D-8FEE-3125F361D3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9905" y="368039"/>
            <a:ext cx="2336000" cy="2101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A82906-E765-4609-BC82-C6AB039B2EC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594" y="1904201"/>
            <a:ext cx="4956478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97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/>
          <p:nvPr/>
        </p:nvSpPr>
        <p:spPr>
          <a:xfrm rot="809647">
            <a:off x="3573449" y="984151"/>
            <a:ext cx="1097608" cy="149303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9102" b="1" spc="569" dirty="0">
                <a:solidFill>
                  <a:srgbClr val="FF772C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Arial Rounded MT Bold" panose="020F0704030504030204" pitchFamily="34" charset="0"/>
                <a:ea typeface="江西拙楷" panose="02010600040101010101" pitchFamily="2" charset="-122"/>
              </a:rPr>
              <a:t>B</a:t>
            </a:r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74" y="1792908"/>
            <a:ext cx="2442667" cy="179200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905" y="368039"/>
            <a:ext cx="2336000" cy="2101333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9795" y="207437"/>
            <a:ext cx="1184000" cy="714667"/>
          </a:xfrm>
          <a:prstGeom prst="rect">
            <a:avLst/>
          </a:prstGeom>
        </p:spPr>
      </p:pic>
      <p:pic>
        <p:nvPicPr>
          <p:cNvPr id="14" name="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8468" y="2009992"/>
            <a:ext cx="714667" cy="448000"/>
          </a:xfrm>
          <a:prstGeom prst="rect">
            <a:avLst/>
          </a:prstGeom>
        </p:spPr>
      </p:pic>
      <p:pic>
        <p:nvPicPr>
          <p:cNvPr id="16" name="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669424">
            <a:off x="4784312" y="-758237"/>
            <a:ext cx="1792000" cy="1696000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39" y="4374631"/>
            <a:ext cx="1429333" cy="1397333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134" y="262254"/>
            <a:ext cx="1002667" cy="874667"/>
          </a:xfrm>
          <a:prstGeom prst="rect">
            <a:avLst/>
          </a:prstGeom>
        </p:spPr>
      </p:pic>
      <p:sp>
        <p:nvSpPr>
          <p:cNvPr id="35" name="34"/>
          <p:cNvSpPr/>
          <p:nvPr/>
        </p:nvSpPr>
        <p:spPr>
          <a:xfrm>
            <a:off x="1" y="5314606"/>
            <a:ext cx="12191665" cy="1543206"/>
          </a:xfrm>
          <a:custGeom>
            <a:avLst/>
            <a:gdLst>
              <a:gd name="connsiteX0" fmla="*/ 8936086 w 12858750"/>
              <a:gd name="connsiteY0" fmla="*/ 160 h 1627600"/>
              <a:gd name="connsiteX1" fmla="*/ 9105900 w 12858750"/>
              <a:gd name="connsiteY1" fmla="*/ 8350 h 1627600"/>
              <a:gd name="connsiteX2" fmla="*/ 11709400 w 12858750"/>
              <a:gd name="connsiteY2" fmla="*/ 935450 h 1627600"/>
              <a:gd name="connsiteX3" fmla="*/ 12833946 w 12858750"/>
              <a:gd name="connsiteY3" fmla="*/ 451759 h 1627600"/>
              <a:gd name="connsiteX4" fmla="*/ 12858750 w 12858750"/>
              <a:gd name="connsiteY4" fmla="*/ 443339 h 1627600"/>
              <a:gd name="connsiteX5" fmla="*/ 12858750 w 12858750"/>
              <a:gd name="connsiteY5" fmla="*/ 1627600 h 1627600"/>
              <a:gd name="connsiteX6" fmla="*/ 0 w 12858750"/>
              <a:gd name="connsiteY6" fmla="*/ 1627600 h 1627600"/>
              <a:gd name="connsiteX7" fmla="*/ 0 w 12858750"/>
              <a:gd name="connsiteY7" fmla="*/ 634051 h 1627600"/>
              <a:gd name="connsiteX8" fmla="*/ 513506 w 12858750"/>
              <a:gd name="connsiteY8" fmla="*/ 557228 h 1627600"/>
              <a:gd name="connsiteX9" fmla="*/ 3479800 w 12858750"/>
              <a:gd name="connsiteY9" fmla="*/ 236950 h 1627600"/>
              <a:gd name="connsiteX10" fmla="*/ 6299200 w 12858750"/>
              <a:gd name="connsiteY10" fmla="*/ 465550 h 1627600"/>
              <a:gd name="connsiteX11" fmla="*/ 8936086 w 12858750"/>
              <a:gd name="connsiteY11" fmla="*/ 160 h 16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58750" h="1627600">
                <a:moveTo>
                  <a:pt x="8936086" y="160"/>
                </a:moveTo>
                <a:cubicBezTo>
                  <a:pt x="8992931" y="810"/>
                  <a:pt x="9049544" y="3455"/>
                  <a:pt x="9105900" y="8350"/>
                </a:cubicBezTo>
                <a:cubicBezTo>
                  <a:pt x="10007600" y="86667"/>
                  <a:pt x="11053233" y="857133"/>
                  <a:pt x="11709400" y="935450"/>
                </a:cubicBezTo>
                <a:cubicBezTo>
                  <a:pt x="12201525" y="994188"/>
                  <a:pt x="12581732" y="562388"/>
                  <a:pt x="12833946" y="451759"/>
                </a:cubicBezTo>
                <a:lnTo>
                  <a:pt x="12858750" y="443339"/>
                </a:lnTo>
                <a:lnTo>
                  <a:pt x="12858750" y="1627600"/>
                </a:lnTo>
                <a:lnTo>
                  <a:pt x="0" y="1627600"/>
                </a:lnTo>
                <a:lnTo>
                  <a:pt x="0" y="634051"/>
                </a:lnTo>
                <a:lnTo>
                  <a:pt x="513506" y="557228"/>
                </a:lnTo>
                <a:cubicBezTo>
                  <a:pt x="1588889" y="400462"/>
                  <a:pt x="2620962" y="268700"/>
                  <a:pt x="3479800" y="236950"/>
                </a:cubicBezTo>
                <a:cubicBezTo>
                  <a:pt x="4624917" y="194617"/>
                  <a:pt x="5361517" y="503650"/>
                  <a:pt x="6299200" y="465550"/>
                </a:cubicBezTo>
                <a:cubicBezTo>
                  <a:pt x="7178278" y="429831"/>
                  <a:pt x="8083401" y="-9584"/>
                  <a:pt x="8936086" y="160"/>
                </a:cubicBezTo>
                <a:close/>
              </a:path>
            </a:pathLst>
          </a:custGeom>
          <a:solidFill>
            <a:srgbClr val="F9D2C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sp>
        <p:nvSpPr>
          <p:cNvPr id="39" name="38"/>
          <p:cNvSpPr/>
          <p:nvPr/>
        </p:nvSpPr>
        <p:spPr>
          <a:xfrm>
            <a:off x="-44639" y="5797167"/>
            <a:ext cx="12192000" cy="1561305"/>
          </a:xfrm>
          <a:custGeom>
            <a:avLst/>
            <a:gdLst>
              <a:gd name="connsiteX0" fmla="*/ 0 w 12858750"/>
              <a:gd name="connsiteY0" fmla="*/ 0 h 1646689"/>
              <a:gd name="connsiteX1" fmla="*/ 413562 w 12858750"/>
              <a:gd name="connsiteY1" fmla="*/ 125561 h 1646689"/>
              <a:gd name="connsiteX2" fmla="*/ 4306942 w 12858750"/>
              <a:gd name="connsiteY2" fmla="*/ 992640 h 1646689"/>
              <a:gd name="connsiteX3" fmla="*/ 8263489 w 12858750"/>
              <a:gd name="connsiteY3" fmla="*/ 598940 h 1646689"/>
              <a:gd name="connsiteX4" fmla="*/ 11417047 w 12858750"/>
              <a:gd name="connsiteY4" fmla="*/ 1132340 h 1646689"/>
              <a:gd name="connsiteX5" fmla="*/ 12817452 w 12858750"/>
              <a:gd name="connsiteY5" fmla="*/ 496649 h 1646689"/>
              <a:gd name="connsiteX6" fmla="*/ 12858750 w 12858750"/>
              <a:gd name="connsiteY6" fmla="*/ 483906 h 1646689"/>
              <a:gd name="connsiteX7" fmla="*/ 12858750 w 12858750"/>
              <a:gd name="connsiteY7" fmla="*/ 1646689 h 1646689"/>
              <a:gd name="connsiteX8" fmla="*/ 0 w 12858750"/>
              <a:gd name="connsiteY8" fmla="*/ 1646689 h 1646689"/>
              <a:gd name="connsiteX9" fmla="*/ 0 w 12858750"/>
              <a:gd name="connsiteY9" fmla="*/ 0 h 16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58750" h="1646689">
                <a:moveTo>
                  <a:pt x="0" y="0"/>
                </a:moveTo>
                <a:lnTo>
                  <a:pt x="413562" y="125561"/>
                </a:lnTo>
                <a:cubicBezTo>
                  <a:pt x="1752108" y="529041"/>
                  <a:pt x="3078429" y="898184"/>
                  <a:pt x="4306942" y="992640"/>
                </a:cubicBezTo>
                <a:cubicBezTo>
                  <a:pt x="5710957" y="1100590"/>
                  <a:pt x="7078471" y="575657"/>
                  <a:pt x="8263489" y="598940"/>
                </a:cubicBezTo>
                <a:cubicBezTo>
                  <a:pt x="9448507" y="622223"/>
                  <a:pt x="10606758" y="1157740"/>
                  <a:pt x="11417047" y="1132340"/>
                </a:cubicBezTo>
                <a:cubicBezTo>
                  <a:pt x="12075407" y="1111703"/>
                  <a:pt x="12401251" y="652304"/>
                  <a:pt x="12817452" y="496649"/>
                </a:cubicBezTo>
                <a:lnTo>
                  <a:pt x="12858750" y="483906"/>
                </a:lnTo>
                <a:lnTo>
                  <a:pt x="12858750" y="1646689"/>
                </a:lnTo>
                <a:lnTo>
                  <a:pt x="0" y="1646689"/>
                </a:lnTo>
                <a:lnTo>
                  <a:pt x="0" y="0"/>
                </a:lnTo>
                <a:close/>
              </a:path>
            </a:pathLst>
          </a:custGeom>
          <a:solidFill>
            <a:srgbClr val="F3A79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pic>
        <p:nvPicPr>
          <p:cNvPr id="40" name="3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39134" y="3340687"/>
            <a:ext cx="4665487" cy="3716019"/>
          </a:xfrm>
          <a:prstGeom prst="rect">
            <a:avLst/>
          </a:prstGeom>
        </p:spPr>
      </p:pic>
      <p:pic>
        <p:nvPicPr>
          <p:cNvPr id="41" name="4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69" y="232198"/>
            <a:ext cx="1831967" cy="1263425"/>
          </a:xfrm>
          <a:prstGeom prst="rect">
            <a:avLst/>
          </a:prstGeom>
        </p:spPr>
      </p:pic>
      <p:sp>
        <p:nvSpPr>
          <p:cNvPr id="55" name="52"/>
          <p:cNvSpPr/>
          <p:nvPr/>
        </p:nvSpPr>
        <p:spPr>
          <a:xfrm>
            <a:off x="2993465" y="2664200"/>
            <a:ext cx="6204736" cy="1800525"/>
          </a:xfrm>
          <a:custGeom>
            <a:avLst/>
            <a:gdLst>
              <a:gd name="connsiteX0" fmla="*/ 0 w 6544050"/>
              <a:gd name="connsiteY0" fmla="*/ 86144 h 516852"/>
              <a:gd name="connsiteX1" fmla="*/ 86144 w 6544050"/>
              <a:gd name="connsiteY1" fmla="*/ 0 h 516852"/>
              <a:gd name="connsiteX2" fmla="*/ 6457906 w 6544050"/>
              <a:gd name="connsiteY2" fmla="*/ 0 h 516852"/>
              <a:gd name="connsiteX3" fmla="*/ 6544050 w 6544050"/>
              <a:gd name="connsiteY3" fmla="*/ 86144 h 516852"/>
              <a:gd name="connsiteX4" fmla="*/ 6544050 w 6544050"/>
              <a:gd name="connsiteY4" fmla="*/ 430708 h 516852"/>
              <a:gd name="connsiteX5" fmla="*/ 6457906 w 6544050"/>
              <a:gd name="connsiteY5" fmla="*/ 516852 h 516852"/>
              <a:gd name="connsiteX6" fmla="*/ 86144 w 6544050"/>
              <a:gd name="connsiteY6" fmla="*/ 516852 h 516852"/>
              <a:gd name="connsiteX7" fmla="*/ 0 w 6544050"/>
              <a:gd name="connsiteY7" fmla="*/ 430708 h 516852"/>
              <a:gd name="connsiteX8" fmla="*/ 0 w 6544050"/>
              <a:gd name="connsiteY8" fmla="*/ 86144 h 516852"/>
              <a:gd name="connsiteX0" fmla="*/ 0 w 6544050"/>
              <a:gd name="connsiteY0" fmla="*/ 86144 h 516852"/>
              <a:gd name="connsiteX1" fmla="*/ 86144 w 6544050"/>
              <a:gd name="connsiteY1" fmla="*/ 0 h 516852"/>
              <a:gd name="connsiteX2" fmla="*/ 1896258 w 6544050"/>
              <a:gd name="connsiteY2" fmla="*/ 32615 h 516852"/>
              <a:gd name="connsiteX3" fmla="*/ 6457906 w 6544050"/>
              <a:gd name="connsiteY3" fmla="*/ 0 h 516852"/>
              <a:gd name="connsiteX4" fmla="*/ 6544050 w 6544050"/>
              <a:gd name="connsiteY4" fmla="*/ 86144 h 516852"/>
              <a:gd name="connsiteX5" fmla="*/ 6544050 w 6544050"/>
              <a:gd name="connsiteY5" fmla="*/ 430708 h 516852"/>
              <a:gd name="connsiteX6" fmla="*/ 6457906 w 6544050"/>
              <a:gd name="connsiteY6" fmla="*/ 516852 h 516852"/>
              <a:gd name="connsiteX7" fmla="*/ 86144 w 6544050"/>
              <a:gd name="connsiteY7" fmla="*/ 516852 h 516852"/>
              <a:gd name="connsiteX8" fmla="*/ 0 w 6544050"/>
              <a:gd name="connsiteY8" fmla="*/ 430708 h 516852"/>
              <a:gd name="connsiteX9" fmla="*/ 0 w 6544050"/>
              <a:gd name="connsiteY9" fmla="*/ 86144 h 516852"/>
              <a:gd name="connsiteX0" fmla="*/ 0 w 6544050"/>
              <a:gd name="connsiteY0" fmla="*/ 86144 h 516852"/>
              <a:gd name="connsiteX1" fmla="*/ 86144 w 6544050"/>
              <a:gd name="connsiteY1" fmla="*/ 0 h 516852"/>
              <a:gd name="connsiteX2" fmla="*/ 1896258 w 6544050"/>
              <a:gd name="connsiteY2" fmla="*/ 32615 h 516852"/>
              <a:gd name="connsiteX3" fmla="*/ 6457906 w 6544050"/>
              <a:gd name="connsiteY3" fmla="*/ 0 h 516852"/>
              <a:gd name="connsiteX4" fmla="*/ 6544050 w 6544050"/>
              <a:gd name="connsiteY4" fmla="*/ 86144 h 516852"/>
              <a:gd name="connsiteX5" fmla="*/ 6544050 w 6544050"/>
              <a:gd name="connsiteY5" fmla="*/ 430708 h 516852"/>
              <a:gd name="connsiteX6" fmla="*/ 6457906 w 6544050"/>
              <a:gd name="connsiteY6" fmla="*/ 516852 h 516852"/>
              <a:gd name="connsiteX7" fmla="*/ 4958772 w 6544050"/>
              <a:gd name="connsiteY7" fmla="*/ 482557 h 516852"/>
              <a:gd name="connsiteX8" fmla="*/ 86144 w 6544050"/>
              <a:gd name="connsiteY8" fmla="*/ 516852 h 516852"/>
              <a:gd name="connsiteX9" fmla="*/ 0 w 6544050"/>
              <a:gd name="connsiteY9" fmla="*/ 430708 h 516852"/>
              <a:gd name="connsiteX10" fmla="*/ 0 w 6544050"/>
              <a:gd name="connsiteY10" fmla="*/ 86144 h 516852"/>
              <a:gd name="connsiteX0" fmla="*/ 39585 w 6583635"/>
              <a:gd name="connsiteY0" fmla="*/ 86144 h 516852"/>
              <a:gd name="connsiteX1" fmla="*/ 125729 w 6583635"/>
              <a:gd name="connsiteY1" fmla="*/ 0 h 516852"/>
              <a:gd name="connsiteX2" fmla="*/ 1935843 w 6583635"/>
              <a:gd name="connsiteY2" fmla="*/ 32615 h 516852"/>
              <a:gd name="connsiteX3" fmla="*/ 6497491 w 6583635"/>
              <a:gd name="connsiteY3" fmla="*/ 0 h 516852"/>
              <a:gd name="connsiteX4" fmla="*/ 6583635 w 6583635"/>
              <a:gd name="connsiteY4" fmla="*/ 86144 h 516852"/>
              <a:gd name="connsiteX5" fmla="*/ 6583635 w 6583635"/>
              <a:gd name="connsiteY5" fmla="*/ 430708 h 516852"/>
              <a:gd name="connsiteX6" fmla="*/ 6497491 w 6583635"/>
              <a:gd name="connsiteY6" fmla="*/ 516852 h 516852"/>
              <a:gd name="connsiteX7" fmla="*/ 4998357 w 6583635"/>
              <a:gd name="connsiteY7" fmla="*/ 482557 h 516852"/>
              <a:gd name="connsiteX8" fmla="*/ 125729 w 6583635"/>
              <a:gd name="connsiteY8" fmla="*/ 516852 h 516852"/>
              <a:gd name="connsiteX9" fmla="*/ 39585 w 6583635"/>
              <a:gd name="connsiteY9" fmla="*/ 430708 h 516852"/>
              <a:gd name="connsiteX10" fmla="*/ 0 w 6583635"/>
              <a:gd name="connsiteY10" fmla="*/ 209326 h 516852"/>
              <a:gd name="connsiteX11" fmla="*/ 39585 w 6583635"/>
              <a:gd name="connsiteY11" fmla="*/ 86144 h 516852"/>
              <a:gd name="connsiteX0" fmla="*/ 39585 w 6583635"/>
              <a:gd name="connsiteY0" fmla="*/ 86144 h 516852"/>
              <a:gd name="connsiteX1" fmla="*/ 125729 w 6583635"/>
              <a:gd name="connsiteY1" fmla="*/ 0 h 516852"/>
              <a:gd name="connsiteX2" fmla="*/ 1935843 w 6583635"/>
              <a:gd name="connsiteY2" fmla="*/ 32615 h 516852"/>
              <a:gd name="connsiteX3" fmla="*/ 6497491 w 6583635"/>
              <a:gd name="connsiteY3" fmla="*/ 0 h 516852"/>
              <a:gd name="connsiteX4" fmla="*/ 6583635 w 6583635"/>
              <a:gd name="connsiteY4" fmla="*/ 86144 h 516852"/>
              <a:gd name="connsiteX5" fmla="*/ 6560821 w 6583635"/>
              <a:gd name="connsiteY5" fmla="*/ 224566 h 516852"/>
              <a:gd name="connsiteX6" fmla="*/ 6583635 w 6583635"/>
              <a:gd name="connsiteY6" fmla="*/ 430708 h 516852"/>
              <a:gd name="connsiteX7" fmla="*/ 6497491 w 6583635"/>
              <a:gd name="connsiteY7" fmla="*/ 516852 h 516852"/>
              <a:gd name="connsiteX8" fmla="*/ 4998357 w 6583635"/>
              <a:gd name="connsiteY8" fmla="*/ 482557 h 516852"/>
              <a:gd name="connsiteX9" fmla="*/ 125729 w 6583635"/>
              <a:gd name="connsiteY9" fmla="*/ 516852 h 516852"/>
              <a:gd name="connsiteX10" fmla="*/ 39585 w 6583635"/>
              <a:gd name="connsiteY10" fmla="*/ 430708 h 516852"/>
              <a:gd name="connsiteX11" fmla="*/ 0 w 6583635"/>
              <a:gd name="connsiteY11" fmla="*/ 209326 h 516852"/>
              <a:gd name="connsiteX12" fmla="*/ 39585 w 6583635"/>
              <a:gd name="connsiteY12" fmla="*/ 86144 h 516852"/>
              <a:gd name="connsiteX0" fmla="*/ 39585 w 6583635"/>
              <a:gd name="connsiteY0" fmla="*/ 86144 h 516852"/>
              <a:gd name="connsiteX1" fmla="*/ 125729 w 6583635"/>
              <a:gd name="connsiteY1" fmla="*/ 0 h 516852"/>
              <a:gd name="connsiteX2" fmla="*/ 1935843 w 6583635"/>
              <a:gd name="connsiteY2" fmla="*/ 32615 h 516852"/>
              <a:gd name="connsiteX3" fmla="*/ 5219701 w 6583635"/>
              <a:gd name="connsiteY3" fmla="*/ 79786 h 516852"/>
              <a:gd name="connsiteX4" fmla="*/ 6497491 w 6583635"/>
              <a:gd name="connsiteY4" fmla="*/ 0 h 516852"/>
              <a:gd name="connsiteX5" fmla="*/ 6583635 w 6583635"/>
              <a:gd name="connsiteY5" fmla="*/ 86144 h 516852"/>
              <a:gd name="connsiteX6" fmla="*/ 6560821 w 6583635"/>
              <a:gd name="connsiteY6" fmla="*/ 224566 h 516852"/>
              <a:gd name="connsiteX7" fmla="*/ 6583635 w 6583635"/>
              <a:gd name="connsiteY7" fmla="*/ 430708 h 516852"/>
              <a:gd name="connsiteX8" fmla="*/ 6497491 w 6583635"/>
              <a:gd name="connsiteY8" fmla="*/ 516852 h 516852"/>
              <a:gd name="connsiteX9" fmla="*/ 4998357 w 6583635"/>
              <a:gd name="connsiteY9" fmla="*/ 482557 h 516852"/>
              <a:gd name="connsiteX10" fmla="*/ 125729 w 6583635"/>
              <a:gd name="connsiteY10" fmla="*/ 516852 h 516852"/>
              <a:gd name="connsiteX11" fmla="*/ 39585 w 6583635"/>
              <a:gd name="connsiteY11" fmla="*/ 430708 h 516852"/>
              <a:gd name="connsiteX12" fmla="*/ 0 w 6583635"/>
              <a:gd name="connsiteY12" fmla="*/ 209326 h 516852"/>
              <a:gd name="connsiteX13" fmla="*/ 39585 w 6583635"/>
              <a:gd name="connsiteY13" fmla="*/ 86144 h 516852"/>
              <a:gd name="connsiteX0" fmla="*/ 8 w 6544058"/>
              <a:gd name="connsiteY0" fmla="*/ 86144 h 516852"/>
              <a:gd name="connsiteX1" fmla="*/ 86152 w 6544058"/>
              <a:gd name="connsiteY1" fmla="*/ 0 h 516852"/>
              <a:gd name="connsiteX2" fmla="*/ 1896266 w 6544058"/>
              <a:gd name="connsiteY2" fmla="*/ 32615 h 516852"/>
              <a:gd name="connsiteX3" fmla="*/ 5180124 w 6544058"/>
              <a:gd name="connsiteY3" fmla="*/ 79786 h 516852"/>
              <a:gd name="connsiteX4" fmla="*/ 6457914 w 6544058"/>
              <a:gd name="connsiteY4" fmla="*/ 0 h 516852"/>
              <a:gd name="connsiteX5" fmla="*/ 6544058 w 6544058"/>
              <a:gd name="connsiteY5" fmla="*/ 86144 h 516852"/>
              <a:gd name="connsiteX6" fmla="*/ 6521244 w 6544058"/>
              <a:gd name="connsiteY6" fmla="*/ 224566 h 516852"/>
              <a:gd name="connsiteX7" fmla="*/ 6544058 w 6544058"/>
              <a:gd name="connsiteY7" fmla="*/ 430708 h 516852"/>
              <a:gd name="connsiteX8" fmla="*/ 6457914 w 6544058"/>
              <a:gd name="connsiteY8" fmla="*/ 516852 h 516852"/>
              <a:gd name="connsiteX9" fmla="*/ 4958780 w 6544058"/>
              <a:gd name="connsiteY9" fmla="*/ 482557 h 516852"/>
              <a:gd name="connsiteX10" fmla="*/ 86152 w 6544058"/>
              <a:gd name="connsiteY10" fmla="*/ 516852 h 516852"/>
              <a:gd name="connsiteX11" fmla="*/ 8 w 6544058"/>
              <a:gd name="connsiteY11" fmla="*/ 430708 h 516852"/>
              <a:gd name="connsiteX12" fmla="*/ 23923 w 6544058"/>
              <a:gd name="connsiteY12" fmla="*/ 234726 h 516852"/>
              <a:gd name="connsiteX13" fmla="*/ 8 w 6544058"/>
              <a:gd name="connsiteY13" fmla="*/ 86144 h 5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44058" h="516852">
                <a:moveTo>
                  <a:pt x="8" y="86144"/>
                </a:moveTo>
                <a:cubicBezTo>
                  <a:pt x="8" y="38568"/>
                  <a:pt x="38576" y="0"/>
                  <a:pt x="86152" y="0"/>
                </a:cubicBezTo>
                <a:cubicBezTo>
                  <a:pt x="689523" y="1195"/>
                  <a:pt x="1292895" y="31420"/>
                  <a:pt x="1896266" y="32615"/>
                </a:cubicBezTo>
                <a:cubicBezTo>
                  <a:pt x="2990885" y="25479"/>
                  <a:pt x="4085505" y="86922"/>
                  <a:pt x="5180124" y="79786"/>
                </a:cubicBezTo>
                <a:lnTo>
                  <a:pt x="6457914" y="0"/>
                </a:lnTo>
                <a:cubicBezTo>
                  <a:pt x="6505490" y="0"/>
                  <a:pt x="6544058" y="38568"/>
                  <a:pt x="6544058" y="86144"/>
                </a:cubicBezTo>
                <a:cubicBezTo>
                  <a:pt x="6541533" y="129745"/>
                  <a:pt x="6523769" y="180965"/>
                  <a:pt x="6521244" y="224566"/>
                </a:cubicBezTo>
                <a:lnTo>
                  <a:pt x="6544058" y="430708"/>
                </a:lnTo>
                <a:cubicBezTo>
                  <a:pt x="6544058" y="478284"/>
                  <a:pt x="6505490" y="516852"/>
                  <a:pt x="6457914" y="516852"/>
                </a:cubicBezTo>
                <a:cubicBezTo>
                  <a:pt x="5958203" y="515097"/>
                  <a:pt x="5458491" y="484312"/>
                  <a:pt x="4958780" y="482557"/>
                </a:cubicBezTo>
                <a:lnTo>
                  <a:pt x="86152" y="516852"/>
                </a:lnTo>
                <a:cubicBezTo>
                  <a:pt x="38576" y="516852"/>
                  <a:pt x="8" y="478284"/>
                  <a:pt x="8" y="430708"/>
                </a:cubicBezTo>
                <a:cubicBezTo>
                  <a:pt x="-487" y="356914"/>
                  <a:pt x="24418" y="308520"/>
                  <a:pt x="23923" y="234726"/>
                </a:cubicBezTo>
                <a:lnTo>
                  <a:pt x="8" y="86144"/>
                </a:lnTo>
                <a:close/>
              </a:path>
            </a:pathLst>
          </a:cu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  <p:sp>
        <p:nvSpPr>
          <p:cNvPr id="59" name="TextBox 4"/>
          <p:cNvSpPr txBox="1"/>
          <p:nvPr/>
        </p:nvSpPr>
        <p:spPr>
          <a:xfrm>
            <a:off x="4468414" y="1265729"/>
            <a:ext cx="1136080" cy="149303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9102" b="1" spc="569" dirty="0">
                <a:solidFill>
                  <a:srgbClr val="73A43A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Arial Rounded MT Bold" panose="020F0704030504030204" pitchFamily="34" charset="0"/>
                <a:ea typeface="江西拙楷" panose="02010600040101010101" pitchFamily="2" charset="-122"/>
              </a:rPr>
              <a:t>À</a:t>
            </a:r>
          </a:p>
        </p:txBody>
      </p:sp>
      <p:sp>
        <p:nvSpPr>
          <p:cNvPr id="60" name="TextBox 4"/>
          <p:cNvSpPr txBox="1"/>
          <p:nvPr/>
        </p:nvSpPr>
        <p:spPr>
          <a:xfrm rot="21234796">
            <a:off x="5451683" y="1042826"/>
            <a:ext cx="57983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8000" b="1" spc="569" dirty="0">
                <a:solidFill>
                  <a:srgbClr val="B770E5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Arial Rounded MT Bold" panose="020F0704030504030204" pitchFamily="34" charset="0"/>
                <a:ea typeface="江西拙楷" panose="02010600040101010101" pitchFamily="2" charset="-122"/>
              </a:rPr>
              <a:t>I</a:t>
            </a:r>
          </a:p>
        </p:txBody>
      </p:sp>
      <p:sp>
        <p:nvSpPr>
          <p:cNvPr id="61" name="TextBox 4"/>
          <p:cNvSpPr txBox="1"/>
          <p:nvPr/>
        </p:nvSpPr>
        <p:spPr>
          <a:xfrm>
            <a:off x="6489094" y="1242103"/>
            <a:ext cx="92929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8800" b="1" spc="569" dirty="0">
                <a:solidFill>
                  <a:srgbClr val="2666C4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Arial Rounded MT Bold" panose="020F0704030504030204" pitchFamily="34" charset="0"/>
                <a:ea typeface="江西拙楷" panose="02010600040101010101" pitchFamily="2" charset="-122"/>
              </a:rPr>
              <a:t>2</a:t>
            </a:r>
          </a:p>
        </p:txBody>
      </p:sp>
      <p:sp>
        <p:nvSpPr>
          <p:cNvPr id="62" name="TextBox 4"/>
          <p:cNvSpPr txBox="1"/>
          <p:nvPr/>
        </p:nvSpPr>
        <p:spPr>
          <a:xfrm>
            <a:off x="7226999" y="1039804"/>
            <a:ext cx="951735" cy="149303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9102" b="1" spc="569" dirty="0">
                <a:solidFill>
                  <a:srgbClr val="FFC91F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Arial Rounded MT Bold" panose="020F0704030504030204" pitchFamily="34" charset="0"/>
                <a:ea typeface="江西拙楷" panose="02010600040101010101" pitchFamily="2" charset="-122"/>
              </a:rPr>
              <a:t>7</a:t>
            </a:r>
          </a:p>
        </p:txBody>
      </p:sp>
      <p:pic>
        <p:nvPicPr>
          <p:cNvPr id="63" name="6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3466">
            <a:off x="5731355" y="2194408"/>
            <a:ext cx="808316" cy="57634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383">
            <a:off x="560481" y="3755306"/>
            <a:ext cx="3146193" cy="1458849"/>
          </a:xfrm>
          <a:prstGeom prst="rect">
            <a:avLst/>
          </a:prstGeom>
        </p:spPr>
      </p:pic>
      <p:sp>
        <p:nvSpPr>
          <p:cNvPr id="29" name="20">
            <a:extLst>
              <a:ext uri="{FF2B5EF4-FFF2-40B4-BE49-F238E27FC236}">
                <a16:creationId xmlns:a16="http://schemas.microsoft.com/office/drawing/2014/main" id="{7E484386-66F1-469D-A193-51FE00E35C89}"/>
              </a:ext>
            </a:extLst>
          </p:cNvPr>
          <p:cNvSpPr txBox="1"/>
          <p:nvPr/>
        </p:nvSpPr>
        <p:spPr>
          <a:xfrm>
            <a:off x="3240848" y="2512530"/>
            <a:ext cx="57893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V </a:t>
            </a:r>
            <a:r>
              <a:rPr lang="en-US" altLang="zh-CN" sz="138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v</a:t>
            </a:r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   X </a:t>
            </a:r>
            <a:r>
              <a:rPr lang="en-US" altLang="zh-CN" sz="138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x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5" name="Picture 14" descr="Calendar&#10;&#10;Description automatically generated">
            <a:extLst>
              <a:ext uri="{FF2B5EF4-FFF2-40B4-BE49-F238E27FC236}">
                <a16:creationId xmlns:a16="http://schemas.microsoft.com/office/drawing/2014/main" id="{963563DB-3BB8-4DAF-BE6B-ED19FCBA034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590" y="3408516"/>
            <a:ext cx="3390486" cy="4795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2394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9" grpId="0"/>
      <p:bldP spid="60" grpId="0"/>
      <p:bldP spid="61" grpId="0"/>
      <p:bldP spid="62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A36DD8-69C7-45E2-B47C-2450719D15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513" y="1648214"/>
            <a:ext cx="9969306" cy="453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D95731-B7E7-48BB-9B77-5500E06949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8835"/>
            <a:ext cx="2478406" cy="13840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BC5678-4795-413C-860F-E1F54C6BC18F}"/>
              </a:ext>
            </a:extLst>
          </p:cNvPr>
          <p:cNvGrpSpPr/>
          <p:nvPr/>
        </p:nvGrpSpPr>
        <p:grpSpPr>
          <a:xfrm>
            <a:off x="2478406" y="786440"/>
            <a:ext cx="7480897" cy="874599"/>
            <a:chOff x="-443081" y="4964793"/>
            <a:chExt cx="3859502" cy="87459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43BAC59-B8A3-45F2-8F92-2B13C30AC3F2}"/>
                </a:ext>
              </a:extLst>
            </p:cNvPr>
            <p:cNvSpPr/>
            <p:nvPr/>
          </p:nvSpPr>
          <p:spPr>
            <a:xfrm>
              <a:off x="-306558" y="4964793"/>
              <a:ext cx="3722979" cy="861774"/>
            </a:xfrm>
            <a:prstGeom prst="roundRect">
              <a:avLst/>
            </a:prstGeom>
            <a:solidFill>
              <a:srgbClr val="FDEEE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83E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8006C2-CFA3-400E-B9CD-04707BC34977}"/>
                </a:ext>
              </a:extLst>
            </p:cNvPr>
            <p:cNvSpPr/>
            <p:nvPr/>
          </p:nvSpPr>
          <p:spPr>
            <a:xfrm>
              <a:off x="-443081" y="4977618"/>
              <a:ext cx="385950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61963" algn="just"/>
              <a:r>
                <a:rPr lang="en-US" sz="5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5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phố</a:t>
              </a:r>
              <a:r>
                <a:rPr lang="en-US" sz="5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5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nông</a:t>
              </a:r>
              <a:r>
                <a:rPr lang="en-US" sz="5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</a:t>
              </a:r>
              <a:r>
                <a:rPr lang="en-US" sz="5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222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/>
          <p:nvPr/>
        </p:nvSpPr>
        <p:spPr>
          <a:xfrm rot="281723">
            <a:off x="2939963" y="1579981"/>
            <a:ext cx="3914983" cy="149303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9102" b="1" spc="569" dirty="0">
                <a:solidFill>
                  <a:srgbClr val="FF772C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Arial Rounded MT Bold" panose="020F0704030504030204" pitchFamily="34" charset="0"/>
                <a:ea typeface="江西拙楷" panose="02010600040101010101" pitchFamily="2" charset="-122"/>
              </a:rPr>
              <a:t>CỦNG</a:t>
            </a:r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74" y="1792908"/>
            <a:ext cx="2442667" cy="179200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905" y="368039"/>
            <a:ext cx="2336000" cy="2101333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9795" y="207437"/>
            <a:ext cx="1184000" cy="714667"/>
          </a:xfrm>
          <a:prstGeom prst="rect">
            <a:avLst/>
          </a:prstGeom>
        </p:spPr>
      </p:pic>
      <p:pic>
        <p:nvPicPr>
          <p:cNvPr id="14" name="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8468" y="2009992"/>
            <a:ext cx="714667" cy="448000"/>
          </a:xfrm>
          <a:prstGeom prst="rect">
            <a:avLst/>
          </a:prstGeom>
        </p:spPr>
      </p:pic>
      <p:pic>
        <p:nvPicPr>
          <p:cNvPr id="16" name="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669424">
            <a:off x="4784312" y="-758237"/>
            <a:ext cx="1792000" cy="1696000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39" y="4374631"/>
            <a:ext cx="1429333" cy="1397333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134" y="262254"/>
            <a:ext cx="1002667" cy="874667"/>
          </a:xfrm>
          <a:prstGeom prst="rect">
            <a:avLst/>
          </a:prstGeom>
        </p:spPr>
      </p:pic>
      <p:sp>
        <p:nvSpPr>
          <p:cNvPr id="35" name="34"/>
          <p:cNvSpPr/>
          <p:nvPr/>
        </p:nvSpPr>
        <p:spPr>
          <a:xfrm>
            <a:off x="1" y="5314606"/>
            <a:ext cx="12191665" cy="1543206"/>
          </a:xfrm>
          <a:custGeom>
            <a:avLst/>
            <a:gdLst>
              <a:gd name="connsiteX0" fmla="*/ 8936086 w 12858750"/>
              <a:gd name="connsiteY0" fmla="*/ 160 h 1627600"/>
              <a:gd name="connsiteX1" fmla="*/ 9105900 w 12858750"/>
              <a:gd name="connsiteY1" fmla="*/ 8350 h 1627600"/>
              <a:gd name="connsiteX2" fmla="*/ 11709400 w 12858750"/>
              <a:gd name="connsiteY2" fmla="*/ 935450 h 1627600"/>
              <a:gd name="connsiteX3" fmla="*/ 12833946 w 12858750"/>
              <a:gd name="connsiteY3" fmla="*/ 451759 h 1627600"/>
              <a:gd name="connsiteX4" fmla="*/ 12858750 w 12858750"/>
              <a:gd name="connsiteY4" fmla="*/ 443339 h 1627600"/>
              <a:gd name="connsiteX5" fmla="*/ 12858750 w 12858750"/>
              <a:gd name="connsiteY5" fmla="*/ 1627600 h 1627600"/>
              <a:gd name="connsiteX6" fmla="*/ 0 w 12858750"/>
              <a:gd name="connsiteY6" fmla="*/ 1627600 h 1627600"/>
              <a:gd name="connsiteX7" fmla="*/ 0 w 12858750"/>
              <a:gd name="connsiteY7" fmla="*/ 634051 h 1627600"/>
              <a:gd name="connsiteX8" fmla="*/ 513506 w 12858750"/>
              <a:gd name="connsiteY8" fmla="*/ 557228 h 1627600"/>
              <a:gd name="connsiteX9" fmla="*/ 3479800 w 12858750"/>
              <a:gd name="connsiteY9" fmla="*/ 236950 h 1627600"/>
              <a:gd name="connsiteX10" fmla="*/ 6299200 w 12858750"/>
              <a:gd name="connsiteY10" fmla="*/ 465550 h 1627600"/>
              <a:gd name="connsiteX11" fmla="*/ 8936086 w 12858750"/>
              <a:gd name="connsiteY11" fmla="*/ 160 h 16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58750" h="1627600">
                <a:moveTo>
                  <a:pt x="8936086" y="160"/>
                </a:moveTo>
                <a:cubicBezTo>
                  <a:pt x="8992931" y="810"/>
                  <a:pt x="9049544" y="3455"/>
                  <a:pt x="9105900" y="8350"/>
                </a:cubicBezTo>
                <a:cubicBezTo>
                  <a:pt x="10007600" y="86667"/>
                  <a:pt x="11053233" y="857133"/>
                  <a:pt x="11709400" y="935450"/>
                </a:cubicBezTo>
                <a:cubicBezTo>
                  <a:pt x="12201525" y="994188"/>
                  <a:pt x="12581732" y="562388"/>
                  <a:pt x="12833946" y="451759"/>
                </a:cubicBezTo>
                <a:lnTo>
                  <a:pt x="12858750" y="443339"/>
                </a:lnTo>
                <a:lnTo>
                  <a:pt x="12858750" y="1627600"/>
                </a:lnTo>
                <a:lnTo>
                  <a:pt x="0" y="1627600"/>
                </a:lnTo>
                <a:lnTo>
                  <a:pt x="0" y="634051"/>
                </a:lnTo>
                <a:lnTo>
                  <a:pt x="513506" y="557228"/>
                </a:lnTo>
                <a:cubicBezTo>
                  <a:pt x="1588889" y="400462"/>
                  <a:pt x="2620962" y="268700"/>
                  <a:pt x="3479800" y="236950"/>
                </a:cubicBezTo>
                <a:cubicBezTo>
                  <a:pt x="4624917" y="194617"/>
                  <a:pt x="5361517" y="503650"/>
                  <a:pt x="6299200" y="465550"/>
                </a:cubicBezTo>
                <a:cubicBezTo>
                  <a:pt x="7178278" y="429831"/>
                  <a:pt x="8083401" y="-9584"/>
                  <a:pt x="8936086" y="160"/>
                </a:cubicBezTo>
                <a:close/>
              </a:path>
            </a:pathLst>
          </a:custGeom>
          <a:solidFill>
            <a:srgbClr val="F9D2C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sp>
        <p:nvSpPr>
          <p:cNvPr id="39" name="38"/>
          <p:cNvSpPr/>
          <p:nvPr/>
        </p:nvSpPr>
        <p:spPr>
          <a:xfrm>
            <a:off x="-44639" y="5797167"/>
            <a:ext cx="12192000" cy="1561305"/>
          </a:xfrm>
          <a:custGeom>
            <a:avLst/>
            <a:gdLst>
              <a:gd name="connsiteX0" fmla="*/ 0 w 12858750"/>
              <a:gd name="connsiteY0" fmla="*/ 0 h 1646689"/>
              <a:gd name="connsiteX1" fmla="*/ 413562 w 12858750"/>
              <a:gd name="connsiteY1" fmla="*/ 125561 h 1646689"/>
              <a:gd name="connsiteX2" fmla="*/ 4306942 w 12858750"/>
              <a:gd name="connsiteY2" fmla="*/ 992640 h 1646689"/>
              <a:gd name="connsiteX3" fmla="*/ 8263489 w 12858750"/>
              <a:gd name="connsiteY3" fmla="*/ 598940 h 1646689"/>
              <a:gd name="connsiteX4" fmla="*/ 11417047 w 12858750"/>
              <a:gd name="connsiteY4" fmla="*/ 1132340 h 1646689"/>
              <a:gd name="connsiteX5" fmla="*/ 12817452 w 12858750"/>
              <a:gd name="connsiteY5" fmla="*/ 496649 h 1646689"/>
              <a:gd name="connsiteX6" fmla="*/ 12858750 w 12858750"/>
              <a:gd name="connsiteY6" fmla="*/ 483906 h 1646689"/>
              <a:gd name="connsiteX7" fmla="*/ 12858750 w 12858750"/>
              <a:gd name="connsiteY7" fmla="*/ 1646689 h 1646689"/>
              <a:gd name="connsiteX8" fmla="*/ 0 w 12858750"/>
              <a:gd name="connsiteY8" fmla="*/ 1646689 h 1646689"/>
              <a:gd name="connsiteX9" fmla="*/ 0 w 12858750"/>
              <a:gd name="connsiteY9" fmla="*/ 0 h 16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58750" h="1646689">
                <a:moveTo>
                  <a:pt x="0" y="0"/>
                </a:moveTo>
                <a:lnTo>
                  <a:pt x="413562" y="125561"/>
                </a:lnTo>
                <a:cubicBezTo>
                  <a:pt x="1752108" y="529041"/>
                  <a:pt x="3078429" y="898184"/>
                  <a:pt x="4306942" y="992640"/>
                </a:cubicBezTo>
                <a:cubicBezTo>
                  <a:pt x="5710957" y="1100590"/>
                  <a:pt x="7078471" y="575657"/>
                  <a:pt x="8263489" y="598940"/>
                </a:cubicBezTo>
                <a:cubicBezTo>
                  <a:pt x="9448507" y="622223"/>
                  <a:pt x="10606758" y="1157740"/>
                  <a:pt x="11417047" y="1132340"/>
                </a:cubicBezTo>
                <a:cubicBezTo>
                  <a:pt x="12075407" y="1111703"/>
                  <a:pt x="12401251" y="652304"/>
                  <a:pt x="12817452" y="496649"/>
                </a:cubicBezTo>
                <a:lnTo>
                  <a:pt x="12858750" y="483906"/>
                </a:lnTo>
                <a:lnTo>
                  <a:pt x="12858750" y="1646689"/>
                </a:lnTo>
                <a:lnTo>
                  <a:pt x="0" y="1646689"/>
                </a:lnTo>
                <a:lnTo>
                  <a:pt x="0" y="0"/>
                </a:lnTo>
                <a:close/>
              </a:path>
            </a:pathLst>
          </a:custGeom>
          <a:solidFill>
            <a:srgbClr val="F3A79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pic>
        <p:nvPicPr>
          <p:cNvPr id="40" name="3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39134" y="3340687"/>
            <a:ext cx="4665487" cy="3716019"/>
          </a:xfrm>
          <a:prstGeom prst="rect">
            <a:avLst/>
          </a:prstGeom>
        </p:spPr>
      </p:pic>
      <p:pic>
        <p:nvPicPr>
          <p:cNvPr id="41" name="4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69" y="232198"/>
            <a:ext cx="1831967" cy="1263425"/>
          </a:xfrm>
          <a:prstGeom prst="rect">
            <a:avLst/>
          </a:prstGeom>
        </p:spPr>
      </p:pic>
      <p:sp>
        <p:nvSpPr>
          <p:cNvPr id="59" name="TextBox 4"/>
          <p:cNvSpPr txBox="1"/>
          <p:nvPr/>
        </p:nvSpPr>
        <p:spPr>
          <a:xfrm>
            <a:off x="7220594" y="1782299"/>
            <a:ext cx="1983300" cy="149303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9102" b="1" spc="569" dirty="0">
                <a:solidFill>
                  <a:srgbClr val="73A43A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Arial Rounded MT Bold" panose="020F0704030504030204" pitchFamily="34" charset="0"/>
                <a:ea typeface="江西拙楷" panose="02010600040101010101" pitchFamily="2" charset="-122"/>
              </a:rPr>
              <a:t>CỐ</a:t>
            </a:r>
          </a:p>
        </p:txBody>
      </p:sp>
      <p:sp>
        <p:nvSpPr>
          <p:cNvPr id="60" name="TextBox 4"/>
          <p:cNvSpPr txBox="1"/>
          <p:nvPr/>
        </p:nvSpPr>
        <p:spPr>
          <a:xfrm rot="21234796">
            <a:off x="3485626" y="3323320"/>
            <a:ext cx="220374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8000" b="1" spc="569" dirty="0">
                <a:solidFill>
                  <a:srgbClr val="B770E5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Arial Rounded MT Bold" panose="020F0704030504030204" pitchFamily="34" charset="0"/>
                <a:ea typeface="江西拙楷" panose="02010600040101010101" pitchFamily="2" charset="-122"/>
              </a:rPr>
              <a:t>BÀI</a:t>
            </a:r>
          </a:p>
        </p:txBody>
      </p:sp>
      <p:sp>
        <p:nvSpPr>
          <p:cNvPr id="61" name="TextBox 4"/>
          <p:cNvSpPr txBox="1"/>
          <p:nvPr/>
        </p:nvSpPr>
        <p:spPr>
          <a:xfrm>
            <a:off x="5983241" y="3344364"/>
            <a:ext cx="285937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8800" b="1" spc="569" dirty="0">
                <a:solidFill>
                  <a:srgbClr val="2666C4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Arial Rounded MT Bold" panose="020F0704030504030204" pitchFamily="34" charset="0"/>
                <a:ea typeface="江西拙楷" panose="02010600040101010101" pitchFamily="2" charset="-122"/>
              </a:rPr>
              <a:t>HỌC</a:t>
            </a:r>
          </a:p>
        </p:txBody>
      </p:sp>
      <p:pic>
        <p:nvPicPr>
          <p:cNvPr id="63" name="6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3466">
            <a:off x="6739596" y="2635672"/>
            <a:ext cx="808316" cy="57634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383">
            <a:off x="560481" y="3755306"/>
            <a:ext cx="3146193" cy="1458849"/>
          </a:xfrm>
          <a:prstGeom prst="rect">
            <a:avLst/>
          </a:prstGeom>
        </p:spPr>
      </p:pic>
      <p:pic>
        <p:nvPicPr>
          <p:cNvPr id="15" name="Picture 14" descr="Calendar&#10;&#10;Description automatically generated">
            <a:extLst>
              <a:ext uri="{FF2B5EF4-FFF2-40B4-BE49-F238E27FC236}">
                <a16:creationId xmlns:a16="http://schemas.microsoft.com/office/drawing/2014/main" id="{963563DB-3BB8-4DAF-BE6B-ED19FCBA034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44"/>
          <a:stretch/>
        </p:blipFill>
        <p:spPr>
          <a:xfrm>
            <a:off x="4400590" y="4374631"/>
            <a:ext cx="3390486" cy="3829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4818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9" grpId="0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4">
            <a:extLst>
              <a:ext uri="{FF2B5EF4-FFF2-40B4-BE49-F238E27FC236}">
                <a16:creationId xmlns:a16="http://schemas.microsoft.com/office/drawing/2014/main" id="{2747A626-425D-4233-AF7B-BBF49FB74422}"/>
              </a:ext>
            </a:extLst>
          </p:cNvPr>
          <p:cNvSpPr/>
          <p:nvPr/>
        </p:nvSpPr>
        <p:spPr>
          <a:xfrm>
            <a:off x="1" y="5314606"/>
            <a:ext cx="12191665" cy="1543206"/>
          </a:xfrm>
          <a:custGeom>
            <a:avLst/>
            <a:gdLst>
              <a:gd name="connsiteX0" fmla="*/ 8936086 w 12858750"/>
              <a:gd name="connsiteY0" fmla="*/ 160 h 1627600"/>
              <a:gd name="connsiteX1" fmla="*/ 9105900 w 12858750"/>
              <a:gd name="connsiteY1" fmla="*/ 8350 h 1627600"/>
              <a:gd name="connsiteX2" fmla="*/ 11709400 w 12858750"/>
              <a:gd name="connsiteY2" fmla="*/ 935450 h 1627600"/>
              <a:gd name="connsiteX3" fmla="*/ 12833946 w 12858750"/>
              <a:gd name="connsiteY3" fmla="*/ 451759 h 1627600"/>
              <a:gd name="connsiteX4" fmla="*/ 12858750 w 12858750"/>
              <a:gd name="connsiteY4" fmla="*/ 443339 h 1627600"/>
              <a:gd name="connsiteX5" fmla="*/ 12858750 w 12858750"/>
              <a:gd name="connsiteY5" fmla="*/ 1627600 h 1627600"/>
              <a:gd name="connsiteX6" fmla="*/ 0 w 12858750"/>
              <a:gd name="connsiteY6" fmla="*/ 1627600 h 1627600"/>
              <a:gd name="connsiteX7" fmla="*/ 0 w 12858750"/>
              <a:gd name="connsiteY7" fmla="*/ 634051 h 1627600"/>
              <a:gd name="connsiteX8" fmla="*/ 513506 w 12858750"/>
              <a:gd name="connsiteY8" fmla="*/ 557228 h 1627600"/>
              <a:gd name="connsiteX9" fmla="*/ 3479800 w 12858750"/>
              <a:gd name="connsiteY9" fmla="*/ 236950 h 1627600"/>
              <a:gd name="connsiteX10" fmla="*/ 6299200 w 12858750"/>
              <a:gd name="connsiteY10" fmla="*/ 465550 h 1627600"/>
              <a:gd name="connsiteX11" fmla="*/ 8936086 w 12858750"/>
              <a:gd name="connsiteY11" fmla="*/ 160 h 16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58750" h="1627600">
                <a:moveTo>
                  <a:pt x="8936086" y="160"/>
                </a:moveTo>
                <a:cubicBezTo>
                  <a:pt x="8992931" y="810"/>
                  <a:pt x="9049544" y="3455"/>
                  <a:pt x="9105900" y="8350"/>
                </a:cubicBezTo>
                <a:cubicBezTo>
                  <a:pt x="10007600" y="86667"/>
                  <a:pt x="11053233" y="857133"/>
                  <a:pt x="11709400" y="935450"/>
                </a:cubicBezTo>
                <a:cubicBezTo>
                  <a:pt x="12201525" y="994188"/>
                  <a:pt x="12581732" y="562388"/>
                  <a:pt x="12833946" y="451759"/>
                </a:cubicBezTo>
                <a:lnTo>
                  <a:pt x="12858750" y="443339"/>
                </a:lnTo>
                <a:lnTo>
                  <a:pt x="12858750" y="1627600"/>
                </a:lnTo>
                <a:lnTo>
                  <a:pt x="0" y="1627600"/>
                </a:lnTo>
                <a:lnTo>
                  <a:pt x="0" y="634051"/>
                </a:lnTo>
                <a:lnTo>
                  <a:pt x="513506" y="557228"/>
                </a:lnTo>
                <a:cubicBezTo>
                  <a:pt x="1588889" y="400462"/>
                  <a:pt x="2620962" y="268700"/>
                  <a:pt x="3479800" y="236950"/>
                </a:cubicBezTo>
                <a:cubicBezTo>
                  <a:pt x="4624917" y="194617"/>
                  <a:pt x="5361517" y="503650"/>
                  <a:pt x="6299200" y="465550"/>
                </a:cubicBezTo>
                <a:cubicBezTo>
                  <a:pt x="7178278" y="429831"/>
                  <a:pt x="8083401" y="-9584"/>
                  <a:pt x="8936086" y="160"/>
                </a:cubicBezTo>
                <a:close/>
              </a:path>
            </a:pathLst>
          </a:custGeom>
          <a:solidFill>
            <a:srgbClr val="F9D2C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pic>
        <p:nvPicPr>
          <p:cNvPr id="3" name="7">
            <a:extLst>
              <a:ext uri="{FF2B5EF4-FFF2-40B4-BE49-F238E27FC236}">
                <a16:creationId xmlns:a16="http://schemas.microsoft.com/office/drawing/2014/main" id="{499A54C6-DAE9-4E22-90FD-3BD489335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795" y="207437"/>
            <a:ext cx="1184000" cy="714667"/>
          </a:xfrm>
          <a:prstGeom prst="rect">
            <a:avLst/>
          </a:prstGeom>
        </p:spPr>
      </p:pic>
      <p:pic>
        <p:nvPicPr>
          <p:cNvPr id="4" name="15">
            <a:extLst>
              <a:ext uri="{FF2B5EF4-FFF2-40B4-BE49-F238E27FC236}">
                <a16:creationId xmlns:a16="http://schemas.microsoft.com/office/drawing/2014/main" id="{7222AC0C-66DF-478B-A6F9-CE2A0F66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69424">
            <a:off x="4784312" y="-758237"/>
            <a:ext cx="1792000" cy="1696000"/>
          </a:xfrm>
          <a:prstGeom prst="rect">
            <a:avLst/>
          </a:prstGeom>
        </p:spPr>
      </p:pic>
      <p:pic>
        <p:nvPicPr>
          <p:cNvPr id="5" name="17">
            <a:extLst>
              <a:ext uri="{FF2B5EF4-FFF2-40B4-BE49-F238E27FC236}">
                <a16:creationId xmlns:a16="http://schemas.microsoft.com/office/drawing/2014/main" id="{3D83F6E6-C66C-4334-8716-EA6C9CE3D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9" y="4374631"/>
            <a:ext cx="1429333" cy="1397333"/>
          </a:xfrm>
          <a:prstGeom prst="rect">
            <a:avLst/>
          </a:prstGeom>
        </p:spPr>
      </p:pic>
      <p:pic>
        <p:nvPicPr>
          <p:cNvPr id="6" name="19">
            <a:extLst>
              <a:ext uri="{FF2B5EF4-FFF2-40B4-BE49-F238E27FC236}">
                <a16:creationId xmlns:a16="http://schemas.microsoft.com/office/drawing/2014/main" id="{7C330D49-9DAD-4011-9ABE-AEA66433C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134" y="262254"/>
            <a:ext cx="1002667" cy="874667"/>
          </a:xfrm>
          <a:prstGeom prst="rect">
            <a:avLst/>
          </a:prstGeom>
        </p:spPr>
      </p:pic>
      <p:sp>
        <p:nvSpPr>
          <p:cNvPr id="7" name="38">
            <a:extLst>
              <a:ext uri="{FF2B5EF4-FFF2-40B4-BE49-F238E27FC236}">
                <a16:creationId xmlns:a16="http://schemas.microsoft.com/office/drawing/2014/main" id="{873CD6F5-497E-4A3E-ABBD-C837B0E5ABBD}"/>
              </a:ext>
            </a:extLst>
          </p:cNvPr>
          <p:cNvSpPr/>
          <p:nvPr/>
        </p:nvSpPr>
        <p:spPr>
          <a:xfrm>
            <a:off x="0" y="5306340"/>
            <a:ext cx="12192000" cy="1561305"/>
          </a:xfrm>
          <a:custGeom>
            <a:avLst/>
            <a:gdLst>
              <a:gd name="connsiteX0" fmla="*/ 0 w 12858750"/>
              <a:gd name="connsiteY0" fmla="*/ 0 h 1646689"/>
              <a:gd name="connsiteX1" fmla="*/ 413562 w 12858750"/>
              <a:gd name="connsiteY1" fmla="*/ 125561 h 1646689"/>
              <a:gd name="connsiteX2" fmla="*/ 4306942 w 12858750"/>
              <a:gd name="connsiteY2" fmla="*/ 992640 h 1646689"/>
              <a:gd name="connsiteX3" fmla="*/ 8263489 w 12858750"/>
              <a:gd name="connsiteY3" fmla="*/ 598940 h 1646689"/>
              <a:gd name="connsiteX4" fmla="*/ 11417047 w 12858750"/>
              <a:gd name="connsiteY4" fmla="*/ 1132340 h 1646689"/>
              <a:gd name="connsiteX5" fmla="*/ 12817452 w 12858750"/>
              <a:gd name="connsiteY5" fmla="*/ 496649 h 1646689"/>
              <a:gd name="connsiteX6" fmla="*/ 12858750 w 12858750"/>
              <a:gd name="connsiteY6" fmla="*/ 483906 h 1646689"/>
              <a:gd name="connsiteX7" fmla="*/ 12858750 w 12858750"/>
              <a:gd name="connsiteY7" fmla="*/ 1646689 h 1646689"/>
              <a:gd name="connsiteX8" fmla="*/ 0 w 12858750"/>
              <a:gd name="connsiteY8" fmla="*/ 1646689 h 1646689"/>
              <a:gd name="connsiteX9" fmla="*/ 0 w 12858750"/>
              <a:gd name="connsiteY9" fmla="*/ 0 h 16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58750" h="1646689">
                <a:moveTo>
                  <a:pt x="0" y="0"/>
                </a:moveTo>
                <a:lnTo>
                  <a:pt x="413562" y="125561"/>
                </a:lnTo>
                <a:cubicBezTo>
                  <a:pt x="1752108" y="529041"/>
                  <a:pt x="3078429" y="898184"/>
                  <a:pt x="4306942" y="992640"/>
                </a:cubicBezTo>
                <a:cubicBezTo>
                  <a:pt x="5710957" y="1100590"/>
                  <a:pt x="7078471" y="575657"/>
                  <a:pt x="8263489" y="598940"/>
                </a:cubicBezTo>
                <a:cubicBezTo>
                  <a:pt x="9448507" y="622223"/>
                  <a:pt x="10606758" y="1157740"/>
                  <a:pt x="11417047" y="1132340"/>
                </a:cubicBezTo>
                <a:cubicBezTo>
                  <a:pt x="12075407" y="1111703"/>
                  <a:pt x="12401251" y="652304"/>
                  <a:pt x="12817452" y="496649"/>
                </a:cubicBezTo>
                <a:lnTo>
                  <a:pt x="12858750" y="483906"/>
                </a:lnTo>
                <a:lnTo>
                  <a:pt x="12858750" y="1646689"/>
                </a:lnTo>
                <a:lnTo>
                  <a:pt x="0" y="1646689"/>
                </a:lnTo>
                <a:lnTo>
                  <a:pt x="0" y="0"/>
                </a:lnTo>
                <a:close/>
              </a:path>
            </a:pathLst>
          </a:custGeom>
          <a:solidFill>
            <a:srgbClr val="F3A79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pic>
        <p:nvPicPr>
          <p:cNvPr id="8" name="39">
            <a:extLst>
              <a:ext uri="{FF2B5EF4-FFF2-40B4-BE49-F238E27FC236}">
                <a16:creationId xmlns:a16="http://schemas.microsoft.com/office/drawing/2014/main" id="{3F3B9597-6592-4EFA-85DB-0AB738C637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39134" y="3340687"/>
            <a:ext cx="4665487" cy="3716019"/>
          </a:xfrm>
          <a:prstGeom prst="rect">
            <a:avLst/>
          </a:prstGeom>
        </p:spPr>
      </p:pic>
      <p:pic>
        <p:nvPicPr>
          <p:cNvPr id="9" name="40">
            <a:extLst>
              <a:ext uri="{FF2B5EF4-FFF2-40B4-BE49-F238E27FC236}">
                <a16:creationId xmlns:a16="http://schemas.microsoft.com/office/drawing/2014/main" id="{2882980B-2691-4090-B97F-A79F2F9A5A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69" y="232198"/>
            <a:ext cx="1831967" cy="1263425"/>
          </a:xfrm>
          <a:prstGeom prst="rect">
            <a:avLst/>
          </a:prstGeom>
        </p:spPr>
      </p:pic>
      <p:pic>
        <p:nvPicPr>
          <p:cNvPr id="10" name="6">
            <a:extLst>
              <a:ext uri="{FF2B5EF4-FFF2-40B4-BE49-F238E27FC236}">
                <a16:creationId xmlns:a16="http://schemas.microsoft.com/office/drawing/2014/main" id="{A1AC949F-ADAC-43E8-9A90-C77C6C02210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383">
            <a:off x="560481" y="3755306"/>
            <a:ext cx="3146193" cy="14588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80079D-5928-4D56-A0AB-BF125027BFB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77" y="1733358"/>
            <a:ext cx="7998645" cy="2761727"/>
          </a:xfrm>
          <a:prstGeom prst="rect">
            <a:avLst/>
          </a:prstGeom>
        </p:spPr>
      </p:pic>
      <p:pic>
        <p:nvPicPr>
          <p:cNvPr id="13" name="4">
            <a:extLst>
              <a:ext uri="{FF2B5EF4-FFF2-40B4-BE49-F238E27FC236}">
                <a16:creationId xmlns:a16="http://schemas.microsoft.com/office/drawing/2014/main" id="{BBCEADDE-5969-459D-8FEE-3125F361D3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9905" y="368039"/>
            <a:ext cx="2336000" cy="21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36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4979F-83FA-49F7-94D6-A28FB9C600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6970"/>
            <a:ext cx="3500605" cy="120866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188328-5E7F-414F-8000-13764BCF6634}"/>
              </a:ext>
            </a:extLst>
          </p:cNvPr>
          <p:cNvSpPr/>
          <p:nvPr/>
        </p:nvSpPr>
        <p:spPr>
          <a:xfrm>
            <a:off x="3515675" y="5302015"/>
            <a:ext cx="5009485" cy="86177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86F2F-8AC2-4B49-BA49-85119518F488}"/>
              </a:ext>
            </a:extLst>
          </p:cNvPr>
          <p:cNvSpPr/>
          <p:nvPr/>
        </p:nvSpPr>
        <p:spPr>
          <a:xfrm>
            <a:off x="2303115" y="5302015"/>
            <a:ext cx="76246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961284-1A05-4C1B-AE77-B17D8F24009C}"/>
              </a:ext>
            </a:extLst>
          </p:cNvPr>
          <p:cNvSpPr txBox="1"/>
          <p:nvPr/>
        </p:nvSpPr>
        <p:spPr>
          <a:xfrm>
            <a:off x="5119183" y="5326159"/>
            <a:ext cx="87923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endParaRPr lang="en-US" sz="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D4BCC-6132-4054-BBB1-570593E4D841}"/>
              </a:ext>
            </a:extLst>
          </p:cNvPr>
          <p:cNvSpPr txBox="1"/>
          <p:nvPr/>
        </p:nvSpPr>
        <p:spPr>
          <a:xfrm>
            <a:off x="5870682" y="5329177"/>
            <a:ext cx="87923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endParaRPr lang="en-US" sz="5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0590D3-8D09-474F-9D42-E269E73E8A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895" y="869702"/>
            <a:ext cx="9162209" cy="4274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5721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4">
            <a:extLst>
              <a:ext uri="{FF2B5EF4-FFF2-40B4-BE49-F238E27FC236}">
                <a16:creationId xmlns:a16="http://schemas.microsoft.com/office/drawing/2014/main" id="{2747A626-425D-4233-AF7B-BBF49FB74422}"/>
              </a:ext>
            </a:extLst>
          </p:cNvPr>
          <p:cNvSpPr/>
          <p:nvPr/>
        </p:nvSpPr>
        <p:spPr>
          <a:xfrm>
            <a:off x="1" y="5314606"/>
            <a:ext cx="12191665" cy="1543206"/>
          </a:xfrm>
          <a:custGeom>
            <a:avLst/>
            <a:gdLst>
              <a:gd name="connsiteX0" fmla="*/ 8936086 w 12858750"/>
              <a:gd name="connsiteY0" fmla="*/ 160 h 1627600"/>
              <a:gd name="connsiteX1" fmla="*/ 9105900 w 12858750"/>
              <a:gd name="connsiteY1" fmla="*/ 8350 h 1627600"/>
              <a:gd name="connsiteX2" fmla="*/ 11709400 w 12858750"/>
              <a:gd name="connsiteY2" fmla="*/ 935450 h 1627600"/>
              <a:gd name="connsiteX3" fmla="*/ 12833946 w 12858750"/>
              <a:gd name="connsiteY3" fmla="*/ 451759 h 1627600"/>
              <a:gd name="connsiteX4" fmla="*/ 12858750 w 12858750"/>
              <a:gd name="connsiteY4" fmla="*/ 443339 h 1627600"/>
              <a:gd name="connsiteX5" fmla="*/ 12858750 w 12858750"/>
              <a:gd name="connsiteY5" fmla="*/ 1627600 h 1627600"/>
              <a:gd name="connsiteX6" fmla="*/ 0 w 12858750"/>
              <a:gd name="connsiteY6" fmla="*/ 1627600 h 1627600"/>
              <a:gd name="connsiteX7" fmla="*/ 0 w 12858750"/>
              <a:gd name="connsiteY7" fmla="*/ 634051 h 1627600"/>
              <a:gd name="connsiteX8" fmla="*/ 513506 w 12858750"/>
              <a:gd name="connsiteY8" fmla="*/ 557228 h 1627600"/>
              <a:gd name="connsiteX9" fmla="*/ 3479800 w 12858750"/>
              <a:gd name="connsiteY9" fmla="*/ 236950 h 1627600"/>
              <a:gd name="connsiteX10" fmla="*/ 6299200 w 12858750"/>
              <a:gd name="connsiteY10" fmla="*/ 465550 h 1627600"/>
              <a:gd name="connsiteX11" fmla="*/ 8936086 w 12858750"/>
              <a:gd name="connsiteY11" fmla="*/ 160 h 16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58750" h="1627600">
                <a:moveTo>
                  <a:pt x="8936086" y="160"/>
                </a:moveTo>
                <a:cubicBezTo>
                  <a:pt x="8992931" y="810"/>
                  <a:pt x="9049544" y="3455"/>
                  <a:pt x="9105900" y="8350"/>
                </a:cubicBezTo>
                <a:cubicBezTo>
                  <a:pt x="10007600" y="86667"/>
                  <a:pt x="11053233" y="857133"/>
                  <a:pt x="11709400" y="935450"/>
                </a:cubicBezTo>
                <a:cubicBezTo>
                  <a:pt x="12201525" y="994188"/>
                  <a:pt x="12581732" y="562388"/>
                  <a:pt x="12833946" y="451759"/>
                </a:cubicBezTo>
                <a:lnTo>
                  <a:pt x="12858750" y="443339"/>
                </a:lnTo>
                <a:lnTo>
                  <a:pt x="12858750" y="1627600"/>
                </a:lnTo>
                <a:lnTo>
                  <a:pt x="0" y="1627600"/>
                </a:lnTo>
                <a:lnTo>
                  <a:pt x="0" y="634051"/>
                </a:lnTo>
                <a:lnTo>
                  <a:pt x="513506" y="557228"/>
                </a:lnTo>
                <a:cubicBezTo>
                  <a:pt x="1588889" y="400462"/>
                  <a:pt x="2620962" y="268700"/>
                  <a:pt x="3479800" y="236950"/>
                </a:cubicBezTo>
                <a:cubicBezTo>
                  <a:pt x="4624917" y="194617"/>
                  <a:pt x="5361517" y="503650"/>
                  <a:pt x="6299200" y="465550"/>
                </a:cubicBezTo>
                <a:cubicBezTo>
                  <a:pt x="7178278" y="429831"/>
                  <a:pt x="8083401" y="-9584"/>
                  <a:pt x="8936086" y="160"/>
                </a:cubicBezTo>
                <a:close/>
              </a:path>
            </a:pathLst>
          </a:custGeom>
          <a:solidFill>
            <a:srgbClr val="F9D2C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pic>
        <p:nvPicPr>
          <p:cNvPr id="3" name="7">
            <a:extLst>
              <a:ext uri="{FF2B5EF4-FFF2-40B4-BE49-F238E27FC236}">
                <a16:creationId xmlns:a16="http://schemas.microsoft.com/office/drawing/2014/main" id="{499A54C6-DAE9-4E22-90FD-3BD489335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795" y="207437"/>
            <a:ext cx="1184000" cy="714667"/>
          </a:xfrm>
          <a:prstGeom prst="rect">
            <a:avLst/>
          </a:prstGeom>
        </p:spPr>
      </p:pic>
      <p:pic>
        <p:nvPicPr>
          <p:cNvPr id="4" name="15">
            <a:extLst>
              <a:ext uri="{FF2B5EF4-FFF2-40B4-BE49-F238E27FC236}">
                <a16:creationId xmlns:a16="http://schemas.microsoft.com/office/drawing/2014/main" id="{7222AC0C-66DF-478B-A6F9-CE2A0F66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69424">
            <a:off x="4784312" y="-758237"/>
            <a:ext cx="1792000" cy="1696000"/>
          </a:xfrm>
          <a:prstGeom prst="rect">
            <a:avLst/>
          </a:prstGeom>
        </p:spPr>
      </p:pic>
      <p:pic>
        <p:nvPicPr>
          <p:cNvPr id="5" name="17">
            <a:extLst>
              <a:ext uri="{FF2B5EF4-FFF2-40B4-BE49-F238E27FC236}">
                <a16:creationId xmlns:a16="http://schemas.microsoft.com/office/drawing/2014/main" id="{3D83F6E6-C66C-4334-8716-EA6C9CE3D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9" y="4374631"/>
            <a:ext cx="1429333" cy="1397333"/>
          </a:xfrm>
          <a:prstGeom prst="rect">
            <a:avLst/>
          </a:prstGeom>
        </p:spPr>
      </p:pic>
      <p:pic>
        <p:nvPicPr>
          <p:cNvPr id="6" name="19">
            <a:extLst>
              <a:ext uri="{FF2B5EF4-FFF2-40B4-BE49-F238E27FC236}">
                <a16:creationId xmlns:a16="http://schemas.microsoft.com/office/drawing/2014/main" id="{7C330D49-9DAD-4011-9ABE-AEA66433C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134" y="262254"/>
            <a:ext cx="1002667" cy="874667"/>
          </a:xfrm>
          <a:prstGeom prst="rect">
            <a:avLst/>
          </a:prstGeom>
        </p:spPr>
      </p:pic>
      <p:sp>
        <p:nvSpPr>
          <p:cNvPr id="7" name="38">
            <a:extLst>
              <a:ext uri="{FF2B5EF4-FFF2-40B4-BE49-F238E27FC236}">
                <a16:creationId xmlns:a16="http://schemas.microsoft.com/office/drawing/2014/main" id="{873CD6F5-497E-4A3E-ABBD-C837B0E5ABBD}"/>
              </a:ext>
            </a:extLst>
          </p:cNvPr>
          <p:cNvSpPr/>
          <p:nvPr/>
        </p:nvSpPr>
        <p:spPr>
          <a:xfrm>
            <a:off x="0" y="5306340"/>
            <a:ext cx="12192000" cy="1561305"/>
          </a:xfrm>
          <a:custGeom>
            <a:avLst/>
            <a:gdLst>
              <a:gd name="connsiteX0" fmla="*/ 0 w 12858750"/>
              <a:gd name="connsiteY0" fmla="*/ 0 h 1646689"/>
              <a:gd name="connsiteX1" fmla="*/ 413562 w 12858750"/>
              <a:gd name="connsiteY1" fmla="*/ 125561 h 1646689"/>
              <a:gd name="connsiteX2" fmla="*/ 4306942 w 12858750"/>
              <a:gd name="connsiteY2" fmla="*/ 992640 h 1646689"/>
              <a:gd name="connsiteX3" fmla="*/ 8263489 w 12858750"/>
              <a:gd name="connsiteY3" fmla="*/ 598940 h 1646689"/>
              <a:gd name="connsiteX4" fmla="*/ 11417047 w 12858750"/>
              <a:gd name="connsiteY4" fmla="*/ 1132340 h 1646689"/>
              <a:gd name="connsiteX5" fmla="*/ 12817452 w 12858750"/>
              <a:gd name="connsiteY5" fmla="*/ 496649 h 1646689"/>
              <a:gd name="connsiteX6" fmla="*/ 12858750 w 12858750"/>
              <a:gd name="connsiteY6" fmla="*/ 483906 h 1646689"/>
              <a:gd name="connsiteX7" fmla="*/ 12858750 w 12858750"/>
              <a:gd name="connsiteY7" fmla="*/ 1646689 h 1646689"/>
              <a:gd name="connsiteX8" fmla="*/ 0 w 12858750"/>
              <a:gd name="connsiteY8" fmla="*/ 1646689 h 1646689"/>
              <a:gd name="connsiteX9" fmla="*/ 0 w 12858750"/>
              <a:gd name="connsiteY9" fmla="*/ 0 h 16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58750" h="1646689">
                <a:moveTo>
                  <a:pt x="0" y="0"/>
                </a:moveTo>
                <a:lnTo>
                  <a:pt x="413562" y="125561"/>
                </a:lnTo>
                <a:cubicBezTo>
                  <a:pt x="1752108" y="529041"/>
                  <a:pt x="3078429" y="898184"/>
                  <a:pt x="4306942" y="992640"/>
                </a:cubicBezTo>
                <a:cubicBezTo>
                  <a:pt x="5710957" y="1100590"/>
                  <a:pt x="7078471" y="575657"/>
                  <a:pt x="8263489" y="598940"/>
                </a:cubicBezTo>
                <a:cubicBezTo>
                  <a:pt x="9448507" y="622223"/>
                  <a:pt x="10606758" y="1157740"/>
                  <a:pt x="11417047" y="1132340"/>
                </a:cubicBezTo>
                <a:cubicBezTo>
                  <a:pt x="12075407" y="1111703"/>
                  <a:pt x="12401251" y="652304"/>
                  <a:pt x="12817452" y="496649"/>
                </a:cubicBezTo>
                <a:lnTo>
                  <a:pt x="12858750" y="483906"/>
                </a:lnTo>
                <a:lnTo>
                  <a:pt x="12858750" y="1646689"/>
                </a:lnTo>
                <a:lnTo>
                  <a:pt x="0" y="1646689"/>
                </a:lnTo>
                <a:lnTo>
                  <a:pt x="0" y="0"/>
                </a:lnTo>
                <a:close/>
              </a:path>
            </a:pathLst>
          </a:custGeom>
          <a:solidFill>
            <a:srgbClr val="F3A79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pic>
        <p:nvPicPr>
          <p:cNvPr id="8" name="39">
            <a:extLst>
              <a:ext uri="{FF2B5EF4-FFF2-40B4-BE49-F238E27FC236}">
                <a16:creationId xmlns:a16="http://schemas.microsoft.com/office/drawing/2014/main" id="{3F3B9597-6592-4EFA-85DB-0AB738C637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39134" y="3340687"/>
            <a:ext cx="4665487" cy="3716019"/>
          </a:xfrm>
          <a:prstGeom prst="rect">
            <a:avLst/>
          </a:prstGeom>
        </p:spPr>
      </p:pic>
      <p:pic>
        <p:nvPicPr>
          <p:cNvPr id="9" name="40">
            <a:extLst>
              <a:ext uri="{FF2B5EF4-FFF2-40B4-BE49-F238E27FC236}">
                <a16:creationId xmlns:a16="http://schemas.microsoft.com/office/drawing/2014/main" id="{2882980B-2691-4090-B97F-A79F2F9A5A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69" y="232198"/>
            <a:ext cx="1831967" cy="1263425"/>
          </a:xfrm>
          <a:prstGeom prst="rect">
            <a:avLst/>
          </a:prstGeom>
        </p:spPr>
      </p:pic>
      <p:pic>
        <p:nvPicPr>
          <p:cNvPr id="10" name="6">
            <a:extLst>
              <a:ext uri="{FF2B5EF4-FFF2-40B4-BE49-F238E27FC236}">
                <a16:creationId xmlns:a16="http://schemas.microsoft.com/office/drawing/2014/main" id="{A1AC949F-ADAC-43E8-9A90-C77C6C02210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383">
            <a:off x="560481" y="3755306"/>
            <a:ext cx="3146193" cy="1458849"/>
          </a:xfrm>
          <a:prstGeom prst="rect">
            <a:avLst/>
          </a:prstGeom>
        </p:spPr>
      </p:pic>
      <p:pic>
        <p:nvPicPr>
          <p:cNvPr id="13" name="4">
            <a:extLst>
              <a:ext uri="{FF2B5EF4-FFF2-40B4-BE49-F238E27FC236}">
                <a16:creationId xmlns:a16="http://schemas.microsoft.com/office/drawing/2014/main" id="{BBCEADDE-5969-459D-8FEE-3125F361D3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9905" y="368039"/>
            <a:ext cx="2336000" cy="2101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D01DC4-603A-4E06-80F0-6C883BA1524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995" y="1904201"/>
            <a:ext cx="515156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750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031664-9DBD-420D-ADE3-4BAAD5D612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002"/>
            <a:ext cx="2187019" cy="117503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147141-D6CB-461B-8388-205C5471EB2F}"/>
              </a:ext>
            </a:extLst>
          </p:cNvPr>
          <p:cNvSpPr/>
          <p:nvPr/>
        </p:nvSpPr>
        <p:spPr>
          <a:xfrm>
            <a:off x="1083018" y="1668448"/>
            <a:ext cx="4539558" cy="3688700"/>
          </a:xfrm>
          <a:prstGeom prst="roundRect">
            <a:avLst/>
          </a:prstGeom>
          <a:solidFill>
            <a:srgbClr val="F9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DF0A89-DE6B-4CDF-BEC6-5F01807C1085}"/>
              </a:ext>
            </a:extLst>
          </p:cNvPr>
          <p:cNvSpPr/>
          <p:nvPr/>
        </p:nvSpPr>
        <p:spPr>
          <a:xfrm>
            <a:off x="2799681" y="1636166"/>
            <a:ext cx="127631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B98668-CDCF-4A03-97FF-A985E03D15F7}"/>
              </a:ext>
            </a:extLst>
          </p:cNvPr>
          <p:cNvSpPr/>
          <p:nvPr/>
        </p:nvSpPr>
        <p:spPr>
          <a:xfrm>
            <a:off x="6515636" y="1668448"/>
            <a:ext cx="4539558" cy="3688700"/>
          </a:xfrm>
          <a:prstGeom prst="roundRect">
            <a:avLst/>
          </a:prstGeom>
          <a:solidFill>
            <a:srgbClr val="F9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D1DDD9-738B-4A19-800E-67EA9B430A9A}"/>
              </a:ext>
            </a:extLst>
          </p:cNvPr>
          <p:cNvSpPr/>
          <p:nvPr/>
        </p:nvSpPr>
        <p:spPr>
          <a:xfrm>
            <a:off x="8092448" y="1636166"/>
            <a:ext cx="137249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43738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031664-9DBD-420D-ADE3-4BAAD5D612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002"/>
            <a:ext cx="2187019" cy="11750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35B062-B9BF-4F5F-B8E9-CF0919D1281D}"/>
              </a:ext>
            </a:extLst>
          </p:cNvPr>
          <p:cNvSpPr/>
          <p:nvPr/>
        </p:nvSpPr>
        <p:spPr>
          <a:xfrm>
            <a:off x="2821279" y="408393"/>
            <a:ext cx="84029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9FC9BC-2283-4B8E-A743-5E9A31223E23}"/>
              </a:ext>
            </a:extLst>
          </p:cNvPr>
          <p:cNvSpPr/>
          <p:nvPr/>
        </p:nvSpPr>
        <p:spPr>
          <a:xfrm>
            <a:off x="8378852" y="409992"/>
            <a:ext cx="89639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589B4D-9D82-4D02-B60F-36988C3D2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556421"/>
              </p:ext>
            </p:extLst>
          </p:nvPr>
        </p:nvGraphicFramePr>
        <p:xfrm>
          <a:off x="952091" y="2616590"/>
          <a:ext cx="460385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8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7" name="Text Box 66">
            <a:extLst>
              <a:ext uri="{FF2B5EF4-FFF2-40B4-BE49-F238E27FC236}">
                <a16:creationId xmlns:a16="http://schemas.microsoft.com/office/drawing/2014/main" id="{90E0DE4D-6FE3-4E78-808F-1BCB4ADE0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952" y="2426443"/>
            <a:ext cx="165936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endParaRPr lang="vi-VN" sz="10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66">
            <a:extLst>
              <a:ext uri="{FF2B5EF4-FFF2-40B4-BE49-F238E27FC236}">
                <a16:creationId xmlns:a16="http://schemas.microsoft.com/office/drawing/2014/main" id="{409E111E-CDBC-4577-88F2-4C8FC2D60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590" y="2426443"/>
            <a:ext cx="186621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endParaRPr lang="vi-VN" sz="100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1112D02D-B54E-47EB-8D6B-111C59C4F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899609"/>
              </p:ext>
            </p:extLst>
          </p:nvPr>
        </p:nvGraphicFramePr>
        <p:xfrm>
          <a:off x="6596563" y="2622321"/>
          <a:ext cx="460385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8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10" name="Text Box 66">
            <a:extLst>
              <a:ext uri="{FF2B5EF4-FFF2-40B4-BE49-F238E27FC236}">
                <a16:creationId xmlns:a16="http://schemas.microsoft.com/office/drawing/2014/main" id="{3CC62952-305F-4F06-923E-C6BA762CC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67" y="2426443"/>
            <a:ext cx="16405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endParaRPr lang="vi-VN" sz="10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66">
            <a:extLst>
              <a:ext uri="{FF2B5EF4-FFF2-40B4-BE49-F238E27FC236}">
                <a16:creationId xmlns:a16="http://schemas.microsoft.com/office/drawing/2014/main" id="{D6DA3562-AD2D-447F-8E14-3AEC62879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180" y="2426443"/>
            <a:ext cx="177321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endParaRPr lang="vi-VN" sz="100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 Box 66">
            <a:extLst>
              <a:ext uri="{FF2B5EF4-FFF2-40B4-BE49-F238E27FC236}">
                <a16:creationId xmlns:a16="http://schemas.microsoft.com/office/drawing/2014/main" id="{EA3F2067-E6AD-4035-A930-C953706EF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474" y="3914487"/>
            <a:ext cx="284022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10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ẽ</a:t>
            </a:r>
            <a:endParaRPr lang="vi-VN" sz="100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66">
            <a:extLst>
              <a:ext uri="{FF2B5EF4-FFF2-40B4-BE49-F238E27FC236}">
                <a16:creationId xmlns:a16="http://schemas.microsoft.com/office/drawing/2014/main" id="{92C8A1E3-29C6-4D23-AEC6-6A5D8DF1A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110" y="3914487"/>
            <a:ext cx="284022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10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endParaRPr lang="vi-VN" sz="10000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86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" grpId="0"/>
      <p:bldP spid="11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031664-9DBD-420D-ADE3-4BAAD5D612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002"/>
            <a:ext cx="2187019" cy="117503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34B3206-690A-4B83-8CB1-61B594241C07}"/>
              </a:ext>
            </a:extLst>
          </p:cNvPr>
          <p:cNvGrpSpPr/>
          <p:nvPr/>
        </p:nvGrpSpPr>
        <p:grpSpPr>
          <a:xfrm>
            <a:off x="839103" y="1311033"/>
            <a:ext cx="3738163" cy="1564369"/>
            <a:chOff x="839103" y="1311033"/>
            <a:chExt cx="3738163" cy="1564369"/>
          </a:xfrm>
        </p:grpSpPr>
        <p:sp>
          <p:nvSpPr>
            <p:cNvPr id="8" name="îṥļîḑé-Freeform 13">
              <a:extLst>
                <a:ext uri="{FF2B5EF4-FFF2-40B4-BE49-F238E27FC236}">
                  <a16:creationId xmlns:a16="http://schemas.microsoft.com/office/drawing/2014/main" id="{0B2A346E-77A4-4B3F-96F7-97191E73C413}"/>
                </a:ext>
              </a:extLst>
            </p:cNvPr>
            <p:cNvSpPr/>
            <p:nvPr/>
          </p:nvSpPr>
          <p:spPr>
            <a:xfrm>
              <a:off x="839103" y="1311033"/>
              <a:ext cx="3738163" cy="1564369"/>
            </a:xfrm>
            <a:custGeom>
              <a:avLst/>
              <a:gdLst>
                <a:gd name="connsiteX0" fmla="*/ 0 w 2596355"/>
                <a:gd name="connsiteY0" fmla="*/ 0 h 532518"/>
                <a:gd name="connsiteX1" fmla="*/ 2330096 w 2596355"/>
                <a:gd name="connsiteY1" fmla="*/ 0 h 532518"/>
                <a:gd name="connsiteX2" fmla="*/ 2596355 w 2596355"/>
                <a:gd name="connsiteY2" fmla="*/ 266259 h 532518"/>
                <a:gd name="connsiteX3" fmla="*/ 2330096 w 2596355"/>
                <a:gd name="connsiteY3" fmla="*/ 532518 h 532518"/>
                <a:gd name="connsiteX4" fmla="*/ 0 w 2596355"/>
                <a:gd name="connsiteY4" fmla="*/ 532518 h 532518"/>
                <a:gd name="connsiteX5" fmla="*/ 266259 w 2596355"/>
                <a:gd name="connsiteY5" fmla="*/ 266259 h 532518"/>
                <a:gd name="connsiteX6" fmla="*/ 0 w 2596355"/>
                <a:gd name="connsiteY6" fmla="*/ 0 h 53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355" h="532518">
                  <a:moveTo>
                    <a:pt x="0" y="0"/>
                  </a:moveTo>
                  <a:lnTo>
                    <a:pt x="2330096" y="0"/>
                  </a:lnTo>
                  <a:lnTo>
                    <a:pt x="2596355" y="266259"/>
                  </a:lnTo>
                  <a:lnTo>
                    <a:pt x="2330096" y="532518"/>
                  </a:lnTo>
                  <a:lnTo>
                    <a:pt x="0" y="532518"/>
                  </a:lnTo>
                  <a:lnTo>
                    <a:pt x="266259" y="266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2C6"/>
            </a:solidFill>
            <a:ln w="571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16910FD6-F824-4C27-97E4-47050479E4BB}"/>
                </a:ext>
              </a:extLst>
            </p:cNvPr>
            <p:cNvSpPr/>
            <p:nvPr/>
          </p:nvSpPr>
          <p:spPr>
            <a:xfrm>
              <a:off x="1124994" y="1311033"/>
              <a:ext cx="3166379" cy="138922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</a:t>
              </a:r>
              <a:r>
                <a:rPr lang="en-US" sz="7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õ</a:t>
              </a:r>
              <a:endParaRPr lang="vi-V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67BB25-4C41-4A0C-BD49-E1FA93088108}"/>
              </a:ext>
            </a:extLst>
          </p:cNvPr>
          <p:cNvGrpSpPr/>
          <p:nvPr/>
        </p:nvGrpSpPr>
        <p:grpSpPr>
          <a:xfrm>
            <a:off x="4154411" y="1311033"/>
            <a:ext cx="3738163" cy="1564369"/>
            <a:chOff x="4154411" y="1311033"/>
            <a:chExt cx="3738163" cy="1564369"/>
          </a:xfrm>
        </p:grpSpPr>
        <p:sp>
          <p:nvSpPr>
            <p:cNvPr id="7" name="îṥļîḑé-Freeform 10">
              <a:extLst>
                <a:ext uri="{FF2B5EF4-FFF2-40B4-BE49-F238E27FC236}">
                  <a16:creationId xmlns:a16="http://schemas.microsoft.com/office/drawing/2014/main" id="{E940E91D-C42B-4386-B6D9-7006F3E72D2C}"/>
                </a:ext>
              </a:extLst>
            </p:cNvPr>
            <p:cNvSpPr/>
            <p:nvPr/>
          </p:nvSpPr>
          <p:spPr>
            <a:xfrm>
              <a:off x="4154411" y="1311033"/>
              <a:ext cx="3738163" cy="1564369"/>
            </a:xfrm>
            <a:custGeom>
              <a:avLst/>
              <a:gdLst>
                <a:gd name="connsiteX0" fmla="*/ 0 w 2596355"/>
                <a:gd name="connsiteY0" fmla="*/ 0 h 532518"/>
                <a:gd name="connsiteX1" fmla="*/ 2330096 w 2596355"/>
                <a:gd name="connsiteY1" fmla="*/ 0 h 532518"/>
                <a:gd name="connsiteX2" fmla="*/ 2596355 w 2596355"/>
                <a:gd name="connsiteY2" fmla="*/ 266259 h 532518"/>
                <a:gd name="connsiteX3" fmla="*/ 2330096 w 2596355"/>
                <a:gd name="connsiteY3" fmla="*/ 532518 h 532518"/>
                <a:gd name="connsiteX4" fmla="*/ 0 w 2596355"/>
                <a:gd name="connsiteY4" fmla="*/ 532518 h 532518"/>
                <a:gd name="connsiteX5" fmla="*/ 266259 w 2596355"/>
                <a:gd name="connsiteY5" fmla="*/ 266259 h 532518"/>
                <a:gd name="connsiteX6" fmla="*/ 0 w 2596355"/>
                <a:gd name="connsiteY6" fmla="*/ 0 h 53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355" h="532518">
                  <a:moveTo>
                    <a:pt x="0" y="0"/>
                  </a:moveTo>
                  <a:lnTo>
                    <a:pt x="2330096" y="0"/>
                  </a:lnTo>
                  <a:lnTo>
                    <a:pt x="2596355" y="266259"/>
                  </a:lnTo>
                  <a:lnTo>
                    <a:pt x="2330096" y="532518"/>
                  </a:lnTo>
                  <a:lnTo>
                    <a:pt x="0" y="532518"/>
                  </a:lnTo>
                  <a:lnTo>
                    <a:pt x="266259" y="266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EE9"/>
            </a:solidFill>
            <a:ln w="571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868DF7ED-A18A-49F0-8704-ADBC4B57C09D}"/>
                </a:ext>
              </a:extLst>
            </p:cNvPr>
            <p:cNvSpPr/>
            <p:nvPr/>
          </p:nvSpPr>
          <p:spPr>
            <a:xfrm>
              <a:off x="4438345" y="1311033"/>
              <a:ext cx="3166379" cy="138922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</a:t>
              </a:r>
              <a:r>
                <a:rPr lang="en-US" sz="7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ở</a:t>
              </a:r>
              <a:endParaRPr lang="vi-V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EF77D6-C069-4E7D-9F7F-D363D17B80B6}"/>
              </a:ext>
            </a:extLst>
          </p:cNvPr>
          <p:cNvGrpSpPr/>
          <p:nvPr/>
        </p:nvGrpSpPr>
        <p:grpSpPr>
          <a:xfrm>
            <a:off x="839103" y="3646609"/>
            <a:ext cx="3738163" cy="1564369"/>
            <a:chOff x="839103" y="3646609"/>
            <a:chExt cx="3738163" cy="1564369"/>
          </a:xfrm>
        </p:grpSpPr>
        <p:sp>
          <p:nvSpPr>
            <p:cNvPr id="12" name="îṥļîḑé-Freeform 13">
              <a:extLst>
                <a:ext uri="{FF2B5EF4-FFF2-40B4-BE49-F238E27FC236}">
                  <a16:creationId xmlns:a16="http://schemas.microsoft.com/office/drawing/2014/main" id="{5E1CD24E-B3C2-426B-88C2-6A047C0D1657}"/>
                </a:ext>
              </a:extLst>
            </p:cNvPr>
            <p:cNvSpPr/>
            <p:nvPr/>
          </p:nvSpPr>
          <p:spPr>
            <a:xfrm>
              <a:off x="839103" y="3646609"/>
              <a:ext cx="3738163" cy="1564369"/>
            </a:xfrm>
            <a:custGeom>
              <a:avLst/>
              <a:gdLst>
                <a:gd name="connsiteX0" fmla="*/ 0 w 2596355"/>
                <a:gd name="connsiteY0" fmla="*/ 0 h 532518"/>
                <a:gd name="connsiteX1" fmla="*/ 2330096 w 2596355"/>
                <a:gd name="connsiteY1" fmla="*/ 0 h 532518"/>
                <a:gd name="connsiteX2" fmla="*/ 2596355 w 2596355"/>
                <a:gd name="connsiteY2" fmla="*/ 266259 h 532518"/>
                <a:gd name="connsiteX3" fmla="*/ 2330096 w 2596355"/>
                <a:gd name="connsiteY3" fmla="*/ 532518 h 532518"/>
                <a:gd name="connsiteX4" fmla="*/ 0 w 2596355"/>
                <a:gd name="connsiteY4" fmla="*/ 532518 h 532518"/>
                <a:gd name="connsiteX5" fmla="*/ 266259 w 2596355"/>
                <a:gd name="connsiteY5" fmla="*/ 266259 h 532518"/>
                <a:gd name="connsiteX6" fmla="*/ 0 w 2596355"/>
                <a:gd name="connsiteY6" fmla="*/ 0 h 53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355" h="532518">
                  <a:moveTo>
                    <a:pt x="0" y="0"/>
                  </a:moveTo>
                  <a:lnTo>
                    <a:pt x="2330096" y="0"/>
                  </a:lnTo>
                  <a:lnTo>
                    <a:pt x="2596355" y="266259"/>
                  </a:lnTo>
                  <a:lnTo>
                    <a:pt x="2330096" y="532518"/>
                  </a:lnTo>
                  <a:lnTo>
                    <a:pt x="0" y="532518"/>
                  </a:lnTo>
                  <a:lnTo>
                    <a:pt x="266259" y="266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2C6"/>
            </a:solidFill>
            <a:ln w="571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A53F1F36-5DA8-4402-BECB-90AE5E6C5CB3}"/>
                </a:ext>
              </a:extLst>
            </p:cNvPr>
            <p:cNvSpPr/>
            <p:nvPr/>
          </p:nvSpPr>
          <p:spPr>
            <a:xfrm>
              <a:off x="1124994" y="3646609"/>
              <a:ext cx="3166379" cy="138922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</a:t>
              </a:r>
              <a:r>
                <a:rPr lang="en-US" sz="7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ỉa</a:t>
              </a:r>
              <a:endParaRPr lang="vi-V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BF1F21-C6FC-45A7-BA09-0EDAE7F4427F}"/>
              </a:ext>
            </a:extLst>
          </p:cNvPr>
          <p:cNvGrpSpPr/>
          <p:nvPr/>
        </p:nvGrpSpPr>
        <p:grpSpPr>
          <a:xfrm>
            <a:off x="4154411" y="3646609"/>
            <a:ext cx="3738163" cy="1564369"/>
            <a:chOff x="4154411" y="3646609"/>
            <a:chExt cx="3738163" cy="1564369"/>
          </a:xfrm>
        </p:grpSpPr>
        <p:sp>
          <p:nvSpPr>
            <p:cNvPr id="11" name="îṥļîḑé-Freeform 10">
              <a:extLst>
                <a:ext uri="{FF2B5EF4-FFF2-40B4-BE49-F238E27FC236}">
                  <a16:creationId xmlns:a16="http://schemas.microsoft.com/office/drawing/2014/main" id="{ABF3DC7E-79B4-4EE2-8238-B100E81D7920}"/>
                </a:ext>
              </a:extLst>
            </p:cNvPr>
            <p:cNvSpPr/>
            <p:nvPr/>
          </p:nvSpPr>
          <p:spPr>
            <a:xfrm>
              <a:off x="4154411" y="3646609"/>
              <a:ext cx="3738163" cy="1564369"/>
            </a:xfrm>
            <a:custGeom>
              <a:avLst/>
              <a:gdLst>
                <a:gd name="connsiteX0" fmla="*/ 0 w 2596355"/>
                <a:gd name="connsiteY0" fmla="*/ 0 h 532518"/>
                <a:gd name="connsiteX1" fmla="*/ 2330096 w 2596355"/>
                <a:gd name="connsiteY1" fmla="*/ 0 h 532518"/>
                <a:gd name="connsiteX2" fmla="*/ 2596355 w 2596355"/>
                <a:gd name="connsiteY2" fmla="*/ 266259 h 532518"/>
                <a:gd name="connsiteX3" fmla="*/ 2330096 w 2596355"/>
                <a:gd name="connsiteY3" fmla="*/ 532518 h 532518"/>
                <a:gd name="connsiteX4" fmla="*/ 0 w 2596355"/>
                <a:gd name="connsiteY4" fmla="*/ 532518 h 532518"/>
                <a:gd name="connsiteX5" fmla="*/ 266259 w 2596355"/>
                <a:gd name="connsiteY5" fmla="*/ 266259 h 532518"/>
                <a:gd name="connsiteX6" fmla="*/ 0 w 2596355"/>
                <a:gd name="connsiteY6" fmla="*/ 0 h 53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355" h="532518">
                  <a:moveTo>
                    <a:pt x="0" y="0"/>
                  </a:moveTo>
                  <a:lnTo>
                    <a:pt x="2330096" y="0"/>
                  </a:lnTo>
                  <a:lnTo>
                    <a:pt x="2596355" y="266259"/>
                  </a:lnTo>
                  <a:lnTo>
                    <a:pt x="2330096" y="532518"/>
                  </a:lnTo>
                  <a:lnTo>
                    <a:pt x="0" y="532518"/>
                  </a:lnTo>
                  <a:lnTo>
                    <a:pt x="266259" y="266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EE9"/>
            </a:solidFill>
            <a:ln w="571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9E42DFF0-BD7D-4AD3-9BC3-A0683270957F}"/>
                </a:ext>
              </a:extLst>
            </p:cNvPr>
            <p:cNvSpPr/>
            <p:nvPr/>
          </p:nvSpPr>
          <p:spPr>
            <a:xfrm>
              <a:off x="4438345" y="3646609"/>
              <a:ext cx="3166379" cy="138922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</a:t>
              </a:r>
              <a:r>
                <a:rPr lang="en-US" sz="7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ứ</a:t>
              </a:r>
              <a:endParaRPr lang="vi-V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AB18F5-670D-417B-A53F-C5E206463F64}"/>
              </a:ext>
            </a:extLst>
          </p:cNvPr>
          <p:cNvGrpSpPr/>
          <p:nvPr/>
        </p:nvGrpSpPr>
        <p:grpSpPr>
          <a:xfrm>
            <a:off x="7498334" y="1311033"/>
            <a:ext cx="3738163" cy="1564369"/>
            <a:chOff x="839103" y="1311033"/>
            <a:chExt cx="3738163" cy="1564369"/>
          </a:xfrm>
        </p:grpSpPr>
        <p:sp>
          <p:nvSpPr>
            <p:cNvPr id="29" name="îṥļîḑé-Freeform 13">
              <a:extLst>
                <a:ext uri="{FF2B5EF4-FFF2-40B4-BE49-F238E27FC236}">
                  <a16:creationId xmlns:a16="http://schemas.microsoft.com/office/drawing/2014/main" id="{8412CED7-3C2E-46BF-9B96-4E8C7FA70E27}"/>
                </a:ext>
              </a:extLst>
            </p:cNvPr>
            <p:cNvSpPr/>
            <p:nvPr/>
          </p:nvSpPr>
          <p:spPr>
            <a:xfrm>
              <a:off x="839103" y="1311033"/>
              <a:ext cx="3738163" cy="1564369"/>
            </a:xfrm>
            <a:custGeom>
              <a:avLst/>
              <a:gdLst>
                <a:gd name="connsiteX0" fmla="*/ 0 w 2596355"/>
                <a:gd name="connsiteY0" fmla="*/ 0 h 532518"/>
                <a:gd name="connsiteX1" fmla="*/ 2330096 w 2596355"/>
                <a:gd name="connsiteY1" fmla="*/ 0 h 532518"/>
                <a:gd name="connsiteX2" fmla="*/ 2596355 w 2596355"/>
                <a:gd name="connsiteY2" fmla="*/ 266259 h 532518"/>
                <a:gd name="connsiteX3" fmla="*/ 2330096 w 2596355"/>
                <a:gd name="connsiteY3" fmla="*/ 532518 h 532518"/>
                <a:gd name="connsiteX4" fmla="*/ 0 w 2596355"/>
                <a:gd name="connsiteY4" fmla="*/ 532518 h 532518"/>
                <a:gd name="connsiteX5" fmla="*/ 266259 w 2596355"/>
                <a:gd name="connsiteY5" fmla="*/ 266259 h 532518"/>
                <a:gd name="connsiteX6" fmla="*/ 0 w 2596355"/>
                <a:gd name="connsiteY6" fmla="*/ 0 h 53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355" h="532518">
                  <a:moveTo>
                    <a:pt x="0" y="0"/>
                  </a:moveTo>
                  <a:lnTo>
                    <a:pt x="2330096" y="0"/>
                  </a:lnTo>
                  <a:lnTo>
                    <a:pt x="2596355" y="266259"/>
                  </a:lnTo>
                  <a:lnTo>
                    <a:pt x="2330096" y="532518"/>
                  </a:lnTo>
                  <a:lnTo>
                    <a:pt x="0" y="532518"/>
                  </a:lnTo>
                  <a:lnTo>
                    <a:pt x="266259" y="266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2C6"/>
            </a:solidFill>
            <a:ln w="571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63D18D35-9561-4886-9E18-2E6A4581DAF4}"/>
                </a:ext>
              </a:extLst>
            </p:cNvPr>
            <p:cNvSpPr/>
            <p:nvPr/>
          </p:nvSpPr>
          <p:spPr>
            <a:xfrm>
              <a:off x="1124994" y="1311033"/>
              <a:ext cx="3166379" cy="138922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</a:t>
              </a:r>
              <a:r>
                <a:rPr lang="en-US" sz="7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ua</a:t>
              </a:r>
              <a:endParaRPr lang="vi-V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D6CDE6F-CB40-41FF-A74A-596CCB7A9428}"/>
              </a:ext>
            </a:extLst>
          </p:cNvPr>
          <p:cNvGrpSpPr/>
          <p:nvPr/>
        </p:nvGrpSpPr>
        <p:grpSpPr>
          <a:xfrm>
            <a:off x="7498334" y="3646111"/>
            <a:ext cx="3738163" cy="1564369"/>
            <a:chOff x="839103" y="1311033"/>
            <a:chExt cx="3738163" cy="1564369"/>
          </a:xfrm>
        </p:grpSpPr>
        <p:sp>
          <p:nvSpPr>
            <p:cNvPr id="32" name="îṥļîḑé-Freeform 13">
              <a:extLst>
                <a:ext uri="{FF2B5EF4-FFF2-40B4-BE49-F238E27FC236}">
                  <a16:creationId xmlns:a16="http://schemas.microsoft.com/office/drawing/2014/main" id="{34D01F84-5C79-4411-85D0-8CDC369A1854}"/>
                </a:ext>
              </a:extLst>
            </p:cNvPr>
            <p:cNvSpPr/>
            <p:nvPr/>
          </p:nvSpPr>
          <p:spPr>
            <a:xfrm>
              <a:off x="839103" y="1311033"/>
              <a:ext cx="3738163" cy="1564369"/>
            </a:xfrm>
            <a:custGeom>
              <a:avLst/>
              <a:gdLst>
                <a:gd name="connsiteX0" fmla="*/ 0 w 2596355"/>
                <a:gd name="connsiteY0" fmla="*/ 0 h 532518"/>
                <a:gd name="connsiteX1" fmla="*/ 2330096 w 2596355"/>
                <a:gd name="connsiteY1" fmla="*/ 0 h 532518"/>
                <a:gd name="connsiteX2" fmla="*/ 2596355 w 2596355"/>
                <a:gd name="connsiteY2" fmla="*/ 266259 h 532518"/>
                <a:gd name="connsiteX3" fmla="*/ 2330096 w 2596355"/>
                <a:gd name="connsiteY3" fmla="*/ 532518 h 532518"/>
                <a:gd name="connsiteX4" fmla="*/ 0 w 2596355"/>
                <a:gd name="connsiteY4" fmla="*/ 532518 h 532518"/>
                <a:gd name="connsiteX5" fmla="*/ 266259 w 2596355"/>
                <a:gd name="connsiteY5" fmla="*/ 266259 h 532518"/>
                <a:gd name="connsiteX6" fmla="*/ 0 w 2596355"/>
                <a:gd name="connsiteY6" fmla="*/ 0 h 53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355" h="532518">
                  <a:moveTo>
                    <a:pt x="0" y="0"/>
                  </a:moveTo>
                  <a:lnTo>
                    <a:pt x="2330096" y="0"/>
                  </a:lnTo>
                  <a:lnTo>
                    <a:pt x="2596355" y="266259"/>
                  </a:lnTo>
                  <a:lnTo>
                    <a:pt x="2330096" y="532518"/>
                  </a:lnTo>
                  <a:lnTo>
                    <a:pt x="0" y="532518"/>
                  </a:lnTo>
                  <a:lnTo>
                    <a:pt x="266259" y="266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2C6"/>
            </a:solidFill>
            <a:ln w="571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3" name="Rounded Rectangle 5">
              <a:extLst>
                <a:ext uri="{FF2B5EF4-FFF2-40B4-BE49-F238E27FC236}">
                  <a16:creationId xmlns:a16="http://schemas.microsoft.com/office/drawing/2014/main" id="{580FCC63-37D3-4417-9532-C5C40E6072F9}"/>
                </a:ext>
              </a:extLst>
            </p:cNvPr>
            <p:cNvSpPr/>
            <p:nvPr/>
          </p:nvSpPr>
          <p:spPr>
            <a:xfrm>
              <a:off x="1124994" y="1311033"/>
              <a:ext cx="3166379" cy="138922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</a:t>
              </a:r>
              <a:r>
                <a:rPr lang="en-US" sz="7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ưa</a:t>
              </a:r>
              <a:endParaRPr lang="vi-V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593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031664-9DBD-420D-ADE3-4BAAD5D612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002"/>
            <a:ext cx="2187019" cy="11750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BB2140-557B-47CE-AC0A-9AF11EC82508}"/>
              </a:ext>
            </a:extLst>
          </p:cNvPr>
          <p:cNvSpPr/>
          <p:nvPr/>
        </p:nvSpPr>
        <p:spPr>
          <a:xfrm>
            <a:off x="2947329" y="1109035"/>
            <a:ext cx="1980309" cy="1980309"/>
          </a:xfrm>
          <a:prstGeom prst="rect">
            <a:avLst/>
          </a:prstGeom>
          <a:solidFill>
            <a:srgbClr val="F9D2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FA9D677-1FEC-4171-B576-5A4FF9444819}"/>
              </a:ext>
            </a:extLst>
          </p:cNvPr>
          <p:cNvSpPr/>
          <p:nvPr/>
        </p:nvSpPr>
        <p:spPr>
          <a:xfrm>
            <a:off x="8371972" y="1109035"/>
            <a:ext cx="1980309" cy="1980309"/>
          </a:xfrm>
          <a:prstGeom prst="rect">
            <a:avLst/>
          </a:prstGeom>
          <a:solidFill>
            <a:srgbClr val="F9D2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DCDB3E-5482-46D4-A50D-B6C995A3C000}"/>
              </a:ext>
            </a:extLst>
          </p:cNvPr>
          <p:cNvGrpSpPr/>
          <p:nvPr/>
        </p:nvGrpSpPr>
        <p:grpSpPr>
          <a:xfrm>
            <a:off x="1850688" y="4555093"/>
            <a:ext cx="2861548" cy="1015663"/>
            <a:chOff x="2103337" y="5437614"/>
            <a:chExt cx="2861548" cy="101566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0FBFDD9-DC77-4B6E-ADC7-62DC3A475F3E}"/>
                </a:ext>
              </a:extLst>
            </p:cNvPr>
            <p:cNvSpPr/>
            <p:nvPr/>
          </p:nvSpPr>
          <p:spPr>
            <a:xfrm>
              <a:off x="2103337" y="5556676"/>
              <a:ext cx="2861548" cy="879869"/>
            </a:xfrm>
            <a:prstGeom prst="roundRect">
              <a:avLst/>
            </a:prstGeom>
            <a:solidFill>
              <a:srgbClr val="FDE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BC0A8D-79FB-44CD-84E6-D3712295EC8D}"/>
                </a:ext>
              </a:extLst>
            </p:cNvPr>
            <p:cNvSpPr/>
            <p:nvPr/>
          </p:nvSpPr>
          <p:spPr>
            <a:xfrm>
              <a:off x="2274842" y="5437614"/>
              <a:ext cx="255830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6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vẽ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AA2475-1156-4E2D-9DFA-1E2E82501A34}"/>
              </a:ext>
            </a:extLst>
          </p:cNvPr>
          <p:cNvGrpSpPr/>
          <p:nvPr/>
        </p:nvGrpSpPr>
        <p:grpSpPr>
          <a:xfrm>
            <a:off x="7285384" y="4555093"/>
            <a:ext cx="2861548" cy="1015663"/>
            <a:chOff x="2103337" y="5437614"/>
            <a:chExt cx="2861548" cy="101566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5A771C0-7452-4542-B1BB-B7A25BECEF44}"/>
                </a:ext>
              </a:extLst>
            </p:cNvPr>
            <p:cNvSpPr/>
            <p:nvPr/>
          </p:nvSpPr>
          <p:spPr>
            <a:xfrm>
              <a:off x="2103337" y="5556676"/>
              <a:ext cx="2861548" cy="879869"/>
            </a:xfrm>
            <a:prstGeom prst="roundRect">
              <a:avLst/>
            </a:prstGeom>
            <a:solidFill>
              <a:srgbClr val="FDE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BCFBB2-D1B5-4AD9-B1B8-D651A9B22623}"/>
                </a:ext>
              </a:extLst>
            </p:cNvPr>
            <p:cNvSpPr/>
            <p:nvPr/>
          </p:nvSpPr>
          <p:spPr>
            <a:xfrm>
              <a:off x="2274842" y="5437614"/>
              <a:ext cx="255830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vỉa</a:t>
              </a:r>
              <a:r>
                <a:rPr lang="en-US" sz="6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684A99C-664C-48E9-A23D-97A7C2068DCB}"/>
              </a:ext>
            </a:extLst>
          </p:cNvPr>
          <p:cNvSpPr txBox="1"/>
          <p:nvPr/>
        </p:nvSpPr>
        <p:spPr>
          <a:xfrm>
            <a:off x="2392220" y="4589682"/>
            <a:ext cx="10341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endParaRPr lang="en-US" sz="6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2BBFF-6A2B-42E5-9FF7-E967C193CB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688" y="1344202"/>
            <a:ext cx="2861548" cy="2931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B0B87A-E00B-443D-A6F9-E0938C0B21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627" y="1338186"/>
            <a:ext cx="2887305" cy="29319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D0CADD-9B73-4C44-B4E7-E7742DDB2B4A}"/>
              </a:ext>
            </a:extLst>
          </p:cNvPr>
          <p:cNvSpPr txBox="1"/>
          <p:nvPr/>
        </p:nvSpPr>
        <p:spPr>
          <a:xfrm>
            <a:off x="3308321" y="4589731"/>
            <a:ext cx="10341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endParaRPr lang="en-US"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270A14-8493-447B-A216-274F77F0236A}"/>
              </a:ext>
            </a:extLst>
          </p:cNvPr>
          <p:cNvSpPr txBox="1"/>
          <p:nvPr/>
        </p:nvSpPr>
        <p:spPr>
          <a:xfrm>
            <a:off x="7699345" y="4588522"/>
            <a:ext cx="10341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07096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3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9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8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138</TotalTime>
  <Words>86</Words>
  <Application>Microsoft Office PowerPoint</Application>
  <PresentationFormat>Widescreen</PresentationFormat>
  <Paragraphs>46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 Light</vt:lpstr>
      <vt:lpstr>Arial Rounded MT Bold</vt:lpstr>
      <vt:lpstr>Calibri</vt:lpstr>
      <vt:lpstr>Arial-Rounded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Ms Quyen</cp:lastModifiedBy>
  <cp:revision>110</cp:revision>
  <dcterms:created xsi:type="dcterms:W3CDTF">2021-07-02T14:06:40Z</dcterms:created>
  <dcterms:modified xsi:type="dcterms:W3CDTF">2022-10-16T14:16:34Z</dcterms:modified>
  <cp:category>9Slide.vn</cp:category>
</cp:coreProperties>
</file>