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6" r:id="rId3"/>
    <p:sldId id="259" r:id="rId4"/>
    <p:sldId id="278" r:id="rId5"/>
    <p:sldId id="264" r:id="rId6"/>
    <p:sldId id="260" r:id="rId7"/>
    <p:sldId id="269" r:id="rId8"/>
    <p:sldId id="270" r:id="rId9"/>
    <p:sldId id="271" r:id="rId10"/>
    <p:sldId id="274" r:id="rId11"/>
    <p:sldId id="280" r:id="rId12"/>
    <p:sldId id="272" r:id="rId13"/>
    <p:sldId id="265" r:id="rId14"/>
    <p:sldId id="261" r:id="rId15"/>
    <p:sldId id="276" r:id="rId16"/>
    <p:sldId id="277" r:id="rId17"/>
    <p:sldId id="275" r:id="rId18"/>
    <p:sldId id="266" r:id="rId19"/>
    <p:sldId id="262" r:id="rId20"/>
    <p:sldId id="267" r:id="rId21"/>
    <p:sldId id="263" r:id="rId22"/>
    <p:sldId id="268" r:id="rId23"/>
  </p:sldIdLst>
  <p:sldSz cx="12192000" cy="6858000"/>
  <p:notesSz cx="6858000" cy="9144000"/>
  <p:embeddedFontLs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3"/>
    <a:srgbClr val="47B375"/>
    <a:srgbClr val="5DBF86"/>
    <a:srgbClr val="D6E9CD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427BE82-3147-2A55-5546-BC35851526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>
            <a:extLst>
              <a:ext uri="{FF2B5EF4-FFF2-40B4-BE49-F238E27FC236}">
                <a16:creationId xmlns:a16="http://schemas.microsoft.com/office/drawing/2014/main" id="{C5CB1A28-7975-A3CA-2996-6E6351EF6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EDCEC617-6824-ED49-7D1A-D964F7854E76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0DDBDF6D-3E32-AB43-8F24-27C29554B4F1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24A987FF-EDEC-E8A1-4E24-9D653908C78B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B34F870B-4D62-136F-327D-5582FCF731B3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B3B6A5C4-4EFD-7875-854B-27231AFA8760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CF88975A-EBB2-5DF4-8FDA-CB4A76606D45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A9695833-A494-291C-9C2E-080210F7479A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02F7D7F4-BFEC-7F11-7E8E-23EE6A915284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A257799-C6AC-4C1B-0156-BF2DF224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74AA6993-545C-F987-084A-8E4174A96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6">
            <a:extLst>
              <a:ext uri="{FF2B5EF4-FFF2-40B4-BE49-F238E27FC236}">
                <a16:creationId xmlns:a16="http://schemas.microsoft.com/office/drawing/2014/main" id="{F526FD50-DFA7-C7F0-F45D-823C9D45DD5E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29DCE99-DA3D-2320-1141-E1B230C16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7C53636F-4484-5F87-3817-48C89CF70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2AE9F30-7727-AFE8-BD54-854254FC3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6690F4A5-DC01-71B2-F105-39C0DA43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9AC1CF1E-D934-0F90-0CE0-F49E367D7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Freeform 29">
            <a:extLst>
              <a:ext uri="{FF2B5EF4-FFF2-40B4-BE49-F238E27FC236}">
                <a16:creationId xmlns:a16="http://schemas.microsoft.com/office/drawing/2014/main" id="{BCA0F2CB-BDD0-D505-8749-456AEC82B34E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30">
            <a:extLst>
              <a:ext uri="{FF2B5EF4-FFF2-40B4-BE49-F238E27FC236}">
                <a16:creationId xmlns:a16="http://schemas.microsoft.com/office/drawing/2014/main" id="{B32F54A4-E84A-678F-A3B9-1D3D14B4E5A5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6D6125AA-80D1-3CC0-D71E-C0388CFCD387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AA76117F-3389-FFD0-E430-1A7D0516BAB9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FCCAC277-A71A-AE7F-4E63-FDD7575995F5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4">
            <a:extLst>
              <a:ext uri="{FF2B5EF4-FFF2-40B4-BE49-F238E27FC236}">
                <a16:creationId xmlns:a16="http://schemas.microsoft.com/office/drawing/2014/main" id="{B028D337-8BB2-C2D3-844B-B0D9597B3956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EC58BE9B-EF5A-A3DE-B70F-0C95A33EFC2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7">
            <a:extLst>
              <a:ext uri="{FF2B5EF4-FFF2-40B4-BE49-F238E27FC236}">
                <a16:creationId xmlns:a16="http://schemas.microsoft.com/office/drawing/2014/main" id="{DDEDC729-33F7-71AA-79B1-560D46134D81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45">
            <a:extLst>
              <a:ext uri="{FF2B5EF4-FFF2-40B4-BE49-F238E27FC236}">
                <a16:creationId xmlns:a16="http://schemas.microsoft.com/office/drawing/2014/main" id="{CE3073DF-40B3-2F61-8B4B-EF2B09F13FAA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CA6029F6-BB2B-E1CC-A473-3DEF10C363B9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7">
            <a:extLst>
              <a:ext uri="{FF2B5EF4-FFF2-40B4-BE49-F238E27FC236}">
                <a16:creationId xmlns:a16="http://schemas.microsoft.com/office/drawing/2014/main" id="{E219DF4B-3A91-9562-C5CC-641D6B39CDE3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8">
            <a:extLst>
              <a:ext uri="{FF2B5EF4-FFF2-40B4-BE49-F238E27FC236}">
                <a16:creationId xmlns:a16="http://schemas.microsoft.com/office/drawing/2014/main" id="{D18C9996-958C-4A7A-4B35-ACBBDB02BA56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9">
            <a:extLst>
              <a:ext uri="{FF2B5EF4-FFF2-40B4-BE49-F238E27FC236}">
                <a16:creationId xmlns:a16="http://schemas.microsoft.com/office/drawing/2014/main" id="{24F61C00-A111-4268-D1A6-12FCFE5C2F3D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50">
            <a:extLst>
              <a:ext uri="{FF2B5EF4-FFF2-40B4-BE49-F238E27FC236}">
                <a16:creationId xmlns:a16="http://schemas.microsoft.com/office/drawing/2014/main" id="{7AA28B01-BF7C-E352-B741-5FD18AD65178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1">
            <a:extLst>
              <a:ext uri="{FF2B5EF4-FFF2-40B4-BE49-F238E27FC236}">
                <a16:creationId xmlns:a16="http://schemas.microsoft.com/office/drawing/2014/main" id="{E62E1263-594B-05B2-56D2-CC7712DC1A5A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2">
            <a:extLst>
              <a:ext uri="{FF2B5EF4-FFF2-40B4-BE49-F238E27FC236}">
                <a16:creationId xmlns:a16="http://schemas.microsoft.com/office/drawing/2014/main" id="{3AF37B63-1ADB-7056-6273-8D1DE18147A8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3">
            <a:extLst>
              <a:ext uri="{FF2B5EF4-FFF2-40B4-BE49-F238E27FC236}">
                <a16:creationId xmlns:a16="http://schemas.microsoft.com/office/drawing/2014/main" id="{D1808E31-73AF-7062-8648-E3212527938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4">
            <a:extLst>
              <a:ext uri="{FF2B5EF4-FFF2-40B4-BE49-F238E27FC236}">
                <a16:creationId xmlns:a16="http://schemas.microsoft.com/office/drawing/2014/main" id="{F6007E22-3E9D-B563-BF0B-C1483429C109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5">
            <a:extLst>
              <a:ext uri="{FF2B5EF4-FFF2-40B4-BE49-F238E27FC236}">
                <a16:creationId xmlns:a16="http://schemas.microsoft.com/office/drawing/2014/main" id="{2FBF4C20-24DC-05E8-5F86-8E720460B72B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2">
            <a:extLst>
              <a:ext uri="{FF2B5EF4-FFF2-40B4-BE49-F238E27FC236}">
                <a16:creationId xmlns:a16="http://schemas.microsoft.com/office/drawing/2014/main" id="{3B58D2C9-BFF8-CADB-201B-61AA11108807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3">
            <a:extLst>
              <a:ext uri="{FF2B5EF4-FFF2-40B4-BE49-F238E27FC236}">
                <a16:creationId xmlns:a16="http://schemas.microsoft.com/office/drawing/2014/main" id="{5C71F5BD-638D-5E92-B818-C49FC32570BD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4">
            <a:extLst>
              <a:ext uri="{FF2B5EF4-FFF2-40B4-BE49-F238E27FC236}">
                <a16:creationId xmlns:a16="http://schemas.microsoft.com/office/drawing/2014/main" id="{C050CB00-63EB-4BA1-2EA2-22772BA1DC1D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5">
            <a:extLst>
              <a:ext uri="{FF2B5EF4-FFF2-40B4-BE49-F238E27FC236}">
                <a16:creationId xmlns:a16="http://schemas.microsoft.com/office/drawing/2014/main" id="{AD359CCB-3DD5-7BB9-E607-E3FE723C1279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6">
            <a:extLst>
              <a:ext uri="{FF2B5EF4-FFF2-40B4-BE49-F238E27FC236}">
                <a16:creationId xmlns:a16="http://schemas.microsoft.com/office/drawing/2014/main" id="{5C78A40C-18A4-473C-0988-DA40AF1AE629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7">
            <a:extLst>
              <a:ext uri="{FF2B5EF4-FFF2-40B4-BE49-F238E27FC236}">
                <a16:creationId xmlns:a16="http://schemas.microsoft.com/office/drawing/2014/main" id="{89EBCDD4-1767-63A5-03C7-384BBD1EA258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8">
            <a:extLst>
              <a:ext uri="{FF2B5EF4-FFF2-40B4-BE49-F238E27FC236}">
                <a16:creationId xmlns:a16="http://schemas.microsoft.com/office/drawing/2014/main" id="{FE33B2E1-FCB2-4FE7-9679-5DD988FB11CB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9">
            <a:extLst>
              <a:ext uri="{FF2B5EF4-FFF2-40B4-BE49-F238E27FC236}">
                <a16:creationId xmlns:a16="http://schemas.microsoft.com/office/drawing/2014/main" id="{3A37F990-C0CF-5B02-C640-75DE06D61F6A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Rectangle 70">
            <a:extLst>
              <a:ext uri="{FF2B5EF4-FFF2-40B4-BE49-F238E27FC236}">
                <a16:creationId xmlns:a16="http://schemas.microsoft.com/office/drawing/2014/main" id="{4737C9B5-91BA-0969-6783-12B7961EA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1">
            <a:extLst>
              <a:ext uri="{FF2B5EF4-FFF2-40B4-BE49-F238E27FC236}">
                <a16:creationId xmlns:a16="http://schemas.microsoft.com/office/drawing/2014/main" id="{6515EFB9-0138-E267-5812-FDFE489E7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2">
            <a:extLst>
              <a:ext uri="{FF2B5EF4-FFF2-40B4-BE49-F238E27FC236}">
                <a16:creationId xmlns:a16="http://schemas.microsoft.com/office/drawing/2014/main" id="{63AF41DE-1690-4DF2-33A8-D93D20378CE1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3">
            <a:extLst>
              <a:ext uri="{FF2B5EF4-FFF2-40B4-BE49-F238E27FC236}">
                <a16:creationId xmlns:a16="http://schemas.microsoft.com/office/drawing/2014/main" id="{AA021EBE-9610-4102-0819-79706EF02F1E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4">
            <a:extLst>
              <a:ext uri="{FF2B5EF4-FFF2-40B4-BE49-F238E27FC236}">
                <a16:creationId xmlns:a16="http://schemas.microsoft.com/office/drawing/2014/main" id="{457EC891-E939-6838-FD4E-4DABAC62C4A2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5">
            <a:extLst>
              <a:ext uri="{FF2B5EF4-FFF2-40B4-BE49-F238E27FC236}">
                <a16:creationId xmlns:a16="http://schemas.microsoft.com/office/drawing/2014/main" id="{DABF641B-2881-90F0-503A-137C42F2AFAF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6">
            <a:extLst>
              <a:ext uri="{FF2B5EF4-FFF2-40B4-BE49-F238E27FC236}">
                <a16:creationId xmlns:a16="http://schemas.microsoft.com/office/drawing/2014/main" id="{19995D53-4C5D-A4C4-81B3-B54908C35E75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7">
            <a:extLst>
              <a:ext uri="{FF2B5EF4-FFF2-40B4-BE49-F238E27FC236}">
                <a16:creationId xmlns:a16="http://schemas.microsoft.com/office/drawing/2014/main" id="{DB1C2289-B24F-3013-D662-62ABB234267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Oval 78">
            <a:extLst>
              <a:ext uri="{FF2B5EF4-FFF2-40B4-BE49-F238E27FC236}">
                <a16:creationId xmlns:a16="http://schemas.microsoft.com/office/drawing/2014/main" id="{4CB04882-688C-C412-5596-DF157FDFF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Freeform 79">
            <a:extLst>
              <a:ext uri="{FF2B5EF4-FFF2-40B4-BE49-F238E27FC236}">
                <a16:creationId xmlns:a16="http://schemas.microsoft.com/office/drawing/2014/main" id="{7A4C83DE-1CF1-374F-9F31-D0696DA298C1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Rectangle 80">
            <a:extLst>
              <a:ext uri="{FF2B5EF4-FFF2-40B4-BE49-F238E27FC236}">
                <a16:creationId xmlns:a16="http://schemas.microsoft.com/office/drawing/2014/main" id="{F80ED4CC-4605-10D2-9993-4CD88398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Freeform 81">
            <a:extLst>
              <a:ext uri="{FF2B5EF4-FFF2-40B4-BE49-F238E27FC236}">
                <a16:creationId xmlns:a16="http://schemas.microsoft.com/office/drawing/2014/main" id="{9C943332-4FCF-407D-96BF-904E83E956FF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2">
            <a:extLst>
              <a:ext uri="{FF2B5EF4-FFF2-40B4-BE49-F238E27FC236}">
                <a16:creationId xmlns:a16="http://schemas.microsoft.com/office/drawing/2014/main" id="{79E58DAD-96A9-386F-A3AE-36065ED24C08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1" name="131">
            <a:extLst>
              <a:ext uri="{FF2B5EF4-FFF2-40B4-BE49-F238E27FC236}">
                <a16:creationId xmlns:a16="http://schemas.microsoft.com/office/drawing/2014/main" id="{D40FC073-7291-4154-15CB-219D421EAE63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2" name="Freeform 83">
              <a:extLst>
                <a:ext uri="{FF2B5EF4-FFF2-40B4-BE49-F238E27FC236}">
                  <a16:creationId xmlns:a16="http://schemas.microsoft.com/office/drawing/2014/main" id="{B6ABAC56-F096-5CB0-A50A-13560BBF8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84">
              <a:extLst>
                <a:ext uri="{FF2B5EF4-FFF2-40B4-BE49-F238E27FC236}">
                  <a16:creationId xmlns:a16="http://schemas.microsoft.com/office/drawing/2014/main" id="{C13B8213-24CA-661C-059E-5980219C9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Freeform 85">
            <a:extLst>
              <a:ext uri="{FF2B5EF4-FFF2-40B4-BE49-F238E27FC236}">
                <a16:creationId xmlns:a16="http://schemas.microsoft.com/office/drawing/2014/main" id="{C9E967EA-201A-F382-0F3E-4ABCF1CDE1AA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86">
            <a:extLst>
              <a:ext uri="{FF2B5EF4-FFF2-40B4-BE49-F238E27FC236}">
                <a16:creationId xmlns:a16="http://schemas.microsoft.com/office/drawing/2014/main" id="{80DA687E-CC06-261B-4261-59DA1B39171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6" name="3">
            <a:extLst>
              <a:ext uri="{FF2B5EF4-FFF2-40B4-BE49-F238E27FC236}">
                <a16:creationId xmlns:a16="http://schemas.microsoft.com/office/drawing/2014/main" id="{7E7F8CF4-B1F5-0CF3-07E7-5FA7AFC2A019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C43D5D07-BEA7-7094-4344-9B4DA22E95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A2302D3E-80B7-7338-9698-989961C2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9">
              <a:extLst>
                <a:ext uri="{FF2B5EF4-FFF2-40B4-BE49-F238E27FC236}">
                  <a16:creationId xmlns:a16="http://schemas.microsoft.com/office/drawing/2014/main" id="{7D4DAC5C-AAB7-781F-234F-E5D1C2622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40">
              <a:extLst>
                <a:ext uri="{FF2B5EF4-FFF2-40B4-BE49-F238E27FC236}">
                  <a16:creationId xmlns:a16="http://schemas.microsoft.com/office/drawing/2014/main" id="{8C068E14-3508-E523-2538-712F4F8F8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1">
              <a:extLst>
                <a:ext uri="{FF2B5EF4-FFF2-40B4-BE49-F238E27FC236}">
                  <a16:creationId xmlns:a16="http://schemas.microsoft.com/office/drawing/2014/main" id="{F1C702EE-F898-2EEE-E38D-076F9868F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2">
              <a:extLst>
                <a:ext uri="{FF2B5EF4-FFF2-40B4-BE49-F238E27FC236}">
                  <a16:creationId xmlns:a16="http://schemas.microsoft.com/office/drawing/2014/main" id="{984F51DC-6E3F-B3F0-D36C-4989E025B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DD449097-B814-1384-1882-40FC0DD2F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3AAB64F8-1315-6190-3E1A-0F8648006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Rectangle 87">
              <a:extLst>
                <a:ext uri="{FF2B5EF4-FFF2-40B4-BE49-F238E27FC236}">
                  <a16:creationId xmlns:a16="http://schemas.microsoft.com/office/drawing/2014/main" id="{4E963113-C58D-7837-8365-7A513A84C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88">
              <a:extLst>
                <a:ext uri="{FF2B5EF4-FFF2-40B4-BE49-F238E27FC236}">
                  <a16:creationId xmlns:a16="http://schemas.microsoft.com/office/drawing/2014/main" id="{924B0560-A40B-34B0-1C78-456DDB54B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Rectangle 89">
              <a:extLst>
                <a:ext uri="{FF2B5EF4-FFF2-40B4-BE49-F238E27FC236}">
                  <a16:creationId xmlns:a16="http://schemas.microsoft.com/office/drawing/2014/main" id="{267DC28E-89B7-2CD3-27F4-8CDEFFB8E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0">
              <a:extLst>
                <a:ext uri="{FF2B5EF4-FFF2-40B4-BE49-F238E27FC236}">
                  <a16:creationId xmlns:a16="http://schemas.microsoft.com/office/drawing/2014/main" id="{3934E00E-C3F3-A9CE-1ED0-6285A4E80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Rectangle 91">
              <a:extLst>
                <a:ext uri="{FF2B5EF4-FFF2-40B4-BE49-F238E27FC236}">
                  <a16:creationId xmlns:a16="http://schemas.microsoft.com/office/drawing/2014/main" id="{6A51864B-9868-9687-B532-8618CA19F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Freeform 92">
              <a:extLst>
                <a:ext uri="{FF2B5EF4-FFF2-40B4-BE49-F238E27FC236}">
                  <a16:creationId xmlns:a16="http://schemas.microsoft.com/office/drawing/2014/main" id="{9F8D6FCF-F389-3180-6F11-DED5EF824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Rectangle 93">
              <a:extLst>
                <a:ext uri="{FF2B5EF4-FFF2-40B4-BE49-F238E27FC236}">
                  <a16:creationId xmlns:a16="http://schemas.microsoft.com/office/drawing/2014/main" id="{C0DB121B-2B9A-4AA3-EDA9-100958E7D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94">
              <a:extLst>
                <a:ext uri="{FF2B5EF4-FFF2-40B4-BE49-F238E27FC236}">
                  <a16:creationId xmlns:a16="http://schemas.microsoft.com/office/drawing/2014/main" id="{121742AF-B14B-B2E3-4A41-BD206F7B9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Rectangle 95">
              <a:extLst>
                <a:ext uri="{FF2B5EF4-FFF2-40B4-BE49-F238E27FC236}">
                  <a16:creationId xmlns:a16="http://schemas.microsoft.com/office/drawing/2014/main" id="{B60B2F42-CC63-0DCB-9BA9-BF66B2A6A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Freeform 96">
              <a:extLst>
                <a:ext uri="{FF2B5EF4-FFF2-40B4-BE49-F238E27FC236}">
                  <a16:creationId xmlns:a16="http://schemas.microsoft.com/office/drawing/2014/main" id="{0E5DB05E-DCA8-9146-3606-CAF5B358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5" name="5">
            <a:extLst>
              <a:ext uri="{FF2B5EF4-FFF2-40B4-BE49-F238E27FC236}">
                <a16:creationId xmlns:a16="http://schemas.microsoft.com/office/drawing/2014/main" id="{7980AF77-2636-F1B0-ACCB-9B8A10C0D131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6" name="Freeform 97">
              <a:extLst>
                <a:ext uri="{FF2B5EF4-FFF2-40B4-BE49-F238E27FC236}">
                  <a16:creationId xmlns:a16="http://schemas.microsoft.com/office/drawing/2014/main" id="{AF7109EE-A957-06D8-2C00-0D3DC1C97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98">
              <a:extLst>
                <a:ext uri="{FF2B5EF4-FFF2-40B4-BE49-F238E27FC236}">
                  <a16:creationId xmlns:a16="http://schemas.microsoft.com/office/drawing/2014/main" id="{B8EC6D94-DD84-D16E-66FB-E8CBED83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9">
              <a:extLst>
                <a:ext uri="{FF2B5EF4-FFF2-40B4-BE49-F238E27FC236}">
                  <a16:creationId xmlns:a16="http://schemas.microsoft.com/office/drawing/2014/main" id="{7A8C76D0-9A5F-94DB-B2E1-C070FB173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Oval 100">
              <a:extLst>
                <a:ext uri="{FF2B5EF4-FFF2-40B4-BE49-F238E27FC236}">
                  <a16:creationId xmlns:a16="http://schemas.microsoft.com/office/drawing/2014/main" id="{3BDCA280-51DB-2597-B686-2EC8ADDDE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1">
              <a:extLst>
                <a:ext uri="{FF2B5EF4-FFF2-40B4-BE49-F238E27FC236}">
                  <a16:creationId xmlns:a16="http://schemas.microsoft.com/office/drawing/2014/main" id="{C0AA8F02-AA25-B0A1-0230-4B72892BD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2">
              <a:extLst>
                <a:ext uri="{FF2B5EF4-FFF2-40B4-BE49-F238E27FC236}">
                  <a16:creationId xmlns:a16="http://schemas.microsoft.com/office/drawing/2014/main" id="{E6594B87-ACBD-C490-1B95-AE0B1F291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3">
              <a:extLst>
                <a:ext uri="{FF2B5EF4-FFF2-40B4-BE49-F238E27FC236}">
                  <a16:creationId xmlns:a16="http://schemas.microsoft.com/office/drawing/2014/main" id="{07A5B459-ECC0-11BC-C14A-4F878D114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3" name="Freeform 105">
            <a:extLst>
              <a:ext uri="{FF2B5EF4-FFF2-40B4-BE49-F238E27FC236}">
                <a16:creationId xmlns:a16="http://schemas.microsoft.com/office/drawing/2014/main" id="{FF7199A6-6872-A38E-789E-EAB14D3F4DB5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Freeform 106">
            <a:extLst>
              <a:ext uri="{FF2B5EF4-FFF2-40B4-BE49-F238E27FC236}">
                <a16:creationId xmlns:a16="http://schemas.microsoft.com/office/drawing/2014/main" id="{7DF47B3A-0D31-7B30-BDC3-1FDEF9A5CBD2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7">
            <a:extLst>
              <a:ext uri="{FF2B5EF4-FFF2-40B4-BE49-F238E27FC236}">
                <a16:creationId xmlns:a16="http://schemas.microsoft.com/office/drawing/2014/main" id="{CB867171-E92C-505E-EAEB-05D367CA031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8">
            <a:extLst>
              <a:ext uri="{FF2B5EF4-FFF2-40B4-BE49-F238E27FC236}">
                <a16:creationId xmlns:a16="http://schemas.microsoft.com/office/drawing/2014/main" id="{8A714AF2-F32D-C713-2510-F309A2067B5B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9">
            <a:extLst>
              <a:ext uri="{FF2B5EF4-FFF2-40B4-BE49-F238E27FC236}">
                <a16:creationId xmlns:a16="http://schemas.microsoft.com/office/drawing/2014/main" id="{F2ABA5B4-F668-4152-FFA6-9A6729C34D27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10">
            <a:extLst>
              <a:ext uri="{FF2B5EF4-FFF2-40B4-BE49-F238E27FC236}">
                <a16:creationId xmlns:a16="http://schemas.microsoft.com/office/drawing/2014/main" id="{0B74FB65-5415-AA47-3A8B-60C2637E3695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1">
            <a:extLst>
              <a:ext uri="{FF2B5EF4-FFF2-40B4-BE49-F238E27FC236}">
                <a16:creationId xmlns:a16="http://schemas.microsoft.com/office/drawing/2014/main" id="{3A110133-E498-AAFB-B46D-97F27086FCFE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2">
            <a:extLst>
              <a:ext uri="{FF2B5EF4-FFF2-40B4-BE49-F238E27FC236}">
                <a16:creationId xmlns:a16="http://schemas.microsoft.com/office/drawing/2014/main" id="{51A130BC-7CFB-7924-BC38-5FAA68E436BE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3">
            <a:extLst>
              <a:ext uri="{FF2B5EF4-FFF2-40B4-BE49-F238E27FC236}">
                <a16:creationId xmlns:a16="http://schemas.microsoft.com/office/drawing/2014/main" id="{0BE6D8D8-DD3D-D4D9-466A-27A3E20DF1F7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4">
            <a:extLst>
              <a:ext uri="{FF2B5EF4-FFF2-40B4-BE49-F238E27FC236}">
                <a16:creationId xmlns:a16="http://schemas.microsoft.com/office/drawing/2014/main" id="{427080EF-88A2-48FB-9994-5EAAFDBCDCD7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5">
            <a:extLst>
              <a:ext uri="{FF2B5EF4-FFF2-40B4-BE49-F238E27FC236}">
                <a16:creationId xmlns:a16="http://schemas.microsoft.com/office/drawing/2014/main" id="{4DFACD84-545A-33B6-D4B3-B62DB497C81C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6">
            <a:extLst>
              <a:ext uri="{FF2B5EF4-FFF2-40B4-BE49-F238E27FC236}">
                <a16:creationId xmlns:a16="http://schemas.microsoft.com/office/drawing/2014/main" id="{1CAD8781-6857-0C23-4B22-669419AB5D97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7">
            <a:extLst>
              <a:ext uri="{FF2B5EF4-FFF2-40B4-BE49-F238E27FC236}">
                <a16:creationId xmlns:a16="http://schemas.microsoft.com/office/drawing/2014/main" id="{C5C92FE6-4AF1-6760-5B48-1B067C5B2830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8">
            <a:extLst>
              <a:ext uri="{FF2B5EF4-FFF2-40B4-BE49-F238E27FC236}">
                <a16:creationId xmlns:a16="http://schemas.microsoft.com/office/drawing/2014/main" id="{B35A1EFB-7800-2DAA-9E55-2B27224AE637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7" name="126">
            <a:extLst>
              <a:ext uri="{FF2B5EF4-FFF2-40B4-BE49-F238E27FC236}">
                <a16:creationId xmlns:a16="http://schemas.microsoft.com/office/drawing/2014/main" id="{B5CCF9EA-7A48-6D84-0BE3-7BB53DCAB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08" name="128">
            <a:extLst>
              <a:ext uri="{FF2B5EF4-FFF2-40B4-BE49-F238E27FC236}">
                <a16:creationId xmlns:a16="http://schemas.microsoft.com/office/drawing/2014/main" id="{EDAF6DAB-8D16-74B6-9799-EBC455556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09" name="13">
            <a:extLst>
              <a:ext uri="{FF2B5EF4-FFF2-40B4-BE49-F238E27FC236}">
                <a16:creationId xmlns:a16="http://schemas.microsoft.com/office/drawing/2014/main" id="{80823BCE-E0C8-8ABF-5D50-9ECC7D17DEE0}"/>
              </a:ext>
            </a:extLst>
          </p:cNvPr>
          <p:cNvSpPr/>
          <p:nvPr/>
        </p:nvSpPr>
        <p:spPr>
          <a:xfrm>
            <a:off x="3480527" y="496606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13">
            <a:extLst>
              <a:ext uri="{FF2B5EF4-FFF2-40B4-BE49-F238E27FC236}">
                <a16:creationId xmlns:a16="http://schemas.microsoft.com/office/drawing/2014/main" id="{BBE497DE-3F09-11D0-7673-09D119E53BBE}"/>
              </a:ext>
            </a:extLst>
          </p:cNvPr>
          <p:cNvSpPr/>
          <p:nvPr/>
        </p:nvSpPr>
        <p:spPr>
          <a:xfrm>
            <a:off x="2676662" y="2522990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09" grpId="0"/>
      <p:bldP spid="1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87836"/>
            <a:ext cx="2954382" cy="1015663"/>
            <a:chOff x="2103337" y="5507598"/>
            <a:chExt cx="295438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7090" y="5507598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70402"/>
            <a:ext cx="2861548" cy="1015663"/>
            <a:chOff x="2103337" y="5490164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9016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948F68-0E62-40FF-A22A-B1B85E5C161C}"/>
              </a:ext>
            </a:extLst>
          </p:cNvPr>
          <p:cNvGrpSpPr/>
          <p:nvPr/>
        </p:nvGrpSpPr>
        <p:grpSpPr>
          <a:xfrm>
            <a:off x="6834843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5706F-E6A9-4961-B8C8-E3134053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5651" y="1868289"/>
              <a:ext cx="2312513" cy="2027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6066B-3181-4655-B900-768DE4DB0F84}"/>
              </a:ext>
            </a:extLst>
          </p:cNvPr>
          <p:cNvGrpSpPr/>
          <p:nvPr/>
        </p:nvGrpSpPr>
        <p:grpSpPr>
          <a:xfrm>
            <a:off x="1572162" y="1175577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D4770-D7AC-48DA-8649-6F219DED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0812" y="1760706"/>
              <a:ext cx="2393373" cy="22204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3EE542F-2464-4E89-9084-C9CFD6EC4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066" y="4702139"/>
            <a:ext cx="1749704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637F17-EA83-4D74-B3F7-59C661504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936" y="4683798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8">
            <a:extLst>
              <a:ext uri="{FF2B5EF4-FFF2-40B4-BE49-F238E27FC236}">
                <a16:creationId xmlns:a16="http://schemas.microsoft.com/office/drawing/2014/main" id="{C49D4455-246D-C662-8DDF-AE6FE6F4B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Freeform 58">
            <a:extLst>
              <a:ext uri="{FF2B5EF4-FFF2-40B4-BE49-F238E27FC236}">
                <a16:creationId xmlns:a16="http://schemas.microsoft.com/office/drawing/2014/main" id="{BE12B8CB-5FAB-F401-F3FE-25D79094D1FA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F31924F8-63D6-0170-1947-C795FDC76EA3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B3F96-B081-07AC-8C21-1775A247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9A221-75F2-4BA1-AB7C-A5D28A51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209908-F667-C79A-2FC0-267680B83F16}"/>
              </a:ext>
            </a:extLst>
          </p:cNvPr>
          <p:cNvGrpSpPr/>
          <p:nvPr/>
        </p:nvGrpSpPr>
        <p:grpSpPr>
          <a:xfrm>
            <a:off x="199351" y="1386781"/>
            <a:ext cx="11793297" cy="4074824"/>
            <a:chOff x="592778" y="3658211"/>
            <a:chExt cx="10742252" cy="2824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3CA700-0C29-BEC2-DCCC-0B3ED8C5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778" y="3664921"/>
              <a:ext cx="2448149" cy="28113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063A46-67D5-BC17-520C-468C0667A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7479" y="3671630"/>
              <a:ext cx="2448149" cy="2797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59AD85-59FC-9580-4629-66B6A0636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2180" y="3658211"/>
              <a:ext cx="2448149" cy="28247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96BEBC-572E-3D25-517B-1215167C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6881" y="3658211"/>
              <a:ext cx="2448149" cy="2824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55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5EDDD-9431-489E-945E-B297EB3AA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8" y="596536"/>
            <a:ext cx="4828946" cy="27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DF7A9-FCD9-4320-A907-C260C871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004" y="771635"/>
            <a:ext cx="6150401" cy="1332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17DFE-B64E-4BCE-8981-891A27371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004" y="2238995"/>
            <a:ext cx="6166651" cy="13283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9154CB-E5BF-48BA-ABC3-9AB5C475FEBD}"/>
              </a:ext>
            </a:extLst>
          </p:cNvPr>
          <p:cNvGrpSpPr/>
          <p:nvPr/>
        </p:nvGrpSpPr>
        <p:grpSpPr>
          <a:xfrm>
            <a:off x="592778" y="3658211"/>
            <a:ext cx="10742252" cy="2824738"/>
            <a:chOff x="592778" y="3658211"/>
            <a:chExt cx="10742252" cy="28247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F5ABE-5D65-43F0-84CF-538BF2EC2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778" y="3664921"/>
              <a:ext cx="2448149" cy="28113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3C6C37-EF58-4A27-B0E1-FC8E7FB8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7479" y="3671630"/>
              <a:ext cx="2448149" cy="2797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E97772-50DC-4F3D-82FF-D950B097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2180" y="3658211"/>
              <a:ext cx="2448149" cy="28247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05A2A1-B974-465A-99B1-0B38E118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86881" y="3658211"/>
              <a:ext cx="2448149" cy="2824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4BFBD-E6D5-299B-0A59-B0E4823EB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73" y="943498"/>
            <a:ext cx="8711611" cy="50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E12A3-475C-C19A-D339-63CCCE38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920" y="934012"/>
            <a:ext cx="8509179" cy="4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BDBD86-9028-12A6-3613-E164DB2B8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1" y="1718602"/>
            <a:ext cx="12029821" cy="35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6217A7-9A2E-4A6D-998E-41C7D560BB8E}"/>
              </a:ext>
            </a:extLst>
          </p:cNvPr>
          <p:cNvSpPr/>
          <p:nvPr/>
        </p:nvSpPr>
        <p:spPr>
          <a:xfrm>
            <a:off x="0" y="1052242"/>
            <a:ext cx="12192000" cy="46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EE0D8-E9ED-D93F-8404-0FDC7C9E3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26" y="998632"/>
            <a:ext cx="11833948" cy="43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95C4141-A860-4F5C-B12B-C3B347CC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10" y="660791"/>
            <a:ext cx="9133722" cy="367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69527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E75E3-BA28-4C74-97E8-61F850A25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59" y="4513141"/>
            <a:ext cx="1463167" cy="13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3715C-F472-4E3D-B836-D774CD8A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227" y="5273518"/>
            <a:ext cx="1463167" cy="1341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E9CA5B-45C7-46C0-91D4-C6611F10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000" y="4513382"/>
            <a:ext cx="1463167" cy="13412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527DD8-E919-48E5-B704-E8EB48564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15" y="4513141"/>
            <a:ext cx="1463167" cy="13412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81ACF1-02D8-41E9-BECF-95D8E143D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293" y="4513382"/>
            <a:ext cx="1463167" cy="1341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961517-83E1-4A7F-84C8-BFB090101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433" y="5273518"/>
            <a:ext cx="1463167" cy="1341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692051-AA63-46D2-A3B7-060592B65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45" y="5273881"/>
            <a:ext cx="146316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24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12" name="130">
            <a:extLst>
              <a:ext uri="{FF2B5EF4-FFF2-40B4-BE49-F238E27FC236}">
                <a16:creationId xmlns:a16="http://schemas.microsoft.com/office/drawing/2014/main" id="{51D99A7C-72E8-463C-B32D-34E101B23FF0}"/>
              </a:ext>
            </a:extLst>
          </p:cNvPr>
          <p:cNvSpPr txBox="1"/>
          <p:nvPr/>
        </p:nvSpPr>
        <p:spPr>
          <a:xfrm>
            <a:off x="3038923" y="1584437"/>
            <a:ext cx="5734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ua</a:t>
            </a:r>
            <a:r>
              <a:rPr lang="en-US" altLang="zh-CN" sz="13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</a:t>
            </a:r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ưa</a:t>
            </a:r>
            <a:endParaRPr lang="zh-CN" altLang="en-US" sz="13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4997411" y="413221"/>
            <a:ext cx="2375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F0D7FF-A58A-4E10-B513-0A66E3C82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01" y="1454928"/>
            <a:ext cx="7593597" cy="461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2524705" y="1817942"/>
            <a:ext cx="6933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HOẠT ĐỘNG TRẢI NGHIỆM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9225382" y="3869022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64F8EF-C8ED-49C7-BD86-386F94CE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59" y="834115"/>
            <a:ext cx="8612081" cy="431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312555" y="5160781"/>
            <a:ext cx="9610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9634712" y="516134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2952946" y="516070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965A49-4B6D-20F8-D356-3476B796E624}"/>
              </a:ext>
            </a:extLst>
          </p:cNvPr>
          <p:cNvCxnSpPr/>
          <p:nvPr/>
        </p:nvCxnSpPr>
        <p:spPr>
          <a:xfrm flipH="1">
            <a:off x="5014452" y="5254548"/>
            <a:ext cx="221225" cy="7480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975543-DFC5-C9F5-3F59-4422D284452A}"/>
              </a:ext>
            </a:extLst>
          </p:cNvPr>
          <p:cNvGrpSpPr/>
          <p:nvPr/>
        </p:nvGrpSpPr>
        <p:grpSpPr>
          <a:xfrm>
            <a:off x="10713526" y="5255287"/>
            <a:ext cx="331837" cy="768604"/>
            <a:chOff x="10672874" y="2990937"/>
            <a:chExt cx="331837" cy="76860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113DA6-02B7-76E1-DFB5-75E9A2DC4E46}"/>
                </a:ext>
              </a:extLst>
            </p:cNvPr>
            <p:cNvCxnSpPr/>
            <p:nvPr/>
          </p:nvCxnSpPr>
          <p:spPr>
            <a:xfrm flipH="1">
              <a:off x="10672874" y="2990937"/>
              <a:ext cx="221225" cy="7480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D1BE66-D60C-FA54-3BEE-4968751CD4A4}"/>
                </a:ext>
              </a:extLst>
            </p:cNvPr>
            <p:cNvCxnSpPr/>
            <p:nvPr/>
          </p:nvCxnSpPr>
          <p:spPr>
            <a:xfrm flipH="1">
              <a:off x="10783486" y="3011495"/>
              <a:ext cx="221225" cy="7480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8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2" name="Freeform 60">
            <a:extLst>
              <a:ext uri="{FF2B5EF4-FFF2-40B4-BE49-F238E27FC236}">
                <a16:creationId xmlns:a16="http://schemas.microsoft.com/office/drawing/2014/main" id="{595F0853-9E54-4793-B964-4287F22F8694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104">
            <a:extLst>
              <a:ext uri="{FF2B5EF4-FFF2-40B4-BE49-F238E27FC236}">
                <a16:creationId xmlns:a16="http://schemas.microsoft.com/office/drawing/2014/main" id="{5EFABAEF-B881-4713-B51C-D354DAC4BC74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8D687-6CFB-4B15-A5E1-4A887AB871A6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D51FC7-F103-4351-9CF6-134BD37A28F0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847F1-AB8F-46F2-BCDB-0B2F231C4569}"/>
              </a:ext>
            </a:extLst>
          </p:cNvPr>
          <p:cNvSpPr/>
          <p:nvPr/>
        </p:nvSpPr>
        <p:spPr>
          <a:xfrm>
            <a:off x="1833099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678C2-0274-4C90-9052-F1C9E1BFDA5A}"/>
              </a:ext>
            </a:extLst>
          </p:cNvPr>
          <p:cNvSpPr/>
          <p:nvPr/>
        </p:nvSpPr>
        <p:spPr>
          <a:xfrm>
            <a:off x="7473217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374376" y="672801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023846" y="674400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92545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92545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086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F22A7A-08AB-49C6-ACE1-1F61CE99E681}"/>
              </a:ext>
            </a:extLst>
          </p:cNvPr>
          <p:cNvGrpSpPr/>
          <p:nvPr/>
        </p:nvGrpSpPr>
        <p:grpSpPr>
          <a:xfrm>
            <a:off x="1832860" y="3713666"/>
            <a:ext cx="3424695" cy="2670279"/>
            <a:chOff x="1832860" y="3713666"/>
            <a:chExt cx="3424695" cy="2670279"/>
          </a:xfrm>
        </p:grpSpPr>
        <p:sp>
          <p:nvSpPr>
            <p:cNvPr id="19" name="Text Box 66">
              <a:extLst>
                <a:ext uri="{FF2B5EF4-FFF2-40B4-BE49-F238E27FC236}">
                  <a16:creationId xmlns:a16="http://schemas.microsoft.com/office/drawing/2014/main" id="{D8FF7CB1-ADB3-4989-B2EB-D3FEE4167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860" y="4068725"/>
              <a:ext cx="2888227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5F2D5F-BD80-4C65-9661-9866ECC75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11" y="3713666"/>
              <a:ext cx="2908044" cy="2670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390046" y="1199188"/>
            <a:ext cx="3166379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466092" y="1199188"/>
            <a:ext cx="3166379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ũa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451948" y="1199188"/>
            <a:ext cx="3166379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7E7452-30EB-434D-A2DE-B766E932D41C}"/>
              </a:ext>
            </a:extLst>
          </p:cNvPr>
          <p:cNvGrpSpPr/>
          <p:nvPr/>
        </p:nvGrpSpPr>
        <p:grpSpPr>
          <a:xfrm>
            <a:off x="1390046" y="3891578"/>
            <a:ext cx="3166379" cy="1949822"/>
            <a:chOff x="1390046" y="3891578"/>
            <a:chExt cx="3166379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39004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cửa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E38554-E9BC-418F-B5F1-18BF0020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162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142031-1D12-45C5-817F-34E106E061D5}"/>
              </a:ext>
            </a:extLst>
          </p:cNvPr>
          <p:cNvGrpSpPr/>
          <p:nvPr/>
        </p:nvGrpSpPr>
        <p:grpSpPr>
          <a:xfrm>
            <a:off x="4466092" y="3891578"/>
            <a:ext cx="3166379" cy="1949822"/>
            <a:chOff x="4466092" y="3891578"/>
            <a:chExt cx="3166379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466092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A29879-4AB0-47C9-886F-AB5DED9E9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43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2952C7-7D5D-4D19-BA16-62F6CE319FCC}"/>
              </a:ext>
            </a:extLst>
          </p:cNvPr>
          <p:cNvGrpSpPr/>
          <p:nvPr/>
        </p:nvGrpSpPr>
        <p:grpSpPr>
          <a:xfrm>
            <a:off x="7477586" y="3891578"/>
            <a:ext cx="3166379" cy="1949822"/>
            <a:chOff x="7477586" y="3891578"/>
            <a:chExt cx="3166379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47758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nhựa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DA4150-77E7-47B2-859E-37DE384A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131" y="4353542"/>
              <a:ext cx="1054699" cy="80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6452" cy="1015663"/>
            <a:chOff x="2103337" y="5468686"/>
            <a:chExt cx="286645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193245" y="5468686"/>
              <a:ext cx="27765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chua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461013" y="5440978"/>
              <a:ext cx="24061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CD287-70AD-4154-B1F5-4BCA2F091435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14A302-A034-45E2-820A-D8B2EEA4E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9877" y="2002839"/>
              <a:ext cx="2822758" cy="16033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C3AA52-6B81-45FF-88D6-9735B4916367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18802-0FA4-42B4-B9DD-48C89C35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5707" y="1799982"/>
              <a:ext cx="2270545" cy="22846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FBCB3A-D546-418C-A9A7-189DE1D7D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256" y="4655711"/>
            <a:ext cx="1749704" cy="16033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ACEF18-EB21-4357-985E-6D4641F90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14" y="4628577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</TotalTime>
  <Words>84</Words>
  <Application>Microsoft Office PowerPoint</Application>
  <PresentationFormat>Widescreen</PresentationFormat>
  <Paragraphs>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 Light</vt:lpstr>
      <vt:lpstr>Calibri</vt:lpstr>
      <vt:lpstr>Arial-Rounded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159</cp:revision>
  <dcterms:created xsi:type="dcterms:W3CDTF">2021-07-02T02:07:32Z</dcterms:created>
  <dcterms:modified xsi:type="dcterms:W3CDTF">2022-10-07T04:09:54Z</dcterms:modified>
  <cp:category>9Slide.vn</cp:category>
</cp:coreProperties>
</file>