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1" r:id="rId2"/>
    <p:sldId id="256" r:id="rId3"/>
    <p:sldId id="259" r:id="rId4"/>
    <p:sldId id="278" r:id="rId5"/>
    <p:sldId id="264" r:id="rId6"/>
    <p:sldId id="260" r:id="rId7"/>
    <p:sldId id="279" r:id="rId8"/>
    <p:sldId id="280" r:id="rId9"/>
    <p:sldId id="271" r:id="rId10"/>
    <p:sldId id="274" r:id="rId11"/>
    <p:sldId id="282" r:id="rId12"/>
    <p:sldId id="272" r:id="rId13"/>
    <p:sldId id="265" r:id="rId14"/>
    <p:sldId id="261" r:id="rId15"/>
    <p:sldId id="276" r:id="rId16"/>
    <p:sldId id="275" r:id="rId17"/>
    <p:sldId id="277" r:id="rId18"/>
    <p:sldId id="266" r:id="rId19"/>
    <p:sldId id="262" r:id="rId20"/>
    <p:sldId id="267" r:id="rId21"/>
    <p:sldId id="263" r:id="rId22"/>
    <p:sldId id="268" r:id="rId23"/>
  </p:sldIdLst>
  <p:sldSz cx="12192000" cy="6858000"/>
  <p:notesSz cx="6858000" cy="9144000"/>
  <p:embeddedFontLst>
    <p:embeddedFont>
      <p:font typeface="Arial-Rounded" panose="020B05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 4 hàng" panose="020B060305030202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43"/>
    <a:srgbClr val="E1EADF"/>
    <a:srgbClr val="BDD0B8"/>
    <a:srgbClr val="B4DEBF"/>
    <a:srgbClr val="A3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76" y="-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F03-2FFD-41D7-A551-459245E7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183B2-8298-4AB4-A68E-2A5620D7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8F7A-7074-4750-9B79-32BA1D87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BCE7-D7A0-4836-A00B-61153FAF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8223-28EC-4572-90C5-33F52BBC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EF86-0999-46B5-89D7-222232BE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8D204-0798-4658-8750-EDEBC79D3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D43C-8F1F-47EE-8985-624F80D5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70CB-F6B9-403B-B42C-A47DA5B5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D512-BC2A-47A2-AA27-430919D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12EDC-98E5-4E89-A75C-1EF80742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8F59A-4677-4684-9AF7-CA139145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37E4-ED8E-4C5D-B999-DFA2C311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168-EBC6-4E68-806F-BE050F80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983AD-4A45-4BCB-BBCF-85F66B2B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CF84-5CF8-46A1-A750-9E7857D7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983DA-4C06-4A35-A826-3FCA5E17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4B9E-C6EE-4EDB-9B1E-E2EEED84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6D5E-580F-47B0-955E-4BF5DE3C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B5EB-7CE9-4D0B-837E-6D72080D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8136-98B0-4F91-A47A-499AA858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79F0-F051-42A3-BA4A-4E5B9E13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F36A1-2E0F-4372-8D64-98827269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7AAB8-2DDA-4338-A31F-D94741E0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2AEB-5A07-4411-A8C9-536ABD1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EA93-0F05-4C13-B570-254714C0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CB80-1AD5-4734-B78F-A1A71A217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CC36-556D-4A5D-BACD-40340EF6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3D6C-738A-4DC6-BA40-09F75A6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4A2F-3C45-48D2-9B25-1531932D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5D477-88C4-484F-9C07-CD136CB8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23AE-D5B9-40BB-8198-AD54ECF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C637-351E-4649-8B32-5019B94DE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AD27E-224E-4519-B8FD-48ED54F6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9DC3D-8717-45F7-AD04-6D190D2EE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03194-922A-4917-A6C8-651D7CE67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C179D-1A24-4571-A55C-AB25BC97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CF5BE-A3E4-4F4C-87D8-7D3D2AC6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1ECDE-65D7-4907-A1BB-86387C74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DA13-2C1F-486A-B500-8D10FCA8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CEC80-C90C-4C3D-B35B-A4AC1AAD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F512C-62A5-4F94-B0A2-78D9F814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CC158-3E20-47C5-A691-50E18F9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1CA01-1733-4649-9DBA-D6C4F851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11B8C-F831-4AB9-9AAD-2DD78677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95D7B-7F43-4156-9975-22DEFEC0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DBF-B734-4331-8B2E-EBA63697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1D68-B5E6-4675-8158-EF00A8D3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1485-4FE7-4040-819E-AD34680B5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E1C07-1501-4D40-9976-763497B1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997C4-544C-4F0D-969E-3E4D1372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902A-BA37-461C-B22A-682CF83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9D48-2A6B-433F-A77D-DDCDD46B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54B9-CD8A-4AC1-947B-C0A618D5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5A52C-CBD4-4D80-AD28-548D55AF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A521-4F3F-4478-810D-2CC3A6A4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22D8-A52F-41FC-9BDE-A4A935CE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45355-1D35-4F12-A2A0-500C3CCD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9BD2CD2-F6C4-D788-1F09-5D655E22F2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851DF-EA2C-4EFF-A5FF-58924F3D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60ADC-96D8-43C5-AA98-81BFCA75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007D3-80D8-4E25-82BB-093B1E74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D1D1-CC48-4B87-842A-0FE372F9A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AB5C-3973-433D-BD6C-1DAC0F379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5.png"/><Relationship Id="rId9" Type="http://schemas.openxmlformats.org/officeDocument/2006/relationships/image" Target="../media/image28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21A7817-E073-42EF-9BE8-B1671916D411}"/>
              </a:ext>
            </a:extLst>
          </p:cNvPr>
          <p:cNvGrpSpPr/>
          <p:nvPr/>
        </p:nvGrpSpPr>
        <p:grpSpPr>
          <a:xfrm>
            <a:off x="6834762" y="1160986"/>
            <a:ext cx="3632436" cy="3562640"/>
            <a:chOff x="6834762" y="1160986"/>
            <a:chExt cx="3632436" cy="35626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E3ED68-1B43-40F0-894C-CE023D94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4762" y="1160986"/>
              <a:ext cx="3632436" cy="35626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22BEA98-93C2-45D0-8D69-8C796B66A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537" y="1487857"/>
              <a:ext cx="2859867" cy="2825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47BBA9-BEFB-4790-924A-4473E135FEA1}"/>
              </a:ext>
            </a:extLst>
          </p:cNvPr>
          <p:cNvGrpSpPr/>
          <p:nvPr/>
        </p:nvGrpSpPr>
        <p:grpSpPr>
          <a:xfrm>
            <a:off x="1562434" y="1160986"/>
            <a:ext cx="3632436" cy="3562640"/>
            <a:chOff x="1562434" y="1160986"/>
            <a:chExt cx="3632436" cy="3562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34003A-8445-46A8-9860-4186406A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434" y="1160986"/>
              <a:ext cx="3632436" cy="35626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E7AA3E-AA77-4ACE-86B1-008AB1903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423" y="1629969"/>
              <a:ext cx="3356457" cy="275426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4FE1506-1C4C-4C2A-8D66-333BDA2E3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967" y="4537164"/>
            <a:ext cx="2865368" cy="1609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B2C6E2-6076-45C3-8724-85DFE6643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3876" y="4531067"/>
            <a:ext cx="3359187" cy="1615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AFAD1-8E0A-4ADF-B0DF-A49E088BD9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5360" y="4533925"/>
            <a:ext cx="1414395" cy="16033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9810508-B2E6-49C4-B3A6-8BF7B2D823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6734" y="4531067"/>
            <a:ext cx="141439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14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51BB7E6F-50FC-8E5F-D8E8-63D931F2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8">
            <a:extLst>
              <a:ext uri="{FF2B5EF4-FFF2-40B4-BE49-F238E27FC236}">
                <a16:creationId xmlns:a16="http://schemas.microsoft.com/office/drawing/2014/main" id="{63F3ADEE-D7F0-0DDE-0FBB-0FDCCAF7DCB7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9">
            <a:extLst>
              <a:ext uri="{FF2B5EF4-FFF2-40B4-BE49-F238E27FC236}">
                <a16:creationId xmlns:a16="http://schemas.microsoft.com/office/drawing/2014/main" id="{5F31104A-EF90-C4AC-EFB4-D09735536E65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0">
            <a:extLst>
              <a:ext uri="{FF2B5EF4-FFF2-40B4-BE49-F238E27FC236}">
                <a16:creationId xmlns:a16="http://schemas.microsoft.com/office/drawing/2014/main" id="{8B6009F1-DC54-0E7E-4B5C-3BCD3E0DEB94}"/>
              </a:ext>
            </a:extLst>
          </p:cNvPr>
          <p:cNvSpPr>
            <a:spLocks/>
          </p:cNvSpPr>
          <p:nvPr/>
        </p:nvSpPr>
        <p:spPr bwMode="auto">
          <a:xfrm>
            <a:off x="10070877" y="65682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6EB0F-45B0-C518-DF68-29CBE62C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F3926-D353-302A-3F05-C8570C86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" y="1392245"/>
            <a:ext cx="2891640" cy="4267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531EB-0D6B-36B9-CD97-7980248D8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320" y="1427404"/>
            <a:ext cx="2891640" cy="427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FA48E0-BE21-8096-D672-7595C8348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52" y="1427404"/>
            <a:ext cx="2891640" cy="4205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31913-47C2-A045-7A1F-B85C849FB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984" y="1490999"/>
            <a:ext cx="2891640" cy="42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8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10070877" y="65682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1150262" y="1052367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96496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2F2BC-FA38-4A3E-ABD0-7FBD236B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4" y="602583"/>
            <a:ext cx="5218629" cy="30452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20FDBF-9CA9-40D5-B752-CC78A41B592D}"/>
              </a:ext>
            </a:extLst>
          </p:cNvPr>
          <p:cNvGrpSpPr/>
          <p:nvPr/>
        </p:nvGrpSpPr>
        <p:grpSpPr>
          <a:xfrm>
            <a:off x="6151139" y="1052367"/>
            <a:ext cx="5522407" cy="2548923"/>
            <a:chOff x="1411929" y="1309608"/>
            <a:chExt cx="9482170" cy="43765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1F7890-C407-49CE-AB2D-C8A8178B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929" y="1309608"/>
              <a:ext cx="2743438" cy="19996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8AA147-3DD9-4A5F-A1CE-88383EB0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7392" y="1309608"/>
              <a:ext cx="2737341" cy="199966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C7813D-584C-4304-922B-10FF1C979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6758" y="1309608"/>
              <a:ext cx="2737341" cy="199966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1BBFA7-CB60-423B-A5EB-A2E36F5A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1929" y="3692634"/>
              <a:ext cx="2743438" cy="199356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6B25D1-2C56-4EDE-84A2-ECAD2D93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7392" y="3692634"/>
              <a:ext cx="2737341" cy="19935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214B3D9-74FC-44B0-B4B1-E2A4A2B8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56757" y="3692634"/>
              <a:ext cx="2737341" cy="199356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368D4-27D4-4951-955F-13DC2D8D98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047" y="3685509"/>
            <a:ext cx="2297370" cy="281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AECA8-70BE-425E-BD92-C2E37CD34D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6938" y="3682298"/>
            <a:ext cx="2297370" cy="2815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ED04D-3533-4F91-B593-DCE710490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6829" y="3724065"/>
            <a:ext cx="2297370" cy="27714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FE0C9-A8E8-425F-931D-FD8BE3929D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6719" y="3724065"/>
            <a:ext cx="2297370" cy="27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15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223156"/>
            <a:ext cx="7047551" cy="2688127"/>
            <a:chOff x="-661265" y="236178"/>
            <a:chExt cx="7047551" cy="2688127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43" b="-1469"/>
            <a:stretch/>
          </p:blipFill>
          <p:spPr>
            <a:xfrm flipH="1">
              <a:off x="1968397" y="236178"/>
              <a:ext cx="1591826" cy="1766057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03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4672057" y="3031596"/>
            <a:ext cx="3001143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 VÀ VIẾT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24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22"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57235-2A37-2071-10BF-EFF6802A4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760" y="539204"/>
            <a:ext cx="5476370" cy="54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58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22"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C7463-8F02-7844-E7BF-A4225E49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426" y="838074"/>
            <a:ext cx="6671137" cy="53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20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22"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5ABED7-64D7-D0DF-A8A2-52691171F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509" y="834115"/>
            <a:ext cx="8499696" cy="50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818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22"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21D58-9363-C177-A1B1-79159EB2B924}"/>
              </a:ext>
            </a:extLst>
          </p:cNvPr>
          <p:cNvGrpSpPr/>
          <p:nvPr/>
        </p:nvGrpSpPr>
        <p:grpSpPr>
          <a:xfrm>
            <a:off x="1322434" y="1549200"/>
            <a:ext cx="10777800" cy="4684916"/>
            <a:chOff x="1322434" y="1549200"/>
            <a:chExt cx="10777800" cy="46849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3792FD-CB4E-D2C0-B804-780903E48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1" t="47120" r="24240" b="39670"/>
            <a:stretch/>
          </p:blipFill>
          <p:spPr>
            <a:xfrm>
              <a:off x="1337260" y="1549200"/>
              <a:ext cx="9556839" cy="3759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749ED5-8239-FA16-A92F-9CD0623C6B67}"/>
                </a:ext>
              </a:extLst>
            </p:cNvPr>
            <p:cNvSpPr txBox="1"/>
            <p:nvPr/>
          </p:nvSpPr>
          <p:spPr>
            <a:xfrm>
              <a:off x="1322434" y="2463853"/>
              <a:ext cx="8471396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00">
                  <a:latin typeface="HP001 4 hàng" panose="020B0603050302020204" pitchFamily="34" charset="0"/>
                  <a:ea typeface="HP001" panose="020B0603050302020204" pitchFamily="34" charset="0"/>
                </a:rPr>
                <a:t> cá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4461F0-6163-2578-79F4-3AFD4E8DF59D}"/>
                </a:ext>
              </a:extLst>
            </p:cNvPr>
            <p:cNvSpPr txBox="1"/>
            <p:nvPr/>
          </p:nvSpPr>
          <p:spPr>
            <a:xfrm>
              <a:off x="6006240" y="2291726"/>
              <a:ext cx="6093994" cy="3770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3900">
                  <a:latin typeface="HP001 4 hàng" panose="020B0603050302020204" pitchFamily="34" charset="0"/>
                  <a:ea typeface="HP001" panose="020B0603050302020204" pitchFamily="34" charset="0"/>
                </a:rPr>
                <a:t>Λ</a:t>
              </a:r>
              <a:r>
                <a:rPr lang="en-US" sz="23900">
                  <a:latin typeface="HP001 4 hàng" panose="020B0603050302020204" pitchFamily="34" charset="0"/>
                  <a:ea typeface="HP001" panose="020B0603050302020204" pitchFamily="34" charset="0"/>
                </a:rPr>
                <a:t>ł</a:t>
              </a:r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0672136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11"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04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442767" y="3031596"/>
            <a:ext cx="141096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4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749776-8D21-4F1B-8BC1-514D7E46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10658"/>
            <a:ext cx="1987508" cy="88223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FF3A2-F1FE-48CD-B939-343D672A8D54}"/>
              </a:ext>
            </a:extLst>
          </p:cNvPr>
          <p:cNvSpPr/>
          <p:nvPr/>
        </p:nvSpPr>
        <p:spPr>
          <a:xfrm>
            <a:off x="570211" y="5169088"/>
            <a:ext cx="11209409" cy="921377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A592D6-4B61-4FF4-93F5-81F1850B4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56" y="306423"/>
            <a:ext cx="8659386" cy="4878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EBBA98-ECB8-483A-B730-4E2AE219C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75" y="5051860"/>
            <a:ext cx="11449280" cy="1292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9A40A-E19C-46F1-8903-A9B40DA82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895" y="5053065"/>
            <a:ext cx="908383" cy="128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831EE-AF1C-4F55-9117-B080EE65B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343" y="5053099"/>
            <a:ext cx="1097375" cy="12863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AFDF3E-44C3-4E11-A76A-A97BE0E6F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651" y="5051860"/>
            <a:ext cx="908383" cy="12802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6DE143-3044-86F4-8CCC-033C3A3198A5}"/>
              </a:ext>
            </a:extLst>
          </p:cNvPr>
          <p:cNvGrpSpPr/>
          <p:nvPr/>
        </p:nvGrpSpPr>
        <p:grpSpPr>
          <a:xfrm>
            <a:off x="3746478" y="5371679"/>
            <a:ext cx="398206" cy="516194"/>
            <a:chOff x="9681978" y="3863036"/>
            <a:chExt cx="398206" cy="5161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D31F84-DFBB-8071-A016-D5E37E05D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713" y="3863036"/>
              <a:ext cx="265471" cy="516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91C535-9B28-EA26-4CE4-14032572E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1978" y="3863036"/>
              <a:ext cx="265471" cy="516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BB83B5-EA9D-4829-F73B-7BFEB9FE9B4F}"/>
              </a:ext>
            </a:extLst>
          </p:cNvPr>
          <p:cNvCxnSpPr>
            <a:cxnSpLocks/>
          </p:cNvCxnSpPr>
          <p:nvPr/>
        </p:nvCxnSpPr>
        <p:spPr>
          <a:xfrm flipH="1">
            <a:off x="5559141" y="5379088"/>
            <a:ext cx="265471" cy="516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B873-2BA3-8D1F-18C6-D0852C1D138D}"/>
              </a:ext>
            </a:extLst>
          </p:cNvPr>
          <p:cNvCxnSpPr>
            <a:cxnSpLocks/>
          </p:cNvCxnSpPr>
          <p:nvPr/>
        </p:nvCxnSpPr>
        <p:spPr>
          <a:xfrm flipH="1">
            <a:off x="8195845" y="5398909"/>
            <a:ext cx="265471" cy="516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FA415-8D98-B77D-600D-CCA3AFD5BCFA}"/>
              </a:ext>
            </a:extLst>
          </p:cNvPr>
          <p:cNvCxnSpPr>
            <a:cxnSpLocks/>
          </p:cNvCxnSpPr>
          <p:nvPr/>
        </p:nvCxnSpPr>
        <p:spPr>
          <a:xfrm flipH="1">
            <a:off x="9927271" y="5390229"/>
            <a:ext cx="265471" cy="516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2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605187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038923" y="1584437"/>
            <a:ext cx="5734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T </a:t>
            </a:r>
            <a:r>
              <a:rPr lang="en-US" altLang="zh-CN" sz="138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t</a:t>
            </a:r>
            <a:r>
              <a:rPr lang="en-US" altLang="zh-CN" sz="13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 Tr </a:t>
            </a:r>
            <a:r>
              <a:rPr lang="en-US" altLang="zh-CN" sz="138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tr</a:t>
            </a:r>
            <a:endParaRPr lang="zh-CN" altLang="en-US" sz="13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0" name="66">
            <a:extLst>
              <a:ext uri="{FF2B5EF4-FFF2-40B4-BE49-F238E27FC236}">
                <a16:creationId xmlns:a16="http://schemas.microsoft.com/office/drawing/2014/main" id="{139C8053-3C23-4C14-82E2-68DD70E1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27" y="243530"/>
            <a:ext cx="2745946" cy="14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600" b="1" spc="300">
                <a:solidFill>
                  <a:srgbClr val="C56D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 22</a:t>
            </a:r>
            <a:endParaRPr lang="zh-CN" altLang="en-US" sz="6600" b="1" spc="300" dirty="0">
              <a:solidFill>
                <a:srgbClr val="C56D2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605187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3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11"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05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495019" y="3031596"/>
            <a:ext cx="118173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865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013B69-1858-476E-963E-EE09C1D8A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602"/>
            <a:ext cx="2037269" cy="89212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E33A34-5FB2-4883-A41E-0A9D45B8AB08}"/>
              </a:ext>
            </a:extLst>
          </p:cNvPr>
          <p:cNvSpPr/>
          <p:nvPr/>
        </p:nvSpPr>
        <p:spPr>
          <a:xfrm>
            <a:off x="3222805" y="535208"/>
            <a:ext cx="5463222" cy="682625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12D64-3361-4FC8-87FC-BAEDD2846D06}"/>
              </a:ext>
            </a:extLst>
          </p:cNvPr>
          <p:cNvSpPr/>
          <p:nvPr/>
        </p:nvSpPr>
        <p:spPr>
          <a:xfrm>
            <a:off x="3580355" y="457289"/>
            <a:ext cx="4857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0854EB-AC21-47F0-845F-B942A3F93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2" y="1160986"/>
            <a:ext cx="8349766" cy="52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  <p:sp>
        <p:nvSpPr>
          <p:cNvPr id="2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249573" y="1786358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2085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11"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01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4668617" y="3038837"/>
            <a:ext cx="3047629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443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EC1D2-4AD8-40AC-8850-B4280A13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" y="-13601"/>
            <a:ext cx="3265687" cy="110560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035" y="5696154"/>
            <a:ext cx="4694330" cy="1161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DBDBA3-AE36-4BC6-B153-69CA194E0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3" y="816634"/>
            <a:ext cx="9679394" cy="427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82CDD0-1967-4783-9D41-0DFBC5599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92" y="4957342"/>
            <a:ext cx="10687214" cy="1615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9F0B8-62D6-422E-B9D1-7C9EFEDA4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837" y="4958765"/>
            <a:ext cx="1146147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9CD8BC-860E-4E36-8824-6A68D2AD9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78" y="4957342"/>
            <a:ext cx="1420491" cy="1603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CEDED9-F318-4A5B-B336-EF84C09CE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768" y="4959267"/>
            <a:ext cx="142049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5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08" t="10184" r="31686" b="11175"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1" t="8272" r="39317" b="4156"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11"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02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390518" y="3031596"/>
            <a:ext cx="141096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714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88BAFE-9B69-43B6-9470-B9EA8A4E1FC7}"/>
              </a:ext>
            </a:extLst>
          </p:cNvPr>
          <p:cNvSpPr/>
          <p:nvPr/>
        </p:nvSpPr>
        <p:spPr>
          <a:xfrm>
            <a:off x="1028086" y="1782481"/>
            <a:ext cx="4539558" cy="3688700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CB6927-1A3F-49D1-8291-7F7E43C7E5D1}"/>
              </a:ext>
            </a:extLst>
          </p:cNvPr>
          <p:cNvSpPr/>
          <p:nvPr/>
        </p:nvSpPr>
        <p:spPr>
          <a:xfrm>
            <a:off x="6660200" y="1782481"/>
            <a:ext cx="4539558" cy="3688700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7A5A8-A6B1-4AD4-BB9A-69C63357A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0" y="539204"/>
            <a:ext cx="488364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01471-B144-4FF4-AF5A-4DACB0B51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334" y="539204"/>
            <a:ext cx="605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8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UTM Helve" panose="02040603050506020204" pitchFamily="18" charset="0"/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UTM Helve" panose="02040603050506020204" pitchFamily="18" charset="0"/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UTM Helve" panose="02040603050506020204" pitchFamily="18" charset="0"/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UTM Helve" panose="02040603050506020204" pitchFamily="18" charset="0"/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UTM Helve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E8B1DE-99C3-400C-A7A2-3CD3513B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44" y="222226"/>
            <a:ext cx="2280102" cy="3206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11E976-7C57-4146-B080-148230C3E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82" y="197741"/>
            <a:ext cx="2828789" cy="3206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FE67D-2287-4EAD-A53F-4D3BC093C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73" y="2525843"/>
            <a:ext cx="4663844" cy="3042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41E61E-0E9F-4729-9B51-4D10328A0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785" y="2525843"/>
            <a:ext cx="4663844" cy="304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AB689-C1CC-4076-941B-26FA85FF6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185" y="2093860"/>
            <a:ext cx="1902117" cy="2670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88919A-F48C-4D2D-8508-65F178EB5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853" y="2093860"/>
            <a:ext cx="2261812" cy="2670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7EA2DB-7F17-43F1-BE6B-B4AD213360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125" y="3611499"/>
            <a:ext cx="2633700" cy="2676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AFA355-F986-4A29-AA49-1CA866C35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420" y="2093860"/>
            <a:ext cx="2359356" cy="2670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BE639A-1E51-4FC1-9067-02B0D566FD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8217" y="2113571"/>
            <a:ext cx="2274005" cy="2670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DE13A6-6A41-45F2-B170-B5645B299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4054" y="3531950"/>
            <a:ext cx="3103133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6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846677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2422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2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32D1AC-D0AA-4929-B05F-092B9E53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29" y="1309608"/>
            <a:ext cx="2743438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20366-DFA8-44AB-9D2C-77F5C409D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392" y="1309608"/>
            <a:ext cx="2737341" cy="1999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5ACEC-8AB3-4EBE-8C37-D89DCA527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758" y="1309608"/>
            <a:ext cx="2737341" cy="199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3D6E5-73DB-4416-885E-3B4AB906D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929" y="3692634"/>
            <a:ext cx="2743438" cy="1993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1E109-5F2B-4DE5-BE9E-9291E98E3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392" y="3692634"/>
            <a:ext cx="2737341" cy="1993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96460-A87E-4717-89AE-60127DC8B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6757" y="3692634"/>
            <a:ext cx="2737341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6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B10061D-45D8-4741-886F-479BF363DAF1}"/>
              </a:ext>
            </a:extLst>
          </p:cNvPr>
          <p:cNvGrpSpPr/>
          <p:nvPr/>
        </p:nvGrpSpPr>
        <p:grpSpPr>
          <a:xfrm>
            <a:off x="1562434" y="1160986"/>
            <a:ext cx="3632436" cy="3562640"/>
            <a:chOff x="1562434" y="1160986"/>
            <a:chExt cx="3632436" cy="3562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34003A-8445-46A8-9860-4186406A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434" y="1160986"/>
              <a:ext cx="3632436" cy="35626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8488AC-38EE-4E3E-9642-995CA9AE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802" y="1784684"/>
              <a:ext cx="3253107" cy="198562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B5AE1F-F5EB-403C-B9A5-19E7EAA5CC3C}"/>
              </a:ext>
            </a:extLst>
          </p:cNvPr>
          <p:cNvGrpSpPr/>
          <p:nvPr/>
        </p:nvGrpSpPr>
        <p:grpSpPr>
          <a:xfrm>
            <a:off x="6834762" y="1160986"/>
            <a:ext cx="3632436" cy="3562640"/>
            <a:chOff x="6834762" y="1160986"/>
            <a:chExt cx="3632436" cy="35626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E3ED68-1B43-40F0-894C-CE023D94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4762" y="1160986"/>
              <a:ext cx="3632436" cy="35626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9DDA8C6-C5DE-42A8-B91E-7A780B235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202" y="1487857"/>
              <a:ext cx="3495555" cy="257927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647E0-7510-43A7-8A04-225F57DB6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333" y="4614691"/>
            <a:ext cx="2859272" cy="160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84324D-DEA0-4FE0-BEB8-B07548E4D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957" y="4611642"/>
            <a:ext cx="2908044" cy="1609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6EF47-48C2-4E2A-B709-EBEC7E59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5798" y="4615162"/>
            <a:ext cx="1140051" cy="16033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076D96-5862-4FC3-88A8-9A7ADFF6C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9356" y="4612194"/>
            <a:ext cx="114005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7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144</TotalTime>
  <Words>40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Arial-Rounded</vt:lpstr>
      <vt:lpstr>Calibri</vt:lpstr>
      <vt:lpstr>Arial</vt:lpstr>
      <vt:lpstr>Calibri Light</vt:lpstr>
      <vt:lpstr>HP001 4 hàng</vt:lpstr>
      <vt:lpstr>UTM Helve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98</cp:revision>
  <dcterms:created xsi:type="dcterms:W3CDTF">2021-07-02T02:07:32Z</dcterms:created>
  <dcterms:modified xsi:type="dcterms:W3CDTF">2022-10-07T04:07:24Z</dcterms:modified>
  <cp:category>9Slide.vn</cp:category>
</cp:coreProperties>
</file>