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2" r:id="rId2"/>
    <p:sldId id="293" r:id="rId3"/>
    <p:sldId id="257" r:id="rId4"/>
    <p:sldId id="294" r:id="rId5"/>
    <p:sldId id="275" r:id="rId6"/>
    <p:sldId id="276" r:id="rId7"/>
    <p:sldId id="291" r:id="rId8"/>
    <p:sldId id="279" r:id="rId9"/>
    <p:sldId id="281" r:id="rId10"/>
    <p:sldId id="282" r:id="rId11"/>
    <p:sldId id="295" r:id="rId12"/>
    <p:sldId id="283" r:id="rId13"/>
    <p:sldId id="285" r:id="rId14"/>
    <p:sldId id="290" r:id="rId15"/>
    <p:sldId id="292" r:id="rId16"/>
    <p:sldId id="296" r:id="rId17"/>
    <p:sldId id="287" r:id="rId18"/>
    <p:sldId id="297" r:id="rId19"/>
    <p:sldId id="288" r:id="rId20"/>
    <p:sldId id="289" r:id="rId21"/>
  </p:sldIdLst>
  <p:sldSz cx="12192000" cy="6858000"/>
  <p:notesSz cx="6858000" cy="9144000"/>
  <p:embeddedFontLs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D14376"/>
    <a:srgbClr val="EC7728"/>
    <a:srgbClr val="54ACD3"/>
    <a:srgbClr val="C5EBFA"/>
    <a:srgbClr val="C87F3E"/>
    <a:srgbClr val="FBE4EC"/>
    <a:srgbClr val="F1DBA5"/>
    <a:srgbClr val="EBCD81"/>
    <a:srgbClr val="C6B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27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66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0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89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57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8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92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50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40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1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11B7AF20-C157-4A5C-BAF1-2343D9AA0E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E72ACEB-AEF8-21BA-44D6-D150B2DE66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8030" y="1620942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19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62607" y="2775044"/>
            <a:ext cx="6176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72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Ng </a:t>
            </a:r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ng</a:t>
            </a:r>
            <a:r>
              <a:rPr lang="en-US" altLang="zh-CN" sz="72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 </a:t>
            </a:r>
          </a:p>
          <a:p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Ngh</a:t>
            </a:r>
            <a:r>
              <a:rPr lang="en-US" altLang="zh-CN" sz="72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ngh</a:t>
            </a:r>
            <a:endParaRPr lang="zh-CN" altLang="en-US" sz="7200" i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76C0A-FBEA-41CD-AFAD-7D1DF7CE7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301" y="1693297"/>
            <a:ext cx="5999215" cy="23457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C92C49D-48E5-4CF0-B9DA-B16E4810D4DB}"/>
              </a:ext>
            </a:extLst>
          </p:cNvPr>
          <p:cNvGrpSpPr/>
          <p:nvPr/>
        </p:nvGrpSpPr>
        <p:grpSpPr>
          <a:xfrm>
            <a:off x="647051" y="3964618"/>
            <a:ext cx="10791941" cy="2856387"/>
            <a:chOff x="647051" y="3964618"/>
            <a:chExt cx="10791941" cy="28563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5FD991-DCD0-41D9-B36D-1E1AE4AD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3922" y="3964618"/>
              <a:ext cx="4754451" cy="17936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1FA6BE-C388-4F35-9ADA-8EE7AA26C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8017" y="3989664"/>
              <a:ext cx="4754451" cy="179362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A91607-22D0-4C6A-804C-56623D5F0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7051" y="5523267"/>
              <a:ext cx="2481646" cy="12977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A2114D-BF51-4CB6-83E2-D4222DDE4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31575" y="5523267"/>
              <a:ext cx="2755289" cy="12977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52FDA6-A210-4A23-B411-E39F018C4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89742" y="5523267"/>
              <a:ext cx="2693955" cy="12977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FF37EB-586B-4F78-A25E-1DBABDE40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86576" y="5523267"/>
              <a:ext cx="2552416" cy="129773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097BCEF-E67D-4592-9A6F-017953D3AC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748" y="1263649"/>
            <a:ext cx="4987029" cy="29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20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321884" y="1638533"/>
            <a:ext cx="3510583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TÔ VÀ 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1881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5E056-2DEA-4C65-8966-5EFD9467C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53" y="1721640"/>
            <a:ext cx="5081977" cy="43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5A5E49-A87D-459B-94CC-782DC7091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00" y="1542556"/>
            <a:ext cx="5268482" cy="47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98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8051A5E-1338-4A71-B537-AE57C134F853}"/>
              </a:ext>
            </a:extLst>
          </p:cNvPr>
          <p:cNvGrpSpPr/>
          <p:nvPr/>
        </p:nvGrpSpPr>
        <p:grpSpPr>
          <a:xfrm>
            <a:off x="1653309" y="1881515"/>
            <a:ext cx="9051636" cy="4131509"/>
            <a:chOff x="1653309" y="1881515"/>
            <a:chExt cx="9051636" cy="41315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413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F29881-E6CA-4BDF-9D27-F1648CDF5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60" y="2222855"/>
              <a:ext cx="4984534" cy="3448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4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E33A0F-FDCC-425C-8BC1-720AFB088190}"/>
              </a:ext>
            </a:extLst>
          </p:cNvPr>
          <p:cNvGrpSpPr/>
          <p:nvPr/>
        </p:nvGrpSpPr>
        <p:grpSpPr>
          <a:xfrm>
            <a:off x="1653309" y="1881515"/>
            <a:ext cx="9051636" cy="4131509"/>
            <a:chOff x="1653309" y="1881515"/>
            <a:chExt cx="9051636" cy="41315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413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42764B-EFE9-4519-9F93-1E5878AE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287" y="2408420"/>
              <a:ext cx="7267109" cy="3077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780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04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5692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8328EE-4BEA-40CB-BE0B-660300D5E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58" y="38819"/>
            <a:ext cx="906982" cy="90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6DB61-953B-4C66-A856-BD10879B7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0A673B-09EB-4FD7-AD1F-BDCE03EF6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30" y="1379969"/>
            <a:ext cx="9324939" cy="405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3FC2DE6-003E-446F-9C46-C7DD4E0B4930}"/>
              </a:ext>
            </a:extLst>
          </p:cNvPr>
          <p:cNvSpPr/>
          <p:nvPr/>
        </p:nvSpPr>
        <p:spPr>
          <a:xfrm>
            <a:off x="513297" y="5604661"/>
            <a:ext cx="11298250" cy="87927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6C09C5-7F24-4845-AF59-4E16D5B02AC5}"/>
              </a:ext>
            </a:extLst>
          </p:cNvPr>
          <p:cNvSpPr/>
          <p:nvPr/>
        </p:nvSpPr>
        <p:spPr>
          <a:xfrm>
            <a:off x="584265" y="5493919"/>
            <a:ext cx="113014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523DFB-1877-4064-B891-8C9CA8A23BF2}"/>
              </a:ext>
            </a:extLst>
          </p:cNvPr>
          <p:cNvSpPr/>
          <p:nvPr/>
        </p:nvSpPr>
        <p:spPr>
          <a:xfrm>
            <a:off x="584265" y="5495189"/>
            <a:ext cx="1537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573F87-33E4-4A26-B989-4AF661B87972}"/>
              </a:ext>
            </a:extLst>
          </p:cNvPr>
          <p:cNvSpPr/>
          <p:nvPr/>
        </p:nvSpPr>
        <p:spPr>
          <a:xfrm>
            <a:off x="5644567" y="5493731"/>
            <a:ext cx="1537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AE46A3-47F1-4CFF-9615-FEBDBEE801BA}"/>
              </a:ext>
            </a:extLst>
          </p:cNvPr>
          <p:cNvSpPr/>
          <p:nvPr/>
        </p:nvSpPr>
        <p:spPr>
          <a:xfrm>
            <a:off x="7563530" y="5493731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661010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/>
      <p:bldP spid="23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7598" y="1561590"/>
            <a:ext cx="1539147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05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NÓI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559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A0EDC-D98E-4B1D-87D3-B029DF1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695" y="38819"/>
            <a:ext cx="937459" cy="1003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4C14F-6F5E-4271-B55E-B2341E1B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66628D-21F4-4C5F-B376-81444FEF6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484" y="2194752"/>
            <a:ext cx="8975299" cy="426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8BFC83-CD85-4A93-BB07-D3A5DB7DB7C9}"/>
              </a:ext>
            </a:extLst>
          </p:cNvPr>
          <p:cNvSpPr/>
          <p:nvPr/>
        </p:nvSpPr>
        <p:spPr>
          <a:xfrm>
            <a:off x="2665305" y="1368948"/>
            <a:ext cx="6861389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065F43-2E5A-4CD9-8988-4D469AD00CBA}"/>
              </a:ext>
            </a:extLst>
          </p:cNvPr>
          <p:cNvSpPr/>
          <p:nvPr/>
        </p:nvSpPr>
        <p:spPr>
          <a:xfrm>
            <a:off x="2750500" y="1259497"/>
            <a:ext cx="67249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8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470031" y="1689926"/>
            <a:ext cx="3214285" cy="1733395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5332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NHẬN BIẾT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33638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2388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biết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9" y="594831"/>
            <a:ext cx="11656562" cy="6041660"/>
          </a:xfrm>
          <a:prstGeom prst="rect">
            <a:avLst/>
          </a:prstGeom>
        </p:spPr>
      </p:pic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E985D0-8D0C-4C90-A821-5B8AC934C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98" y="1501943"/>
            <a:ext cx="9399947" cy="3948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07C451-DF84-4F42-9500-CDC6FEB6F8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62" y="1501944"/>
            <a:ext cx="9331973" cy="402689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5DDF92-D235-49EF-BB92-3B912F1F0C1B}"/>
              </a:ext>
            </a:extLst>
          </p:cNvPr>
          <p:cNvSpPr/>
          <p:nvPr/>
        </p:nvSpPr>
        <p:spPr>
          <a:xfrm>
            <a:off x="1834090" y="5604661"/>
            <a:ext cx="8666147" cy="87927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49E77-1970-4F9D-AE4C-2CF6ED6E761D}"/>
              </a:ext>
            </a:extLst>
          </p:cNvPr>
          <p:cNvSpPr/>
          <p:nvPr/>
        </p:nvSpPr>
        <p:spPr>
          <a:xfrm>
            <a:off x="2739079" y="5503155"/>
            <a:ext cx="72314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851AA7-6B57-43AD-BA6B-388A458C4FFF}"/>
              </a:ext>
            </a:extLst>
          </p:cNvPr>
          <p:cNvSpPr/>
          <p:nvPr/>
        </p:nvSpPr>
        <p:spPr>
          <a:xfrm>
            <a:off x="2739079" y="5505192"/>
            <a:ext cx="1537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00841D-5CCE-4FCE-84BB-DC07CB3D09FD}"/>
              </a:ext>
            </a:extLst>
          </p:cNvPr>
          <p:cNvSpPr/>
          <p:nvPr/>
        </p:nvSpPr>
        <p:spPr>
          <a:xfrm>
            <a:off x="8294446" y="5503088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5654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3A6A84-A5ED-4D5D-B01F-C0F35B3D6E68}"/>
              </a:ext>
            </a:extLst>
          </p:cNvPr>
          <p:cNvGrpSpPr/>
          <p:nvPr/>
        </p:nvGrpSpPr>
        <p:grpSpPr>
          <a:xfrm>
            <a:off x="369142" y="1516826"/>
            <a:ext cx="5367943" cy="4458168"/>
            <a:chOff x="1567057" y="1725186"/>
            <a:chExt cx="3884475" cy="3923118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57332DCF-F66E-437E-8869-6B19FE03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1" name="4">
              <a:extLst>
                <a:ext uri="{FF2B5EF4-FFF2-40B4-BE49-F238E27FC236}">
                  <a16:creationId xmlns:a16="http://schemas.microsoft.com/office/drawing/2014/main" id="{258E2D2B-AF6C-435B-9EA4-C1889D333678}"/>
                </a:ext>
              </a:extLst>
            </p:cNvPr>
            <p:cNvSpPr txBox="1"/>
            <p:nvPr/>
          </p:nvSpPr>
          <p:spPr>
            <a:xfrm>
              <a:off x="2466419" y="2181770"/>
              <a:ext cx="2985113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E7077-FB07-4189-8B95-8690EC1A1E2E}"/>
              </a:ext>
            </a:extLst>
          </p:cNvPr>
          <p:cNvGrpSpPr/>
          <p:nvPr/>
        </p:nvGrpSpPr>
        <p:grpSpPr>
          <a:xfrm>
            <a:off x="6108190" y="1516826"/>
            <a:ext cx="5367943" cy="4458168"/>
            <a:chOff x="1567057" y="1725186"/>
            <a:chExt cx="3884475" cy="3923118"/>
          </a:xfrm>
        </p:grpSpPr>
        <p:pic>
          <p:nvPicPr>
            <p:cNvPr id="24" name="9">
              <a:extLst>
                <a:ext uri="{FF2B5EF4-FFF2-40B4-BE49-F238E27FC236}">
                  <a16:creationId xmlns:a16="http://schemas.microsoft.com/office/drawing/2014/main" id="{D564A3A8-B08C-40B1-BF7C-ADA20ACC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5" name="4">
              <a:extLst>
                <a:ext uri="{FF2B5EF4-FFF2-40B4-BE49-F238E27FC236}">
                  <a16:creationId xmlns:a16="http://schemas.microsoft.com/office/drawing/2014/main" id="{932F04A0-9711-413B-B699-5F746F2F8E7D}"/>
                </a:ext>
              </a:extLst>
            </p:cNvPr>
            <p:cNvSpPr txBox="1"/>
            <p:nvPr/>
          </p:nvSpPr>
          <p:spPr>
            <a:xfrm>
              <a:off x="2087155" y="2181769"/>
              <a:ext cx="3153118" cy="2789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ngh</a:t>
              </a:r>
              <a:endParaRPr kumimoji="1" lang="zh-CN" altLang="en-US" sz="20000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6DD85-6530-4366-BA76-88D771117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5002" y="1323738"/>
            <a:ext cx="4407790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02887-DC56-4F8A-BABB-B59E0670EA3E}"/>
              </a:ext>
            </a:extLst>
          </p:cNvPr>
          <p:cNvSpPr/>
          <p:nvPr/>
        </p:nvSpPr>
        <p:spPr>
          <a:xfrm>
            <a:off x="2435840" y="884248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1A8CE-8394-4740-B7FF-1292F8ABF2B6}"/>
              </a:ext>
            </a:extLst>
          </p:cNvPr>
          <p:cNvSpPr/>
          <p:nvPr/>
        </p:nvSpPr>
        <p:spPr>
          <a:xfrm>
            <a:off x="7638468" y="885847"/>
            <a:ext cx="26901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12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DA4B29-4BC5-4726-91ED-9C2B90A2B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90540"/>
              </p:ext>
            </p:extLst>
          </p:nvPr>
        </p:nvGraphicFramePr>
        <p:xfrm>
          <a:off x="1057195" y="3029005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62CB674E-82CA-4F87-984B-BCB0500D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901" y="2820757"/>
            <a:ext cx="17544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682012D1-E107-4BA2-9899-67EDF56B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722" y="2820757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09ED2003-6735-4310-99EE-25DE847E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330" y="4310552"/>
            <a:ext cx="239348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A941EEBD-26BC-4AEA-9E20-BA3A61EA3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24269"/>
              </p:ext>
            </p:extLst>
          </p:nvPr>
        </p:nvGraphicFramePr>
        <p:xfrm>
          <a:off x="6701667" y="303473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2" name="Text Box 66">
            <a:extLst>
              <a:ext uri="{FF2B5EF4-FFF2-40B4-BE49-F238E27FC236}">
                <a16:creationId xmlns:a16="http://schemas.microsoft.com/office/drawing/2014/main" id="{28DB8342-0CB7-4AA0-B78A-CDE8BAFA8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022" y="2820757"/>
            <a:ext cx="24568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66">
            <a:extLst>
              <a:ext uri="{FF2B5EF4-FFF2-40B4-BE49-F238E27FC236}">
                <a16:creationId xmlns:a16="http://schemas.microsoft.com/office/drawing/2014/main" id="{777544DA-462E-4EF4-BFF2-2B42A70D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929" y="2820757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286F6156-F31F-4EAD-81B4-D003A540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050" y="4310552"/>
            <a:ext cx="310139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3" descr="2a06c627363145ed25b0d63429c2f1fb61078adc15cae-TxOgh1_fw658">
            <a:extLst>
              <a:ext uri="{FF2B5EF4-FFF2-40B4-BE49-F238E27FC236}">
                <a16:creationId xmlns:a16="http://schemas.microsoft.com/office/drawing/2014/main" id="{53D7D792-3014-498D-B4B4-96949D77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7" grpId="0"/>
      <p:bldP spid="18" grpId="0"/>
      <p:bldP spid="19" grpId="0"/>
      <p:bldP spid="2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65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65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65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65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35" name="3" descr="2a06c627363145ed25b0d63429c2f1fb61078adc15cae-TxOgh1_fw658">
            <a:extLst>
              <a:ext uri="{FF2B5EF4-FFF2-40B4-BE49-F238E27FC236}">
                <a16:creationId xmlns:a16="http://schemas.microsoft.com/office/drawing/2014/main" id="{A2C8217C-FF54-4ADC-A02D-50037A124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CB4D9A3-61C4-4AF4-9F01-43BB179C6DAE}"/>
              </a:ext>
            </a:extLst>
          </p:cNvPr>
          <p:cNvGrpSpPr/>
          <p:nvPr/>
        </p:nvGrpSpPr>
        <p:grpSpPr>
          <a:xfrm>
            <a:off x="1503458" y="2186014"/>
            <a:ext cx="2431688" cy="1199955"/>
            <a:chOff x="1256031" y="2027339"/>
            <a:chExt cx="2431688" cy="11999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9D6B92A-A86C-4955-AB7C-465387D1F01D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4B40AEA-3B4F-4394-A143-70E4FC7F7020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190C11B-0A14-49F0-A4BC-53C28577E5A7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4" name="Rounded Rectangle 5">
              <a:extLst>
                <a:ext uri="{FF2B5EF4-FFF2-40B4-BE49-F238E27FC236}">
                  <a16:creationId xmlns:a16="http://schemas.microsoft.com/office/drawing/2014/main" id="{429802A3-CA1E-449D-A64C-A8CA7EC32B5C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ã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7E50707-90D9-4489-A7E4-3D256D72718D}"/>
              </a:ext>
            </a:extLst>
          </p:cNvPr>
          <p:cNvGrpSpPr/>
          <p:nvPr/>
        </p:nvGrpSpPr>
        <p:grpSpPr>
          <a:xfrm>
            <a:off x="4807558" y="2186014"/>
            <a:ext cx="2431688" cy="1199955"/>
            <a:chOff x="1256031" y="2027339"/>
            <a:chExt cx="2431688" cy="119995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F7F722E-EE37-471E-9FA0-88D4709233DD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2A2EC44-C5EC-430A-BC4D-452C6A5453BB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AB26546-DAC8-493F-BC37-7FAA0D629E0D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5" name="Rounded Rectangle 5">
              <a:extLst>
                <a:ext uri="{FF2B5EF4-FFF2-40B4-BE49-F238E27FC236}">
                  <a16:creationId xmlns:a16="http://schemas.microsoft.com/office/drawing/2014/main" id="{90EBA55A-C2F0-4A66-8517-8D8E6A144FD6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ủ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4C2BC9C-E543-4E3C-B86D-ED3DE29F41FB}"/>
              </a:ext>
            </a:extLst>
          </p:cNvPr>
          <p:cNvGrpSpPr/>
          <p:nvPr/>
        </p:nvGrpSpPr>
        <p:grpSpPr>
          <a:xfrm>
            <a:off x="8111658" y="2186014"/>
            <a:ext cx="2431688" cy="1199955"/>
            <a:chOff x="1256031" y="2027339"/>
            <a:chExt cx="2431688" cy="119995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B3EC5AE-B6CC-4150-A7DC-8E791D02DDD5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075EDA1-7627-4B7A-BCA5-4830E51FE727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D8955D6-D555-45F2-8FE5-4E5ED61CAB8B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0" name="Rounded Rectangle 5">
              <a:extLst>
                <a:ext uri="{FF2B5EF4-FFF2-40B4-BE49-F238E27FC236}">
                  <a16:creationId xmlns:a16="http://schemas.microsoft.com/office/drawing/2014/main" id="{C9E9E50B-1AC8-4B15-B7F0-303692B5D506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ự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7215B9B-130A-458D-8F50-1FF27A8D0667}"/>
              </a:ext>
            </a:extLst>
          </p:cNvPr>
          <p:cNvGrpSpPr/>
          <p:nvPr/>
        </p:nvGrpSpPr>
        <p:grpSpPr>
          <a:xfrm>
            <a:off x="1503458" y="4057845"/>
            <a:ext cx="2431688" cy="1199955"/>
            <a:chOff x="1256031" y="2027339"/>
            <a:chExt cx="2431688" cy="1199955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5507634B-C963-45B7-9018-C65F89E3CEA4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A3ED53C-EAE0-4146-997E-DCD9E83F1A59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62D452B-703A-4290-84ED-DBFC203EBEAB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6" name="Rounded Rectangle 5">
              <a:extLst>
                <a:ext uri="{FF2B5EF4-FFF2-40B4-BE49-F238E27FC236}">
                  <a16:creationId xmlns:a16="http://schemas.microsoft.com/office/drawing/2014/main" id="{50FB304B-DE7B-4816-89D5-4A017FB5FA3A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5013454-97BB-4C5D-B171-1E5BA449A6CC}"/>
              </a:ext>
            </a:extLst>
          </p:cNvPr>
          <p:cNvGrpSpPr/>
          <p:nvPr/>
        </p:nvGrpSpPr>
        <p:grpSpPr>
          <a:xfrm>
            <a:off x="4807558" y="4057845"/>
            <a:ext cx="2431688" cy="1199955"/>
            <a:chOff x="1256031" y="2027339"/>
            <a:chExt cx="2431688" cy="119995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7C53213-BB47-4C4E-968B-12B9D4F7A96E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DA1A687-9C56-46B5-8F08-4BA13036BF13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AEA32CF-5A24-49DC-A467-894B17025D34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1" name="Rounded Rectangle 5">
              <a:extLst>
                <a:ext uri="{FF2B5EF4-FFF2-40B4-BE49-F238E27FC236}">
                  <a16:creationId xmlns:a16="http://schemas.microsoft.com/office/drawing/2014/main" id="{BE398D45-7472-4423-8A88-54EA6F041FE9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é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EBC1758-AA70-4372-83B0-A6F0C34E5086}"/>
              </a:ext>
            </a:extLst>
          </p:cNvPr>
          <p:cNvGrpSpPr/>
          <p:nvPr/>
        </p:nvGrpSpPr>
        <p:grpSpPr>
          <a:xfrm>
            <a:off x="8111658" y="4057845"/>
            <a:ext cx="2431688" cy="1199955"/>
            <a:chOff x="1256031" y="2027339"/>
            <a:chExt cx="2431688" cy="119995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B142BEB-8771-4246-A494-B07300A4F87A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A05F7506-394D-4E64-8DA3-26277538266D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783ED3C-D93A-4267-9FC9-3EA673053A00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6" name="Rounded Rectangle 5">
              <a:extLst>
                <a:ext uri="{FF2B5EF4-FFF2-40B4-BE49-F238E27FC236}">
                  <a16:creationId xmlns:a16="http://schemas.microsoft.com/office/drawing/2014/main" id="{A033FA3C-7908-49B8-9F31-9E0706379E8F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ĩ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018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40978"/>
            <a:ext cx="2861548" cy="1015663"/>
            <a:chOff x="2103337" y="5440978"/>
            <a:chExt cx="286154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273967" y="5440978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40978"/>
            <a:ext cx="2861548" cy="1015663"/>
            <a:chOff x="2103337" y="5440978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103337" y="5440978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ngõ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1BF28F-3CE6-4BF3-B6E7-4A2CBFD615AE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FF9D1A-9005-4768-B219-DAB008704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780" y="2322045"/>
              <a:ext cx="3067607" cy="210763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1DDB61-60D2-4DCF-AA2D-B82C6A544A69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4683AA-E2DC-4AA6-A827-27B951AB6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204" y="2077338"/>
              <a:ext cx="2352511" cy="270332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0BA006-7969-4995-A8AA-CA9EADC8B7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1957" y="5257525"/>
            <a:ext cx="1749704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2D9F0B-F214-41E3-BF9E-32AD38ADAD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465" y="5257525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1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2861548" cy="1015663"/>
            <a:chOff x="2103337" y="5420882"/>
            <a:chExt cx="286154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135287" y="5420882"/>
              <a:ext cx="278174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nghệ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232064" y="5420882"/>
              <a:ext cx="26519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D17EEA-B24C-43E3-AC3B-20659743A617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359C47-EEBD-41BE-B0AB-708FC764D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64"/>
            <a:stretch/>
          </p:blipFill>
          <p:spPr>
            <a:xfrm>
              <a:off x="2147074" y="2210201"/>
              <a:ext cx="2707020" cy="236645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57B3A-97E8-4A4B-AF1F-A61F7C6D6D3F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32CBD7-8386-4521-9DE8-C0D535034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6800" y="2092102"/>
              <a:ext cx="2634394" cy="262770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E363D9-D6C1-4428-B325-CD0CB8A0C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3523" y="5236501"/>
            <a:ext cx="2158171" cy="16033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C5A9A3-4216-487A-8066-E0B4F26068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4290" y="5236170"/>
            <a:ext cx="21581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181</TotalTime>
  <Words>113</Words>
  <Application>Microsoft Office PowerPoint</Application>
  <PresentationFormat>Widescreen</PresentationFormat>
  <Paragraphs>74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172</cp:revision>
  <dcterms:created xsi:type="dcterms:W3CDTF">2021-06-29T07:57:10Z</dcterms:created>
  <dcterms:modified xsi:type="dcterms:W3CDTF">2022-07-25T10:34:18Z</dcterms:modified>
  <cp:category>9Slide.vn</cp:category>
</cp:coreProperties>
</file>