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72" r:id="rId2"/>
    <p:sldId id="291" r:id="rId3"/>
    <p:sldId id="257" r:id="rId4"/>
    <p:sldId id="292" r:id="rId5"/>
    <p:sldId id="275" r:id="rId6"/>
    <p:sldId id="276" r:id="rId7"/>
    <p:sldId id="277" r:id="rId8"/>
    <p:sldId id="279" r:id="rId9"/>
    <p:sldId id="281" r:id="rId10"/>
    <p:sldId id="282" r:id="rId11"/>
    <p:sldId id="296" r:id="rId12"/>
    <p:sldId id="283" r:id="rId13"/>
    <p:sldId id="284" r:id="rId14"/>
    <p:sldId id="285" r:id="rId15"/>
    <p:sldId id="286" r:id="rId16"/>
    <p:sldId id="297" r:id="rId17"/>
    <p:sldId id="287" r:id="rId18"/>
    <p:sldId id="298" r:id="rId19"/>
    <p:sldId id="288" r:id="rId20"/>
    <p:sldId id="289" r:id="rId21"/>
  </p:sldIdLst>
  <p:sldSz cx="12192000" cy="6858000"/>
  <p:notesSz cx="6858000" cy="9144000"/>
  <p:embeddedFontLst>
    <p:embeddedFont>
      <p:font typeface="Arial-Rounded" panose="020B0500000000000000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4376"/>
    <a:srgbClr val="0070C0"/>
    <a:srgbClr val="54ACD3"/>
    <a:srgbClr val="EC7728"/>
    <a:srgbClr val="C5EBFA"/>
    <a:srgbClr val="C87F3E"/>
    <a:srgbClr val="FBE4EC"/>
    <a:srgbClr val="F1DBA5"/>
    <a:srgbClr val="EBCD81"/>
    <a:srgbClr val="C6B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0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EBAEE-B2B8-4A59-B714-224E653C9D07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FA42E-BF52-4304-9DBD-483B046F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91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364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347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86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22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66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72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78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78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5822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86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02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643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09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5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07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1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22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2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7C556-CD1B-4EEB-BA92-D0A4728CB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C513A-1D99-4355-A5AB-14B86A60B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609F5-EB2B-4892-B711-DF0B0687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0E96F-3261-4F5B-B5A3-95344CAA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1A54-7DEE-4AC5-91EB-0B077B2B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5">
            <a:extLst>
              <a:ext uri="{FF2B5EF4-FFF2-40B4-BE49-F238E27FC236}">
                <a16:creationId xmlns:a16="http://schemas.microsoft.com/office/drawing/2014/main" id="{E2ED5087-2113-43E6-B7AB-29ACF4ABCA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" y="0"/>
            <a:ext cx="12191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5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9AF2C-957F-42C7-85F7-ED4D89F0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38880-D588-4E0C-8BC6-852EB1DD5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730A3-1318-4CCC-8FC5-9326E569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D4621-CFCC-486F-8AF6-E24E8D9BB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B52F9-071F-4B2B-8153-DE63A692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6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6D8682-69DE-4307-A440-CFBCB7A59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937D1-2F52-4B79-9B4E-32FDC0AD5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748A3-AACB-459D-ADA9-8BC03A62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FA1FD-3E76-4CF0-9D07-231078DE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A4C7D-DB4D-4BB0-8C33-5B87D458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0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7DF1-585F-4D8D-8279-A0C00F05B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B6C6F-1AD8-466A-AD25-807696982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68536-265B-4729-A9FB-3B3969EB5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64540-C5C5-46DD-BC7F-6AAD38E0E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E3B0C-53B8-40D2-BEBE-12A26A60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8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ED74A-A4C8-4EF1-BD89-B8A02AB8E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D4DC1-64B1-41E6-889E-561E45A2E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F5646-6ACA-454E-9E5A-8CD107A3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BACBE-C047-4F5B-99DB-36ADB99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72EFD-856D-4120-9D5C-C3EDF43B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9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C620D-F301-4061-B732-F394EC2D4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B3D35-3D5F-4861-9193-C19A3CD88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F7C5A-C460-4442-A7C6-02CEC3BC1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CE23D-5BE3-4E33-823D-484296DEE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214EE-4C64-4460-8DC6-73BD9989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8F258-0E4F-4DCF-AD95-090A915CA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7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9692A-E516-4977-BEBC-A409AFB00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6EF84-C9F9-475E-BB49-5805812B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5F9A1-436C-4FE8-B602-0200963F4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7AE0C7-6442-4CC9-8996-CB94AB32F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6F346-8480-4DF9-BC7C-192F5CE08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C80AC4-B3C7-4049-A073-CF17623D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8AF6E-FC7B-4C84-84B4-F22E49A6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D9A577-AF81-45CF-8C54-F3DE3A205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8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F852D-4072-4FF9-9F90-CFD02F7F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F80F8-99BE-4D9E-9883-F8085593A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DF7629-4B28-496B-BCBA-0206544A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6B39F-817C-4DB0-8956-877B85D23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1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DAB647-A38C-4385-9D15-C04CFF551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B54385-FEC2-483F-AAA9-B0A6F50A4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34AF7-4856-4127-ADA7-E95DCDC7E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038E-6041-4A04-B25E-E8405FA83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CDECE-CD51-4207-9572-9F8A4D645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0E913-CF96-4D1D-BFB7-BC5DB83E3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88B10-13C8-47E7-8F91-23BDB87A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E6408-319B-4767-AAA0-F85D409DD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D2B80-9199-47FD-A7DE-0CB5E18B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4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AA534-6E40-480B-8B38-C7ED807C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B88B7-D391-46F6-B653-301B014FD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3F939-B00C-48B0-84A3-67B7108ED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9A821-FB88-43EC-A76B-8CF0E3CA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88437-6C58-4F2C-A4D0-BD244FF1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B9675-C4DC-42AF-B9FA-13D8EE43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91C3510-AE75-6B28-79CF-58C228E2CB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BB6F66-99B1-4D77-B70F-13D16EC8D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01A7E-83B0-4524-8149-494B28795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7E684-B1BB-41CD-AA16-BD75F7B93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9DB1A-E3A1-4754-8480-D6CA8E66D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8D808-82EA-48EB-B991-BEBA9EBCC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0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0">
            <a:extLst>
              <a:ext uri="{FF2B5EF4-FFF2-40B4-BE49-F238E27FC236}">
                <a16:creationId xmlns:a16="http://schemas.microsoft.com/office/drawing/2014/main" id="{B5D78F0A-EA01-4659-B3AC-1861D197E39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68030" y="2073521"/>
            <a:ext cx="2854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rgbClr val="D1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BÀI 17</a:t>
            </a:r>
            <a:endParaRPr lang="zh-CN" altLang="en-US" sz="8000" dirty="0">
              <a:solidFill>
                <a:srgbClr val="D1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65368" y="3194221"/>
            <a:ext cx="46400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8800" i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G </a:t>
            </a:r>
            <a:r>
              <a:rPr lang="en-US" altLang="zh-CN" sz="88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g</a:t>
            </a:r>
            <a:r>
              <a:rPr lang="en-US" altLang="zh-CN" sz="8800" i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 Gi </a:t>
            </a:r>
            <a:r>
              <a:rPr lang="en-US" altLang="zh-CN" sz="88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gi</a:t>
            </a:r>
            <a:endParaRPr lang="zh-CN" altLang="en-US" sz="8800" i="1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4131849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2184777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F4229F-108D-400E-9E2F-00943C21D1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479" y="1133940"/>
            <a:ext cx="4905962" cy="29360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3C7553-471D-4ED5-8C22-D0434AC2A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1845" y="1520481"/>
            <a:ext cx="5270363" cy="253416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BE749E2-53A2-4698-8DAD-16D6FCE07637}"/>
              </a:ext>
            </a:extLst>
          </p:cNvPr>
          <p:cNvGrpSpPr/>
          <p:nvPr/>
        </p:nvGrpSpPr>
        <p:grpSpPr>
          <a:xfrm>
            <a:off x="1037324" y="4006562"/>
            <a:ext cx="10320936" cy="2828089"/>
            <a:chOff x="1037324" y="4006562"/>
            <a:chExt cx="10320936" cy="28280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CC218C-2347-4F1B-A958-B39D8A29C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7324" y="4006562"/>
              <a:ext cx="4792117" cy="18733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D7C075C-0E90-4DAD-89B1-7EE3305C2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45376" y="4006562"/>
              <a:ext cx="4792117" cy="18733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D26A51C-5B03-4211-A847-1B36C6DDB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38874" y="5592739"/>
              <a:ext cx="2153277" cy="124191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C0BB6B4-BAF4-4F99-822D-17EC4AE9B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07393" y="5592739"/>
              <a:ext cx="2139110" cy="124191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904994-B4AD-4850-AF4A-8A5D10FD3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61745" y="5592739"/>
              <a:ext cx="2276052" cy="124191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6B44821-C094-4EAC-AB8E-C7C06F74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153040" y="5592739"/>
              <a:ext cx="2205220" cy="1241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0820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4321884" y="1638533"/>
            <a:ext cx="3510583" cy="1836180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03</a:t>
            </a:r>
          </a:p>
          <a:p>
            <a:pPr algn="ctr"/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TÔ VÀ VIẾT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4583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8818CA-E7F7-480E-AF57-AEE61509DD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29" y="1510792"/>
            <a:ext cx="4949226" cy="494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03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AE4B8-36E4-4A33-BD58-F6F0F809B1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069" y="1460425"/>
            <a:ext cx="3445546" cy="482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15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92CCAED-4E8D-498B-A37E-122E4D4F443F}"/>
              </a:ext>
            </a:extLst>
          </p:cNvPr>
          <p:cNvGrpSpPr/>
          <p:nvPr/>
        </p:nvGrpSpPr>
        <p:grpSpPr>
          <a:xfrm>
            <a:off x="1653309" y="1881515"/>
            <a:ext cx="9051636" cy="3722255"/>
            <a:chOff x="1653309" y="1881515"/>
            <a:chExt cx="9051636" cy="37222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4AC59DB-159E-4503-B4E7-BC1160CAB792}"/>
                </a:ext>
              </a:extLst>
            </p:cNvPr>
            <p:cNvSpPr/>
            <p:nvPr/>
          </p:nvSpPr>
          <p:spPr>
            <a:xfrm>
              <a:off x="1653309" y="1881515"/>
              <a:ext cx="9051636" cy="3722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95B1D5D-3AC1-4602-B2EB-5984783A1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4257" y="2127202"/>
              <a:ext cx="5089740" cy="32308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7798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8AEBF16-C323-46C0-A117-7CCC518A3424}"/>
              </a:ext>
            </a:extLst>
          </p:cNvPr>
          <p:cNvGrpSpPr/>
          <p:nvPr/>
        </p:nvGrpSpPr>
        <p:grpSpPr>
          <a:xfrm>
            <a:off x="1653309" y="1881515"/>
            <a:ext cx="9051636" cy="3722255"/>
            <a:chOff x="1653309" y="1881515"/>
            <a:chExt cx="9051636" cy="37222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4AC59DB-159E-4503-B4E7-BC1160CAB792}"/>
                </a:ext>
              </a:extLst>
            </p:cNvPr>
            <p:cNvSpPr/>
            <p:nvPr/>
          </p:nvSpPr>
          <p:spPr>
            <a:xfrm>
              <a:off x="1653309" y="1881515"/>
              <a:ext cx="9051636" cy="3722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3D71EC-9393-4EF8-BC67-8B435A32B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761" y="1956877"/>
              <a:ext cx="6450731" cy="3571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9522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188977" y="1561590"/>
            <a:ext cx="1776392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04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ĐỌC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5780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165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1078388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8328EE-4BEA-40CB-BE0B-660300D5E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758" y="38819"/>
            <a:ext cx="906982" cy="902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96DB61-953B-4C66-A856-BD10879B7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84BA957-C0E7-4B14-AEDC-2F0EB6604338}"/>
              </a:ext>
            </a:extLst>
          </p:cNvPr>
          <p:cNvSpPr/>
          <p:nvPr/>
        </p:nvSpPr>
        <p:spPr>
          <a:xfrm>
            <a:off x="1706658" y="5593469"/>
            <a:ext cx="8705262" cy="879869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941193-59C7-4925-B75C-6E5BDF17B339}"/>
              </a:ext>
            </a:extLst>
          </p:cNvPr>
          <p:cNvSpPr/>
          <p:nvPr/>
        </p:nvSpPr>
        <p:spPr>
          <a:xfrm>
            <a:off x="1901257" y="5457675"/>
            <a:ext cx="85106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7EC042-0EB3-4980-9FD5-03F38219E6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0440" y="1379968"/>
            <a:ext cx="9055741" cy="4071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CA803CE-E6BF-4259-BC37-7E4D21A8F9F7}"/>
              </a:ext>
            </a:extLst>
          </p:cNvPr>
          <p:cNvSpPr/>
          <p:nvPr/>
        </p:nvSpPr>
        <p:spPr>
          <a:xfrm>
            <a:off x="4241317" y="5458543"/>
            <a:ext cx="7697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9487F2-F8A7-456F-B9A7-4A8BB8DED9AE}"/>
              </a:ext>
            </a:extLst>
          </p:cNvPr>
          <p:cNvSpPr/>
          <p:nvPr/>
        </p:nvSpPr>
        <p:spPr>
          <a:xfrm>
            <a:off x="9118365" y="5459558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661010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  <p:bldP spid="18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307598" y="1561590"/>
            <a:ext cx="1539147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05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NÓI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0511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165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1078388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8A0EDC-D98E-4B1D-87D3-B029DF12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695" y="38819"/>
            <a:ext cx="937459" cy="1003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84C14F-6F5E-4271-B55E-B2341E1BC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BBCB9A4-29AD-4BF5-8F0F-DA77DD5FFE75}"/>
              </a:ext>
            </a:extLst>
          </p:cNvPr>
          <p:cNvSpPr/>
          <p:nvPr/>
        </p:nvSpPr>
        <p:spPr>
          <a:xfrm>
            <a:off x="4355973" y="1397989"/>
            <a:ext cx="3476059" cy="796763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6DEDD5-C407-4DC1-B067-CC1371216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9156" y="2194752"/>
            <a:ext cx="8918700" cy="4282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EA9BAC8-3A6B-43A0-9568-8546F94B02ED}"/>
              </a:ext>
            </a:extLst>
          </p:cNvPr>
          <p:cNvSpPr/>
          <p:nvPr/>
        </p:nvSpPr>
        <p:spPr>
          <a:xfrm>
            <a:off x="4709596" y="1262195"/>
            <a:ext cx="28023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87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4470031" y="1689926"/>
            <a:ext cx="3214285" cy="1733395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01</a:t>
            </a:r>
          </a:p>
          <a:p>
            <a:pPr algn="ctr"/>
            <a:r>
              <a:rPr lang="en-US" altLang="zh-CN" sz="5332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NHẬN BIẾT</a:t>
            </a:r>
            <a:endParaRPr lang="zh-CN" altLang="en-US" sz="5332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2374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>
            <a:extLst>
              <a:ext uri="{FF2B5EF4-FFF2-40B4-BE49-F238E27FC236}">
                <a16:creationId xmlns:a16="http://schemas.microsoft.com/office/drawing/2014/main" id="{ADCAE41A-D330-48BD-9B12-7569C2673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500805" y="-1467340"/>
            <a:ext cx="5189332" cy="102235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40">
            <a:extLst>
              <a:ext uri="{FF2B5EF4-FFF2-40B4-BE49-F238E27FC236}">
                <a16:creationId xmlns:a16="http://schemas.microsoft.com/office/drawing/2014/main" id="{3DFA2306-10F6-47A3-8ED1-EB3958A715ED}"/>
              </a:ext>
            </a:extLst>
          </p:cNvPr>
          <p:cNvGrpSpPr/>
          <p:nvPr/>
        </p:nvGrpSpPr>
        <p:grpSpPr>
          <a:xfrm>
            <a:off x="0" y="0"/>
            <a:ext cx="12231983" cy="1334124"/>
            <a:chOff x="-16409" y="-6727"/>
            <a:chExt cx="9125471" cy="1677790"/>
          </a:xfrm>
        </p:grpSpPr>
        <p:pic>
          <p:nvPicPr>
            <p:cNvPr id="7" name="41">
              <a:extLst>
                <a:ext uri="{FF2B5EF4-FFF2-40B4-BE49-F238E27FC236}">
                  <a16:creationId xmlns:a16="http://schemas.microsoft.com/office/drawing/2014/main" id="{0A923AB2-9907-4BEC-BF11-7CB17F7861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8" name="42">
              <a:extLst>
                <a:ext uri="{FF2B5EF4-FFF2-40B4-BE49-F238E27FC236}">
                  <a16:creationId xmlns:a16="http://schemas.microsoft.com/office/drawing/2014/main" id="{62BC42AA-74E3-4BF1-A48A-683FC84FE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13" name="3">
            <a:extLst>
              <a:ext uri="{FF2B5EF4-FFF2-40B4-BE49-F238E27FC236}">
                <a16:creationId xmlns:a16="http://schemas.microsoft.com/office/drawing/2014/main" id="{D6CCD976-C0FC-4622-8A0B-55537AF03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221" y="4588675"/>
            <a:ext cx="6286500" cy="2014514"/>
          </a:xfrm>
          <a:prstGeom prst="rect">
            <a:avLst/>
          </a:prstGeom>
        </p:spPr>
      </p:pic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33638" y="1839089"/>
            <a:ext cx="47235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r>
              <a:rPr lang="en-US" altLang="zh-CN" sz="8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CỦNG CỐ </a:t>
            </a:r>
          </a:p>
          <a:p>
            <a:r>
              <a:rPr lang="en-US" altLang="zh-CN" sz="8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BÀI HỌC </a:t>
            </a:r>
            <a:endParaRPr lang="zh-CN" altLang="en-US" sz="88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4131849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1508876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2388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Nhận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biết</a:t>
            </a:r>
            <a:endParaRPr lang="zh-CN" altLang="en-US" sz="4800" i="1" dirty="0">
              <a:solidFill>
                <a:srgbClr val="D1437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26031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6">
            <a:extLst>
              <a:ext uri="{FF2B5EF4-FFF2-40B4-BE49-F238E27FC236}">
                <a16:creationId xmlns:a16="http://schemas.microsoft.com/office/drawing/2014/main" id="{9B4D0CB5-1D21-490B-A446-5262366BA9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0" y="95969"/>
            <a:ext cx="730084" cy="94057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19" y="594831"/>
            <a:ext cx="11656562" cy="6041660"/>
          </a:xfrm>
          <a:prstGeom prst="rect">
            <a:avLst/>
          </a:prstGeom>
        </p:spPr>
      </p:pic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7557CCA6-93DC-4916-95FA-B210AE4D3BD1}"/>
              </a:ext>
            </a:extLst>
          </p:cNvPr>
          <p:cNvSpPr/>
          <p:nvPr/>
        </p:nvSpPr>
        <p:spPr>
          <a:xfrm>
            <a:off x="2733380" y="5604661"/>
            <a:ext cx="6754408" cy="879275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C6E2344-2E62-429B-A942-1CB6BD1D6DAE}"/>
              </a:ext>
            </a:extLst>
          </p:cNvPr>
          <p:cNvSpPr/>
          <p:nvPr/>
        </p:nvSpPr>
        <p:spPr>
          <a:xfrm>
            <a:off x="2927979" y="5468867"/>
            <a:ext cx="6333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37BCFDA-4B01-4739-B7CE-FEA69E477080}"/>
              </a:ext>
            </a:extLst>
          </p:cNvPr>
          <p:cNvSpPr/>
          <p:nvPr/>
        </p:nvSpPr>
        <p:spPr>
          <a:xfrm>
            <a:off x="4972934" y="5468274"/>
            <a:ext cx="7697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9C97F33-FBD2-4B67-9BA0-F2F9CD38F683}"/>
              </a:ext>
            </a:extLst>
          </p:cNvPr>
          <p:cNvSpPr/>
          <p:nvPr/>
        </p:nvSpPr>
        <p:spPr>
          <a:xfrm>
            <a:off x="7988649" y="5468273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DB39DA-9FE5-4FC9-A542-A4E9B62857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35" y="1419933"/>
            <a:ext cx="10661371" cy="4128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2FDB91-69CF-4CCE-A77D-591A1F5137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26" y="2004395"/>
            <a:ext cx="2626692" cy="330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91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5" grpId="0" animBg="1"/>
      <p:bldP spid="106" grpId="0"/>
      <p:bldP spid="107" grpId="0"/>
      <p:bldP spid="10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188977" y="1561590"/>
            <a:ext cx="1776392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02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ĐỌC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5469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3A6A84-A5ED-4D5D-B01F-C0F35B3D6E68}"/>
              </a:ext>
            </a:extLst>
          </p:cNvPr>
          <p:cNvGrpSpPr/>
          <p:nvPr/>
        </p:nvGrpSpPr>
        <p:grpSpPr>
          <a:xfrm>
            <a:off x="1567057" y="1725186"/>
            <a:ext cx="3884475" cy="3923118"/>
            <a:chOff x="1567057" y="1725186"/>
            <a:chExt cx="3884475" cy="3923118"/>
          </a:xfrm>
        </p:grpSpPr>
        <p:pic>
          <p:nvPicPr>
            <p:cNvPr id="16" name="9">
              <a:extLst>
                <a:ext uri="{FF2B5EF4-FFF2-40B4-BE49-F238E27FC236}">
                  <a16:creationId xmlns:a16="http://schemas.microsoft.com/office/drawing/2014/main" id="{57332DCF-F66E-437E-8869-6B19FE03E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67057" y="1725186"/>
              <a:ext cx="3884475" cy="3923118"/>
            </a:xfrm>
            <a:custGeom>
              <a:avLst/>
              <a:gdLst>
                <a:gd name="connsiteX0" fmla="*/ 0 w 2032000"/>
                <a:gd name="connsiteY0" fmla="*/ 0 h 2052214"/>
                <a:gd name="connsiteX1" fmla="*/ 2032000 w 2032000"/>
                <a:gd name="connsiteY1" fmla="*/ 0 h 2052214"/>
                <a:gd name="connsiteX2" fmla="*/ 2032000 w 2032000"/>
                <a:gd name="connsiteY2" fmla="*/ 1738415 h 2052214"/>
                <a:gd name="connsiteX3" fmla="*/ 1843314 w 2032000"/>
                <a:gd name="connsiteY3" fmla="*/ 1712685 h 2052214"/>
                <a:gd name="connsiteX4" fmla="*/ 1509486 w 2032000"/>
                <a:gd name="connsiteY4" fmla="*/ 2017485 h 2052214"/>
                <a:gd name="connsiteX5" fmla="*/ 1023282 w 2032000"/>
                <a:gd name="connsiteY5" fmla="*/ 2052214 h 2052214"/>
                <a:gd name="connsiteX6" fmla="*/ 877411 w 2032000"/>
                <a:gd name="connsiteY6" fmla="*/ 2052214 h 2052214"/>
                <a:gd name="connsiteX7" fmla="*/ 159657 w 2032000"/>
                <a:gd name="connsiteY7" fmla="*/ 1770742 h 2052214"/>
                <a:gd name="connsiteX8" fmla="*/ 0 w 2032000"/>
                <a:gd name="connsiteY8" fmla="*/ 1812392 h 205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000" h="2052214">
                  <a:moveTo>
                    <a:pt x="0" y="0"/>
                  </a:moveTo>
                  <a:lnTo>
                    <a:pt x="2032000" y="0"/>
                  </a:lnTo>
                  <a:lnTo>
                    <a:pt x="2032000" y="1738415"/>
                  </a:lnTo>
                  <a:lnTo>
                    <a:pt x="1843314" y="1712685"/>
                  </a:lnTo>
                  <a:lnTo>
                    <a:pt x="1509486" y="2017485"/>
                  </a:lnTo>
                  <a:lnTo>
                    <a:pt x="1023282" y="2052214"/>
                  </a:lnTo>
                  <a:lnTo>
                    <a:pt x="877411" y="2052214"/>
                  </a:lnTo>
                  <a:lnTo>
                    <a:pt x="159657" y="1770742"/>
                  </a:lnTo>
                  <a:lnTo>
                    <a:pt x="0" y="1812392"/>
                  </a:lnTo>
                  <a:close/>
                </a:path>
              </a:pathLst>
            </a:custGeom>
          </p:spPr>
        </p:pic>
        <p:sp>
          <p:nvSpPr>
            <p:cNvPr id="21" name="4">
              <a:extLst>
                <a:ext uri="{FF2B5EF4-FFF2-40B4-BE49-F238E27FC236}">
                  <a16:creationId xmlns:a16="http://schemas.microsoft.com/office/drawing/2014/main" id="{258E2D2B-AF6C-435B-9EA4-C1889D333678}"/>
                </a:ext>
              </a:extLst>
            </p:cNvPr>
            <p:cNvSpPr txBox="1"/>
            <p:nvPr/>
          </p:nvSpPr>
          <p:spPr>
            <a:xfrm>
              <a:off x="2850558" y="1967900"/>
              <a:ext cx="1612942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0" dirty="0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</a:t>
              </a:r>
              <a:endParaRPr kumimoji="1" lang="zh-CN" altLang="en-US" sz="20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EE7077-FB07-4189-8B95-8690EC1A1E2E}"/>
              </a:ext>
            </a:extLst>
          </p:cNvPr>
          <p:cNvGrpSpPr/>
          <p:nvPr/>
        </p:nvGrpSpPr>
        <p:grpSpPr>
          <a:xfrm>
            <a:off x="6751992" y="1725186"/>
            <a:ext cx="3884475" cy="3923118"/>
            <a:chOff x="1567057" y="1725186"/>
            <a:chExt cx="3884475" cy="3923118"/>
          </a:xfrm>
        </p:grpSpPr>
        <p:pic>
          <p:nvPicPr>
            <p:cNvPr id="24" name="9">
              <a:extLst>
                <a:ext uri="{FF2B5EF4-FFF2-40B4-BE49-F238E27FC236}">
                  <a16:creationId xmlns:a16="http://schemas.microsoft.com/office/drawing/2014/main" id="{D564A3A8-B08C-40B1-BF7C-ADA20ACC3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67057" y="1725186"/>
              <a:ext cx="3884475" cy="3923118"/>
            </a:xfrm>
            <a:custGeom>
              <a:avLst/>
              <a:gdLst>
                <a:gd name="connsiteX0" fmla="*/ 0 w 2032000"/>
                <a:gd name="connsiteY0" fmla="*/ 0 h 2052214"/>
                <a:gd name="connsiteX1" fmla="*/ 2032000 w 2032000"/>
                <a:gd name="connsiteY1" fmla="*/ 0 h 2052214"/>
                <a:gd name="connsiteX2" fmla="*/ 2032000 w 2032000"/>
                <a:gd name="connsiteY2" fmla="*/ 1738415 h 2052214"/>
                <a:gd name="connsiteX3" fmla="*/ 1843314 w 2032000"/>
                <a:gd name="connsiteY3" fmla="*/ 1712685 h 2052214"/>
                <a:gd name="connsiteX4" fmla="*/ 1509486 w 2032000"/>
                <a:gd name="connsiteY4" fmla="*/ 2017485 h 2052214"/>
                <a:gd name="connsiteX5" fmla="*/ 1023282 w 2032000"/>
                <a:gd name="connsiteY5" fmla="*/ 2052214 h 2052214"/>
                <a:gd name="connsiteX6" fmla="*/ 877411 w 2032000"/>
                <a:gd name="connsiteY6" fmla="*/ 2052214 h 2052214"/>
                <a:gd name="connsiteX7" fmla="*/ 159657 w 2032000"/>
                <a:gd name="connsiteY7" fmla="*/ 1770742 h 2052214"/>
                <a:gd name="connsiteX8" fmla="*/ 0 w 2032000"/>
                <a:gd name="connsiteY8" fmla="*/ 1812392 h 205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000" h="2052214">
                  <a:moveTo>
                    <a:pt x="0" y="0"/>
                  </a:moveTo>
                  <a:lnTo>
                    <a:pt x="2032000" y="0"/>
                  </a:lnTo>
                  <a:lnTo>
                    <a:pt x="2032000" y="1738415"/>
                  </a:lnTo>
                  <a:lnTo>
                    <a:pt x="1843314" y="1712685"/>
                  </a:lnTo>
                  <a:lnTo>
                    <a:pt x="1509486" y="2017485"/>
                  </a:lnTo>
                  <a:lnTo>
                    <a:pt x="1023282" y="2052214"/>
                  </a:lnTo>
                  <a:lnTo>
                    <a:pt x="877411" y="2052214"/>
                  </a:lnTo>
                  <a:lnTo>
                    <a:pt x="159657" y="1770742"/>
                  </a:lnTo>
                  <a:lnTo>
                    <a:pt x="0" y="1812392"/>
                  </a:lnTo>
                  <a:close/>
                </a:path>
              </a:pathLst>
            </a:custGeom>
          </p:spPr>
        </p:pic>
        <p:sp>
          <p:nvSpPr>
            <p:cNvPr id="25" name="4">
              <a:extLst>
                <a:ext uri="{FF2B5EF4-FFF2-40B4-BE49-F238E27FC236}">
                  <a16:creationId xmlns:a16="http://schemas.microsoft.com/office/drawing/2014/main" id="{932F04A0-9711-413B-B699-5F746F2F8E7D}"/>
                </a:ext>
              </a:extLst>
            </p:cNvPr>
            <p:cNvSpPr txBox="1"/>
            <p:nvPr/>
          </p:nvSpPr>
          <p:spPr>
            <a:xfrm>
              <a:off x="2644279" y="1967900"/>
              <a:ext cx="2133918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</a:t>
              </a:r>
              <a:endParaRPr kumimoji="1" lang="zh-CN" altLang="en-US" sz="20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20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rgbClr val="EC7728"/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rgbClr val="EC772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102887-DC56-4F8A-BABB-B59E0670EA3E}"/>
              </a:ext>
            </a:extLst>
          </p:cNvPr>
          <p:cNvSpPr/>
          <p:nvPr/>
        </p:nvSpPr>
        <p:spPr>
          <a:xfrm>
            <a:off x="2860709" y="884248"/>
            <a:ext cx="104227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51A8CE-8394-4740-B7FF-1292F8ABF2B6}"/>
              </a:ext>
            </a:extLst>
          </p:cNvPr>
          <p:cNvSpPr/>
          <p:nvPr/>
        </p:nvSpPr>
        <p:spPr>
          <a:xfrm>
            <a:off x="8365858" y="885847"/>
            <a:ext cx="135485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lang="en-US" sz="12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1DA4B29-4BC5-4726-91ED-9C2B90A2B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690540"/>
              </p:ext>
            </p:extLst>
          </p:nvPr>
        </p:nvGraphicFramePr>
        <p:xfrm>
          <a:off x="1057195" y="3029005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7" name="Text Box 66">
            <a:extLst>
              <a:ext uri="{FF2B5EF4-FFF2-40B4-BE49-F238E27FC236}">
                <a16:creationId xmlns:a16="http://schemas.microsoft.com/office/drawing/2014/main" id="{62CB674E-82CA-4F87-984B-BCB0500D0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4458" y="2777725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endParaRPr lang="vi-VN" sz="10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682012D1-E107-4BA2-9899-67EDF56BE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1354" y="2777725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66">
            <a:extLst>
              <a:ext uri="{FF2B5EF4-FFF2-40B4-BE49-F238E27FC236}">
                <a16:creationId xmlns:a16="http://schemas.microsoft.com/office/drawing/2014/main" id="{09ED2003-6735-4310-99EE-25DE847E7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529" y="4310552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A941EEBD-26BC-4AEA-9E20-BA3A61EA3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924269"/>
              </p:ext>
            </p:extLst>
          </p:nvPr>
        </p:nvGraphicFramePr>
        <p:xfrm>
          <a:off x="6701667" y="3034736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22" name="Text Box 66">
            <a:extLst>
              <a:ext uri="{FF2B5EF4-FFF2-40B4-BE49-F238E27FC236}">
                <a16:creationId xmlns:a16="http://schemas.microsoft.com/office/drawing/2014/main" id="{28DB8342-0CB7-4AA0-B78A-CDE8BAFA8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2199" y="2777725"/>
            <a:ext cx="135463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lang="vi-VN" sz="10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 Box 66">
            <a:extLst>
              <a:ext uri="{FF2B5EF4-FFF2-40B4-BE49-F238E27FC236}">
                <a16:creationId xmlns:a16="http://schemas.microsoft.com/office/drawing/2014/main" id="{777544DA-462E-4EF4-BFF2-2B42A70DE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5375" y="2777725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66">
            <a:extLst>
              <a:ext uri="{FF2B5EF4-FFF2-40B4-BE49-F238E27FC236}">
                <a16:creationId xmlns:a16="http://schemas.microsoft.com/office/drawing/2014/main" id="{286F6156-F31F-4EAD-81B4-D003A540E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582" y="4310552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3" descr="2a06c627363145ed25b0d63429c2f1fb61078adc15cae-TxOgh1_fw658">
            <a:extLst>
              <a:ext uri="{FF2B5EF4-FFF2-40B4-BE49-F238E27FC236}">
                <a16:creationId xmlns:a16="http://schemas.microsoft.com/office/drawing/2014/main" id="{53D7D792-3014-498D-B4B4-96949D77F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38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  <p:bldP spid="17" grpId="0"/>
      <p:bldP spid="18" grpId="0"/>
      <p:bldP spid="19" grpId="0"/>
      <p:bldP spid="22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rgbClr val="EC7728"/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rgbClr val="EC772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35" name="3" descr="2a06c627363145ed25b0d63429c2f1fb61078adc15cae-TxOgh1_fw658">
            <a:extLst>
              <a:ext uri="{FF2B5EF4-FFF2-40B4-BE49-F238E27FC236}">
                <a16:creationId xmlns:a16="http://schemas.microsoft.com/office/drawing/2014/main" id="{A2C8217C-FF54-4ADC-A02D-50037A124E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FBFB06-B0BD-4A80-8B51-4789F7C2A02F}"/>
              </a:ext>
            </a:extLst>
          </p:cNvPr>
          <p:cNvGrpSpPr/>
          <p:nvPr/>
        </p:nvGrpSpPr>
        <p:grpSpPr>
          <a:xfrm>
            <a:off x="1970698" y="1798181"/>
            <a:ext cx="2125367" cy="2070055"/>
            <a:chOff x="2180905" y="1798181"/>
            <a:chExt cx="2125367" cy="207005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720BAB8-2CDF-4F45-B05E-67E37375D7CF}"/>
                </a:ext>
              </a:extLst>
            </p:cNvPr>
            <p:cNvGrpSpPr/>
            <p:nvPr/>
          </p:nvGrpSpPr>
          <p:grpSpPr>
            <a:xfrm>
              <a:off x="2563171" y="1798181"/>
              <a:ext cx="1484215" cy="2070055"/>
              <a:chOff x="1086515" y="2013244"/>
              <a:chExt cx="1484215" cy="2070055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AC7790F-E3A3-48CC-B468-A40762CAF84F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FD43D81-3C77-42EE-A2B6-5E1DBE689A31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id="{B4C8C67B-8B3D-4424-AEF1-5B1926C05437}"/>
                </a:ext>
              </a:extLst>
            </p:cNvPr>
            <p:cNvSpPr/>
            <p:nvPr/>
          </p:nvSpPr>
          <p:spPr>
            <a:xfrm>
              <a:off x="2180905" y="1915696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</a:t>
              </a:r>
              <a:r>
                <a:rPr lang="en-US" sz="72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6A565C7-6058-4F73-885E-4675579C5A28}"/>
              </a:ext>
            </a:extLst>
          </p:cNvPr>
          <p:cNvGrpSpPr/>
          <p:nvPr/>
        </p:nvGrpSpPr>
        <p:grpSpPr>
          <a:xfrm>
            <a:off x="5144559" y="1318464"/>
            <a:ext cx="2125367" cy="2070055"/>
            <a:chOff x="5354766" y="1318464"/>
            <a:chExt cx="2125367" cy="207005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6163318-5127-4117-96E6-1C37761F4D78}"/>
                </a:ext>
              </a:extLst>
            </p:cNvPr>
            <p:cNvGrpSpPr/>
            <p:nvPr/>
          </p:nvGrpSpPr>
          <p:grpSpPr>
            <a:xfrm flipV="1">
              <a:off x="5687004" y="1318464"/>
              <a:ext cx="1484215" cy="2070055"/>
              <a:chOff x="1086515" y="2013244"/>
              <a:chExt cx="1484215" cy="2070055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C1ABB49-3BE6-437A-927B-14B5240F23E3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50B09CB-84AE-4DCF-A21A-608583A61163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4" name="Rounded Rectangle 5">
              <a:extLst>
                <a:ext uri="{FF2B5EF4-FFF2-40B4-BE49-F238E27FC236}">
                  <a16:creationId xmlns:a16="http://schemas.microsoft.com/office/drawing/2014/main" id="{812E0FD6-891F-43E9-A6FC-263597B5A07D}"/>
                </a:ext>
              </a:extLst>
            </p:cNvPr>
            <p:cNvSpPr/>
            <p:nvPr/>
          </p:nvSpPr>
          <p:spPr>
            <a:xfrm>
              <a:off x="5354766" y="1915696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ỗ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14403A3-FD71-4D69-8A93-C8E7D5CB4CD7}"/>
              </a:ext>
            </a:extLst>
          </p:cNvPr>
          <p:cNvGrpSpPr/>
          <p:nvPr/>
        </p:nvGrpSpPr>
        <p:grpSpPr>
          <a:xfrm>
            <a:off x="8291717" y="1776830"/>
            <a:ext cx="2125367" cy="2070055"/>
            <a:chOff x="8501924" y="1776830"/>
            <a:chExt cx="2125367" cy="207005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7AFF74A-68A4-43C3-9C0A-BBE249E80845}"/>
                </a:ext>
              </a:extLst>
            </p:cNvPr>
            <p:cNvGrpSpPr/>
            <p:nvPr/>
          </p:nvGrpSpPr>
          <p:grpSpPr>
            <a:xfrm>
              <a:off x="8810837" y="1776830"/>
              <a:ext cx="1484215" cy="2070055"/>
              <a:chOff x="1086515" y="2013244"/>
              <a:chExt cx="1484215" cy="2070055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5E3E327-0AF3-4B61-BEFB-4C02073FA2F4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092A003-BCDF-47FB-91C7-6578DEACFA17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5" name="Rounded Rectangle 5">
              <a:extLst>
                <a:ext uri="{FF2B5EF4-FFF2-40B4-BE49-F238E27FC236}">
                  <a16:creationId xmlns:a16="http://schemas.microsoft.com/office/drawing/2014/main" id="{A809F8B8-71B2-41B8-A2B6-145F148D29B9}"/>
                </a:ext>
              </a:extLst>
            </p:cNvPr>
            <p:cNvSpPr/>
            <p:nvPr/>
          </p:nvSpPr>
          <p:spPr>
            <a:xfrm>
              <a:off x="8501924" y="1915696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ụ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2EE7CD-1D13-439B-BF99-0C569FA03BEC}"/>
              </a:ext>
            </a:extLst>
          </p:cNvPr>
          <p:cNvGrpSpPr/>
          <p:nvPr/>
        </p:nvGrpSpPr>
        <p:grpSpPr>
          <a:xfrm>
            <a:off x="2020938" y="4362705"/>
            <a:ext cx="2125367" cy="2070055"/>
            <a:chOff x="2231145" y="4362705"/>
            <a:chExt cx="2125367" cy="207005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8D875E2-8939-4D2B-82DF-D9E32E3B1914}"/>
                </a:ext>
              </a:extLst>
            </p:cNvPr>
            <p:cNvGrpSpPr/>
            <p:nvPr/>
          </p:nvGrpSpPr>
          <p:grpSpPr>
            <a:xfrm>
              <a:off x="2563171" y="4362705"/>
              <a:ext cx="1484215" cy="2070055"/>
              <a:chOff x="1086515" y="2013244"/>
              <a:chExt cx="1484215" cy="2070055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F77BADF-E51A-4EE2-B2BE-69F5A750E8C9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CEAF316-BEA5-4A37-AF99-56A4989D6CA1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EC7728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6" name="Rounded Rectangle 5">
              <a:extLst>
                <a:ext uri="{FF2B5EF4-FFF2-40B4-BE49-F238E27FC236}">
                  <a16:creationId xmlns:a16="http://schemas.microsoft.com/office/drawing/2014/main" id="{4DB02FE0-DAC6-4370-8FC3-ABDB80837B62}"/>
                </a:ext>
              </a:extLst>
            </p:cNvPr>
            <p:cNvSpPr/>
            <p:nvPr/>
          </p:nvSpPr>
          <p:spPr>
            <a:xfrm>
              <a:off x="2231145" y="4487009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26FBCF-3036-46A7-AA01-E49608EBE158}"/>
              </a:ext>
            </a:extLst>
          </p:cNvPr>
          <p:cNvGrpSpPr/>
          <p:nvPr/>
        </p:nvGrpSpPr>
        <p:grpSpPr>
          <a:xfrm>
            <a:off x="5123539" y="3882988"/>
            <a:ext cx="2125367" cy="2070055"/>
            <a:chOff x="5333746" y="3882988"/>
            <a:chExt cx="2125367" cy="207005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49140C5-0C22-44A0-AA35-32726F686294}"/>
                </a:ext>
              </a:extLst>
            </p:cNvPr>
            <p:cNvGrpSpPr/>
            <p:nvPr/>
          </p:nvGrpSpPr>
          <p:grpSpPr>
            <a:xfrm flipV="1">
              <a:off x="5687004" y="3882988"/>
              <a:ext cx="1484215" cy="2070055"/>
              <a:chOff x="1086515" y="2013244"/>
              <a:chExt cx="1484215" cy="2070055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88D60F7-74E3-4780-A380-28496A1C610B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8B97F0F-5CC4-4F98-9DB8-36D33304B632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EC7728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7" name="Rounded Rectangle 5">
              <a:extLst>
                <a:ext uri="{FF2B5EF4-FFF2-40B4-BE49-F238E27FC236}">
                  <a16:creationId xmlns:a16="http://schemas.microsoft.com/office/drawing/2014/main" id="{3130ECC5-6B4A-4344-9B7F-FF0CD5B37AE4}"/>
                </a:ext>
              </a:extLst>
            </p:cNvPr>
            <p:cNvSpPr/>
            <p:nvPr/>
          </p:nvSpPr>
          <p:spPr>
            <a:xfrm>
              <a:off x="5333746" y="4497057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ò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A342776-AD54-4FA1-B23B-EA3B6833745F}"/>
              </a:ext>
            </a:extLst>
          </p:cNvPr>
          <p:cNvGrpSpPr/>
          <p:nvPr/>
        </p:nvGrpSpPr>
        <p:grpSpPr>
          <a:xfrm>
            <a:off x="8281207" y="4341354"/>
            <a:ext cx="2125367" cy="2070055"/>
            <a:chOff x="8491414" y="4341354"/>
            <a:chExt cx="2125367" cy="2070055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7ECACAB-A4CD-4555-B3CD-BE6C49541917}"/>
                </a:ext>
              </a:extLst>
            </p:cNvPr>
            <p:cNvGrpSpPr/>
            <p:nvPr/>
          </p:nvGrpSpPr>
          <p:grpSpPr>
            <a:xfrm>
              <a:off x="8810837" y="4341354"/>
              <a:ext cx="1484215" cy="2070055"/>
              <a:chOff x="1086515" y="2013244"/>
              <a:chExt cx="1484215" cy="2070055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B6F5F6C-860C-4DED-92FA-48ED27651E7E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5ABB34D8-CA0C-4577-A700-43BB9B3B2C5A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EC7728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8" name="Rounded Rectangle 5">
              <a:extLst>
                <a:ext uri="{FF2B5EF4-FFF2-40B4-BE49-F238E27FC236}">
                  <a16:creationId xmlns:a16="http://schemas.microsoft.com/office/drawing/2014/main" id="{6F68810D-B83A-40C9-A23F-381D327E5B91}"/>
                </a:ext>
              </a:extLst>
            </p:cNvPr>
            <p:cNvSpPr/>
            <p:nvPr/>
          </p:nvSpPr>
          <p:spPr>
            <a:xfrm>
              <a:off x="8491414" y="4487009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ỗ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07962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EE5959B-97E0-430D-A5B3-211C5612C616}"/>
              </a:ext>
            </a:extLst>
          </p:cNvPr>
          <p:cNvGrpSpPr/>
          <p:nvPr/>
        </p:nvGrpSpPr>
        <p:grpSpPr>
          <a:xfrm>
            <a:off x="2069810" y="5440978"/>
            <a:ext cx="2985358" cy="1015663"/>
            <a:chOff x="2103337" y="5440978"/>
            <a:chExt cx="2985358" cy="10156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21104C6-0090-4C76-A079-DFFD5A49319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18CA2B-7DED-4E45-B801-4B547F66597A}"/>
                </a:ext>
              </a:extLst>
            </p:cNvPr>
            <p:cNvSpPr/>
            <p:nvPr/>
          </p:nvSpPr>
          <p:spPr>
            <a:xfrm>
              <a:off x="2421747" y="5440978"/>
              <a:ext cx="26669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gô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98A151-D206-4293-AA48-C1562F0C0D9E}"/>
              </a:ext>
            </a:extLst>
          </p:cNvPr>
          <p:cNvGrpSpPr/>
          <p:nvPr/>
        </p:nvGrpSpPr>
        <p:grpSpPr>
          <a:xfrm>
            <a:off x="7403223" y="5440978"/>
            <a:ext cx="2861548" cy="1015663"/>
            <a:chOff x="2103337" y="5440978"/>
            <a:chExt cx="2861548" cy="10156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2BCCBF2-0DBF-442C-AF36-0746DF0DA4F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4E2E1D-F72D-4E1E-AEF9-741B1F7F85AB}"/>
                </a:ext>
              </a:extLst>
            </p:cNvPr>
            <p:cNvSpPr/>
            <p:nvPr/>
          </p:nvSpPr>
          <p:spPr>
            <a:xfrm>
              <a:off x="2560690" y="5440978"/>
              <a:ext cx="218262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gỗ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EF3EB1-059F-4889-BD8E-ACB79D5EC645}"/>
              </a:ext>
            </a:extLst>
          </p:cNvPr>
          <p:cNvGrpSpPr/>
          <p:nvPr/>
        </p:nvGrpSpPr>
        <p:grpSpPr>
          <a:xfrm>
            <a:off x="6813224" y="1575209"/>
            <a:ext cx="4115117" cy="3707581"/>
            <a:chOff x="6813224" y="1575209"/>
            <a:chExt cx="4115117" cy="370758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FF78F8-B3B9-45D1-8AB0-D686F127D7FA}"/>
                </a:ext>
              </a:extLst>
            </p:cNvPr>
            <p:cNvSpPr/>
            <p:nvPr/>
          </p:nvSpPr>
          <p:spPr>
            <a:xfrm>
              <a:off x="6813224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49DAEEA-A771-418A-B5E3-34ED6A492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0" t="5988" r="2718"/>
            <a:stretch/>
          </p:blipFill>
          <p:spPr>
            <a:xfrm>
              <a:off x="7512638" y="2018790"/>
              <a:ext cx="2642717" cy="271619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D4511EC-7618-4DE2-95D5-70C7E42C38DD}"/>
              </a:ext>
            </a:extLst>
          </p:cNvPr>
          <p:cNvGrpSpPr/>
          <p:nvPr/>
        </p:nvGrpSpPr>
        <p:grpSpPr>
          <a:xfrm>
            <a:off x="1479811" y="1575209"/>
            <a:ext cx="4115117" cy="3707581"/>
            <a:chOff x="1479811" y="1575209"/>
            <a:chExt cx="4115117" cy="370758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0C1B3C-1F36-46D2-AF69-C02991F97C39}"/>
                </a:ext>
              </a:extLst>
            </p:cNvPr>
            <p:cNvSpPr/>
            <p:nvPr/>
          </p:nvSpPr>
          <p:spPr>
            <a:xfrm>
              <a:off x="1479811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07C9811-7EEC-4425-9665-743454AB5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61" r="17478"/>
            <a:stretch/>
          </p:blipFill>
          <p:spPr>
            <a:xfrm>
              <a:off x="2320666" y="2086887"/>
              <a:ext cx="2371914" cy="269612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B79AF9B-AD04-4016-9BA0-A7648F995B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5572"/>
          <a:stretch/>
        </p:blipFill>
        <p:spPr>
          <a:xfrm>
            <a:off x="2019534" y="5254613"/>
            <a:ext cx="864131" cy="16033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7822B9A-4791-4B4F-9AE0-398F7F68709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820"/>
          <a:stretch/>
        </p:blipFill>
        <p:spPr>
          <a:xfrm>
            <a:off x="3451034" y="5254613"/>
            <a:ext cx="941278" cy="160338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ACDD19-E66F-4832-9310-B567353980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0530" y="5254613"/>
            <a:ext cx="134123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91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EE5959B-97E0-430D-A5B3-211C5612C616}"/>
              </a:ext>
            </a:extLst>
          </p:cNvPr>
          <p:cNvGrpSpPr/>
          <p:nvPr/>
        </p:nvGrpSpPr>
        <p:grpSpPr>
          <a:xfrm>
            <a:off x="2069810" y="5420882"/>
            <a:ext cx="2930006" cy="1015663"/>
            <a:chOff x="2103337" y="5420882"/>
            <a:chExt cx="2930006" cy="10156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21104C6-0090-4C76-A079-DFFD5A49319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18CA2B-7DED-4E45-B801-4B547F66597A}"/>
                </a:ext>
              </a:extLst>
            </p:cNvPr>
            <p:cNvSpPr/>
            <p:nvPr/>
          </p:nvSpPr>
          <p:spPr>
            <a:xfrm>
              <a:off x="2366395" y="5420882"/>
              <a:ext cx="26669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đỗ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98A151-D206-4293-AA48-C1562F0C0D9E}"/>
              </a:ext>
            </a:extLst>
          </p:cNvPr>
          <p:cNvGrpSpPr/>
          <p:nvPr/>
        </p:nvGrpSpPr>
        <p:grpSpPr>
          <a:xfrm>
            <a:off x="7403223" y="5420882"/>
            <a:ext cx="2861548" cy="1015663"/>
            <a:chOff x="2103337" y="5420882"/>
            <a:chExt cx="2861548" cy="10156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2BCCBF2-0DBF-442C-AF36-0746DF0DA4F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4E2E1D-F72D-4E1E-AEF9-741B1F7F85AB}"/>
                </a:ext>
              </a:extLst>
            </p:cNvPr>
            <p:cNvSpPr/>
            <p:nvPr/>
          </p:nvSpPr>
          <p:spPr>
            <a:xfrm>
              <a:off x="2560690" y="5420882"/>
              <a:ext cx="218262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cụ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già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F6AB0FD-23D9-4EB5-90D2-B38E6014BD02}"/>
              </a:ext>
            </a:extLst>
          </p:cNvPr>
          <p:cNvGrpSpPr/>
          <p:nvPr/>
        </p:nvGrpSpPr>
        <p:grpSpPr>
          <a:xfrm>
            <a:off x="6813224" y="1575209"/>
            <a:ext cx="4115117" cy="3707581"/>
            <a:chOff x="6813224" y="1575209"/>
            <a:chExt cx="4115117" cy="370758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FF78F8-B3B9-45D1-8AB0-D686F127D7FA}"/>
                </a:ext>
              </a:extLst>
            </p:cNvPr>
            <p:cNvSpPr/>
            <p:nvPr/>
          </p:nvSpPr>
          <p:spPr>
            <a:xfrm>
              <a:off x="6813224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3E7B7C6-C011-4E66-BCA1-B422BCDD6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799"/>
            <a:stretch/>
          </p:blipFill>
          <p:spPr>
            <a:xfrm>
              <a:off x="7947873" y="1784319"/>
              <a:ext cx="1814292" cy="322776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6B7CC2-C1AC-48B6-9C8C-0E46481295E6}"/>
              </a:ext>
            </a:extLst>
          </p:cNvPr>
          <p:cNvGrpSpPr/>
          <p:nvPr/>
        </p:nvGrpSpPr>
        <p:grpSpPr>
          <a:xfrm>
            <a:off x="1479811" y="1575209"/>
            <a:ext cx="4115117" cy="3707581"/>
            <a:chOff x="1479811" y="1575209"/>
            <a:chExt cx="4115117" cy="370758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0C1B3C-1F36-46D2-AF69-C02991F97C39}"/>
                </a:ext>
              </a:extLst>
            </p:cNvPr>
            <p:cNvSpPr/>
            <p:nvPr/>
          </p:nvSpPr>
          <p:spPr>
            <a:xfrm>
              <a:off x="1479811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E7DAE6C-E8EE-49F6-9400-FCB5ED04F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12679" r="5219" b="2158"/>
            <a:stretch/>
          </p:blipFill>
          <p:spPr>
            <a:xfrm>
              <a:off x="1935010" y="2339226"/>
              <a:ext cx="3204717" cy="204067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DEDF543-379B-456E-809D-8D5E841FB6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7349" y="5234682"/>
            <a:ext cx="1493649" cy="16033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AE469E0-EFF9-4100-960A-6459BB969C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2956" y="5237180"/>
            <a:ext cx="149364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39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55375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121</TotalTime>
  <Words>107</Words>
  <Application>Microsoft Office PowerPoint</Application>
  <PresentationFormat>Widescreen</PresentationFormat>
  <Paragraphs>72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Arial-Rounded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duyen pham</cp:lastModifiedBy>
  <cp:revision>106</cp:revision>
  <dcterms:created xsi:type="dcterms:W3CDTF">2021-06-29T07:57:10Z</dcterms:created>
  <dcterms:modified xsi:type="dcterms:W3CDTF">2022-07-25T10:33:48Z</dcterms:modified>
  <cp:category>9Slide.vn</cp:category>
</cp:coreProperties>
</file>