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333" r:id="rId3"/>
    <p:sldId id="291" r:id="rId4"/>
    <p:sldId id="257" r:id="rId5"/>
    <p:sldId id="306" r:id="rId6"/>
    <p:sldId id="290" r:id="rId7"/>
    <p:sldId id="321" r:id="rId8"/>
    <p:sldId id="328" r:id="rId9"/>
    <p:sldId id="329" r:id="rId10"/>
    <p:sldId id="330" r:id="rId11"/>
    <p:sldId id="331" r:id="rId12"/>
    <p:sldId id="282" r:id="rId13"/>
    <p:sldId id="308" r:id="rId14"/>
    <p:sldId id="269" r:id="rId15"/>
    <p:sldId id="295" r:id="rId16"/>
    <p:sldId id="322" r:id="rId17"/>
    <p:sldId id="323" r:id="rId18"/>
    <p:sldId id="324" r:id="rId19"/>
    <p:sldId id="332" r:id="rId20"/>
    <p:sldId id="325" r:id="rId21"/>
    <p:sldId id="326" r:id="rId22"/>
    <p:sldId id="327" r:id="rId23"/>
    <p:sldId id="311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410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84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472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856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340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580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245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256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144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180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149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996F11B-C2E7-437A-AC02-F4496DB391C2}" type="slidenum">
              <a:rPr lang="en-US" altLang="zh-CN" smtClean="0"/>
              <a:pPr>
                <a:spcBef>
                  <a:spcPct val="0"/>
                </a:spcBef>
              </a:pPr>
              <a:t>22</a:t>
            </a:fld>
            <a:endParaRPr lang="en-US" altLang="zh-CN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latin typeface="Arial" panose="020B0604020202020204" pitchFamily="34" charset="0"/>
              </a:rPr>
              <a:t>更多精彩模板请关注</a:t>
            </a:r>
            <a:r>
              <a:rPr lang="en-US" altLang="zh-CN">
                <a:latin typeface="Arial" panose="020B0604020202020204" pitchFamily="34" charset="0"/>
              </a:rPr>
              <a:t>【</a:t>
            </a:r>
            <a:r>
              <a:rPr lang="zh-CN" altLang="en-US">
                <a:latin typeface="Arial" panose="020B0604020202020204" pitchFamily="34" charset="0"/>
              </a:rPr>
              <a:t>沐沐槿</a:t>
            </a:r>
            <a:r>
              <a:rPr lang="en-US" altLang="zh-CN">
                <a:latin typeface="Arial" panose="020B0604020202020204" pitchFamily="34" charset="0"/>
              </a:rPr>
              <a:t>PPT】https://mumjin.taobao.com/</a:t>
            </a:r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9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608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91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676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445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521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27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7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557905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1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35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79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91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13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80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6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84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40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16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8" descr="D:\ĐỒ HỌA\VinMC\vinschool\slide 1\TRANG 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-11910"/>
            <a:ext cx="12191999" cy="68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8"/>
          <p:cNvSpPr txBox="1">
            <a:spLocks noGrp="1"/>
          </p:cNvSpPr>
          <p:nvPr>
            <p:ph type="body" idx="1"/>
          </p:nvPr>
        </p:nvSpPr>
        <p:spPr>
          <a:xfrm>
            <a:off x="838201" y="1757340"/>
            <a:ext cx="10515600" cy="441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95288" lvl="0" indent="-392103" algn="just">
              <a:lnSpc>
                <a:spcPct val="12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✔"/>
              <a:defRPr sz="2275">
                <a:latin typeface="Cambria"/>
                <a:ea typeface="Cambria"/>
                <a:cs typeface="Cambria"/>
                <a:sym typeface="Cambria"/>
              </a:defRPr>
            </a:lvl1pPr>
            <a:lvl2pPr marL="990576" lvl="1" indent="-392103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sz="2275">
                <a:latin typeface="Cambria"/>
                <a:ea typeface="Cambria"/>
                <a:cs typeface="Cambria"/>
                <a:sym typeface="Cambria"/>
              </a:defRPr>
            </a:lvl2pPr>
            <a:lvl3pPr marL="1485863" lvl="2" indent="-350829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981150" lvl="3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4pPr>
            <a:lvl5pPr marL="2476438" lvl="4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971726" lvl="5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467013" lvl="6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962301" lvl="7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457589" lvl="8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8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" name="Google Shape;102;p48"/>
          <p:cNvSpPr/>
          <p:nvPr/>
        </p:nvSpPr>
        <p:spPr>
          <a:xfrm>
            <a:off x="2004589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3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3" name="Google Shape;103;p48"/>
          <p:cNvSpPr txBox="1">
            <a:spLocks noGrp="1"/>
          </p:cNvSpPr>
          <p:nvPr>
            <p:ph type="title"/>
          </p:nvPr>
        </p:nvSpPr>
        <p:spPr>
          <a:xfrm>
            <a:off x="2133602" y="548683"/>
            <a:ext cx="9221788" cy="64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000"/>
              <a:buFont typeface="Cambria"/>
              <a:buNone/>
              <a:defRPr sz="3250" b="1">
                <a:solidFill>
                  <a:srgbClr val="2F549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037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04C138-E577-4B07-AFBB-7BB691AC3BD7}" type="datetime1">
              <a:rPr lang="en-US" smtClean="0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EE5F5-0F98-4DD5-B393-6D32E0A2FE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5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0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5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2022/10/28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5796F-4276-4E7E-A422-35F24B65345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1.png"/><Relationship Id="rId3" Type="http://schemas.openxmlformats.org/officeDocument/2006/relationships/audio" Target="../media/media9.m4a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.jpe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0.m4a"/><Relationship Id="rId7" Type="http://schemas.openxmlformats.org/officeDocument/2006/relationships/image" Target="../media/image20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11.m4a"/><Relationship Id="rId7" Type="http://schemas.openxmlformats.org/officeDocument/2006/relationships/image" Target="../media/image2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1.wdp"/><Relationship Id="rId4" Type="http://schemas.openxmlformats.org/officeDocument/2006/relationships/audio" Target="../media/media11.m4a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1.png"/><Relationship Id="rId2" Type="http://schemas.microsoft.com/office/2007/relationships/media" Target="../media/media12.m4a"/><Relationship Id="rId1" Type="http://schemas.openxmlformats.org/officeDocument/2006/relationships/tags" Target="../tags/tag14.xml"/><Relationship Id="rId6" Type="http://schemas.openxmlformats.org/officeDocument/2006/relationships/image" Target="../media/image26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3.m4a"/><Relationship Id="rId7" Type="http://schemas.openxmlformats.org/officeDocument/2006/relationships/image" Target="../media/image1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4.m4a"/><Relationship Id="rId7" Type="http://schemas.openxmlformats.org/officeDocument/2006/relationships/image" Target="../media/image20.png"/><Relationship Id="rId2" Type="http://schemas.microsoft.com/office/2007/relationships/media" Target="../media/media14.m4a"/><Relationship Id="rId1" Type="http://schemas.openxmlformats.org/officeDocument/2006/relationships/tags" Target="../tags/tag17.xml"/><Relationship Id="rId6" Type="http://schemas.openxmlformats.org/officeDocument/2006/relationships/image" Target="../media/image1.jpe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4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1.png"/><Relationship Id="rId3" Type="http://schemas.openxmlformats.org/officeDocument/2006/relationships/audio" Target="../media/media15.m4a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microsoft.com/office/2007/relationships/media" Target="../media/media15.m4a"/><Relationship Id="rId1" Type="http://schemas.openxmlformats.org/officeDocument/2006/relationships/tags" Target="../tags/tag18.xml"/><Relationship Id="rId6" Type="http://schemas.openxmlformats.org/officeDocument/2006/relationships/image" Target="../media/image1.jpe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1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1.png"/><Relationship Id="rId3" Type="http://schemas.openxmlformats.org/officeDocument/2006/relationships/audio" Target="../media/media16.m4a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microsoft.com/office/2007/relationships/media" Target="../media/media16.m4a"/><Relationship Id="rId1" Type="http://schemas.openxmlformats.org/officeDocument/2006/relationships/tags" Target="../tags/tag19.xml"/><Relationship Id="rId6" Type="http://schemas.openxmlformats.org/officeDocument/2006/relationships/image" Target="../media/image1.jpe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16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7.m4a"/><Relationship Id="rId7" Type="http://schemas.openxmlformats.org/officeDocument/2006/relationships/image" Target="../media/image20.png"/><Relationship Id="rId2" Type="http://schemas.microsoft.com/office/2007/relationships/media" Target="../media/media17.m4a"/><Relationship Id="rId1" Type="http://schemas.openxmlformats.org/officeDocument/2006/relationships/tags" Target="../tags/tag20.xml"/><Relationship Id="rId6" Type="http://schemas.openxmlformats.org/officeDocument/2006/relationships/image" Target="../media/image1.jpe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7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8.m4a"/><Relationship Id="rId7" Type="http://schemas.openxmlformats.org/officeDocument/2006/relationships/image" Target="../media/image18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4a"/><Relationship Id="rId7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4a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19.m4a"/><Relationship Id="rId7" Type="http://schemas.openxmlformats.org/officeDocument/2006/relationships/image" Target="../media/image2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1.wdp"/><Relationship Id="rId4" Type="http://schemas.openxmlformats.org/officeDocument/2006/relationships/audio" Target="../media/media19.m4a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20.m4a"/><Relationship Id="rId7" Type="http://schemas.microsoft.com/office/2007/relationships/hdphoto" Target="../media/hdphoto3.wdp"/><Relationship Id="rId2" Type="http://schemas.microsoft.com/office/2007/relationships/media" Target="../media/media20.m4a"/><Relationship Id="rId1" Type="http://schemas.openxmlformats.org/officeDocument/2006/relationships/tags" Target="../tags/tag25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4a"/><Relationship Id="rId7" Type="http://schemas.openxmlformats.org/officeDocument/2006/relationships/image" Target="../media/image1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5.m4a"/><Relationship Id="rId7" Type="http://schemas.openxmlformats.org/officeDocument/2006/relationships/image" Target="../media/image20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1.png"/><Relationship Id="rId3" Type="http://schemas.openxmlformats.org/officeDocument/2006/relationships/audio" Target="../media/media6.m4a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1.png"/><Relationship Id="rId3" Type="http://schemas.openxmlformats.org/officeDocument/2006/relationships/audio" Target="../media/media7.m4a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1.jpe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1.png"/><Relationship Id="rId3" Type="http://schemas.openxmlformats.org/officeDocument/2006/relationships/audio" Target="../media/media8.m4a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55D3A51F-5052-E1E6-8B9A-A1773E86EF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9FFD0B1B-0424-D3B2-4D89-5C2F8F1B38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870859" y="3761901"/>
            <a:ext cx="5573484" cy="2877280"/>
          </a:xfrm>
          <a:prstGeom prst="rect">
            <a:avLst/>
          </a:prstGeom>
        </p:spPr>
      </p:pic>
      <p:sp>
        <p:nvSpPr>
          <p:cNvPr id="4" name="13">
            <a:extLst>
              <a:ext uri="{FF2B5EF4-FFF2-40B4-BE49-F238E27FC236}">
                <a16:creationId xmlns:a16="http://schemas.microsoft.com/office/drawing/2014/main" id="{B207E7F3-D4E6-7795-3A6C-0850BC7F39A1}"/>
              </a:ext>
            </a:extLst>
          </p:cNvPr>
          <p:cNvSpPr/>
          <p:nvPr/>
        </p:nvSpPr>
        <p:spPr>
          <a:xfrm>
            <a:off x="4090173" y="218819"/>
            <a:ext cx="470834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 TIỂU HỌC PHÚC LỢI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13">
            <a:extLst>
              <a:ext uri="{FF2B5EF4-FFF2-40B4-BE49-F238E27FC236}">
                <a16:creationId xmlns:a16="http://schemas.microsoft.com/office/drawing/2014/main" id="{2AD5827B-0D35-46C0-C33B-7A04D91B5039}"/>
              </a:ext>
            </a:extLst>
          </p:cNvPr>
          <p:cNvSpPr/>
          <p:nvPr/>
        </p:nvSpPr>
        <p:spPr>
          <a:xfrm>
            <a:off x="1212089" y="899303"/>
            <a:ext cx="9764211" cy="17543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b="1" dirty="0">
                <a:ln w="12700" cmpd="sng">
                  <a:noFill/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MÔN </a:t>
            </a:r>
          </a:p>
          <a:p>
            <a:pPr algn="ctr"/>
            <a:r>
              <a:rPr lang="en-US" altLang="zh-CN" sz="5400" b="1" dirty="0">
                <a:ln w="12700" cmpd="sng">
                  <a:noFill/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 ĐỘNG TRẢI NGHIỆM 1</a:t>
            </a:r>
            <a:endParaRPr lang="zh-CN" altLang="en-US" sz="5400" b="1" dirty="0">
              <a:ln w="12700" cmpd="sng">
                <a:noFill/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80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6349" t="49989" r="10727" b="6480"/>
          <a:stretch/>
        </p:blipFill>
        <p:spPr>
          <a:xfrm>
            <a:off x="6411139" y="1204420"/>
            <a:ext cx="3861744" cy="41252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24031" y="1204419"/>
            <a:ext cx="4390409" cy="2792085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84435" y="1684339"/>
            <a:ext cx="5079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những ai?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nằm trên giường bị sao?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Hai bạn đến làm gì?</a:t>
            </a:r>
          </a:p>
        </p:txBody>
      </p:sp>
      <p:pic>
        <p:nvPicPr>
          <p:cNvPr id="5" name="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0800" y="5597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9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3450" y="198579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6302" t="8689" r="10727" b="54828"/>
          <a:stretch/>
        </p:blipFill>
        <p:spPr>
          <a:xfrm>
            <a:off x="6558807" y="1112304"/>
            <a:ext cx="2733239" cy="2441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2946" t="46384" r="33834" b="6480"/>
          <a:stretch/>
        </p:blipFill>
        <p:spPr>
          <a:xfrm>
            <a:off x="2281583" y="3554227"/>
            <a:ext cx="2627612" cy="3000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42946" t="8689" r="33520" b="53732"/>
          <a:stretch/>
        </p:blipFill>
        <p:spPr>
          <a:xfrm>
            <a:off x="2281583" y="1088606"/>
            <a:ext cx="2868949" cy="2576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6349" t="49989" r="10727" b="6480"/>
          <a:stretch/>
        </p:blipFill>
        <p:spPr>
          <a:xfrm>
            <a:off x="6736818" y="3676149"/>
            <a:ext cx="2746815" cy="293422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281583" y="1112304"/>
            <a:ext cx="2868949" cy="2441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490951" y="1156113"/>
            <a:ext cx="2868949" cy="2441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558807" y="3787466"/>
            <a:ext cx="2868949" cy="282291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55379" y="59246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2865160" y="2382253"/>
            <a:ext cx="6124408" cy="413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4642" y="1422604"/>
            <a:ext cx="1115507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- Kể thêm những hoạt động thân thiện mà em biết.</a:t>
            </a:r>
            <a:endParaRPr lang="zh-CN" altLang="en-US" sz="3200" b="1" dirty="0">
              <a:solidFill>
                <a:schemeClr val="tx2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8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84950" y="55054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8181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1" cy="6859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3272" y="858657"/>
            <a:ext cx="75922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Thư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giãn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4072" y="6282754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5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27"/>
                            </p:stCondLst>
                            <p:childTnLst>
                              <p:par>
                                <p:cTn id="16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7037E-7 L -3.95833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418" y="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2033418" y="2805145"/>
            <a:ext cx="7885525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Thực hành</a:t>
            </a:r>
          </a:p>
        </p:txBody>
      </p: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8" y="6236462"/>
            <a:ext cx="48736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764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Sắm vai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31" t="16260" r="11291" b="10054"/>
          <a:stretch/>
        </p:blipFill>
        <p:spPr>
          <a:xfrm>
            <a:off x="2457087" y="1189779"/>
            <a:ext cx="7964424" cy="4737730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2198" y="6168319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1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31" t="19514" r="46867" b="10054"/>
          <a:stretch/>
        </p:blipFill>
        <p:spPr>
          <a:xfrm>
            <a:off x="1400737" y="1536554"/>
            <a:ext cx="3897993" cy="4528477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Hug Friends Cartoon Images, Stock Photos &amp;amp; Vectors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78" y="3923493"/>
            <a:ext cx="1989907" cy="1989907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6043750" y="2090057"/>
            <a:ext cx="4522326" cy="2021826"/>
          </a:xfrm>
          <a:prstGeom prst="wedgeEllipseCallout">
            <a:avLst>
              <a:gd name="adj1" fmla="val 44296"/>
              <a:gd name="adj2" fmla="val 4739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65112" y="2361110"/>
            <a:ext cx="5079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bị làm sao?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Em sẽ hỏi thăm bạn thế nào?</a:t>
            </a:r>
          </a:p>
        </p:txBody>
      </p:sp>
      <p:pic>
        <p:nvPicPr>
          <p:cNvPr id="6" name="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18174" y="631937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23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7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52813" t="16260" r="11291" b="11937"/>
          <a:stretch/>
        </p:blipFill>
        <p:spPr>
          <a:xfrm>
            <a:off x="705634" y="1189779"/>
            <a:ext cx="4103007" cy="4616661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013" y="3401271"/>
            <a:ext cx="1989907" cy="1989907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5407285" y="1567835"/>
            <a:ext cx="4522326" cy="2021826"/>
          </a:xfrm>
          <a:prstGeom prst="wedgeEllipseCallout">
            <a:avLst>
              <a:gd name="adj1" fmla="val 44296"/>
              <a:gd name="adj2" fmla="val 4739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28647" y="1838888"/>
            <a:ext cx="5079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bị làm sao?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Em sẽ làm gì để giúp bạn?</a:t>
            </a:r>
          </a:p>
        </p:txBody>
      </p:sp>
      <p:pic>
        <p:nvPicPr>
          <p:cNvPr id="3" name="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6295" y="614754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4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2: Sắm vai xử lí tình huống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31" t="16260" r="11291" b="10054"/>
          <a:stretch/>
        </p:blipFill>
        <p:spPr>
          <a:xfrm>
            <a:off x="2457087" y="1189779"/>
            <a:ext cx="7964424" cy="4737730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2198" y="6174845"/>
            <a:ext cx="487363" cy="4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4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418" y="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2033418" y="2805145"/>
            <a:ext cx="7885525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Vận dụng</a:t>
            </a:r>
          </a:p>
        </p:txBody>
      </p:sp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8237" y="539610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367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531" y="381000"/>
            <a:ext cx="7454538" cy="6858000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33350" y="3216623"/>
            <a:ext cx="3009899" cy="3469927"/>
          </a:xfrm>
          <a:prstGeom prst="rect">
            <a:avLst/>
          </a:prstGeom>
        </p:spPr>
      </p:pic>
      <p:sp>
        <p:nvSpPr>
          <p:cNvPr id="6" name="Google Shape;461;p28">
            <a:extLst>
              <a:ext uri="{FF2B5EF4-FFF2-40B4-BE49-F238E27FC236}">
                <a16:creationId xmlns:a16="http://schemas.microsoft.com/office/drawing/2014/main" id="{9951EB59-0544-41D4-AE06-E735C58A5F99}"/>
              </a:ext>
            </a:extLst>
          </p:cNvPr>
          <p:cNvSpPr txBox="1"/>
          <p:nvPr/>
        </p:nvSpPr>
        <p:spPr>
          <a:xfrm>
            <a:off x="3219899" y="2277041"/>
            <a:ext cx="6019846" cy="187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Chivo Light"/>
              </a:rPr>
              <a:t>Khởi 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Chivo Light"/>
            </a:endParaRP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7" y="6370638"/>
            <a:ext cx="487363" cy="48736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E11867-FEEA-DB1C-E2FC-4FF7FF3F8E4A}"/>
              </a:ext>
            </a:extLst>
          </p:cNvPr>
          <p:cNvSpPr/>
          <p:nvPr/>
        </p:nvSpPr>
        <p:spPr>
          <a:xfrm>
            <a:off x="3774522" y="3819832"/>
            <a:ext cx="4528820" cy="150655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 </a:t>
            </a:r>
            <a:r>
              <a:rPr lang="en-US" sz="400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hát </a:t>
            </a:r>
          </a:p>
          <a:p>
            <a:pPr algn="ctr"/>
            <a:r>
              <a:rPr lang="en-US" sz="400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“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Tìm bạn thân”</a:t>
            </a:r>
          </a:p>
        </p:txBody>
      </p:sp>
    </p:spTree>
    <p:extLst>
      <p:ext uri="{BB962C8B-B14F-4D97-AF65-F5344CB8AC3E}">
        <p14:creationId xmlns:p14="http://schemas.microsoft.com/office/powerpoint/2010/main" val="3508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890056" y="3911912"/>
            <a:ext cx="3709376" cy="250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14133" y="1962244"/>
            <a:ext cx="999819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- Em hãy thực hiện sự thân thiện với bạn bè xung quanh hằng ngày nhé!</a:t>
            </a:r>
            <a:endParaRPr lang="zh-CN" altLang="en-US" sz="2800" dirty="0">
              <a:solidFill>
                <a:schemeClr val="tx2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8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3: Thể hiện sự thân thiện với bạn hằng ngày</a:t>
            </a:r>
          </a:p>
        </p:txBody>
      </p:sp>
      <p:pic>
        <p:nvPicPr>
          <p:cNvPr id="2" name="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20992" y="6172207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92881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890056" y="3911912"/>
            <a:ext cx="3709376" cy="250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308045" y="1401998"/>
            <a:ext cx="10104148" cy="25099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Thân thiện, quan tâm, chia sẻ với bạn bè cũng chính là cách để bạn bè thân thiện, quan tâm và chia sẻ lại với mỗi chúng ta.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 nên chê bai, cười nhạo, trêu chọc bạn bè.</a:t>
            </a:r>
          </a:p>
        </p:txBody>
      </p:sp>
      <p:pic>
        <p:nvPicPr>
          <p:cNvPr id="2" name="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64673" y="6029110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46994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" y="-30826"/>
            <a:ext cx="12192000" cy="6888826"/>
          </a:xfrm>
          <a:prstGeom prst="rect">
            <a:avLst/>
          </a:prstGeom>
        </p:spPr>
      </p:pic>
      <p:pic>
        <p:nvPicPr>
          <p:cNvPr id="15379" name="Picture 19" descr="1-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719235"/>
            <a:ext cx="12140809" cy="613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901914" y="4846819"/>
            <a:ext cx="805049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400">
                <a:solidFill>
                  <a:srgbClr val="002060"/>
                </a:solidFill>
                <a:latin typeface="UTM Sharnay" panose="02040603050506020204" pitchFamily="18" charset="0"/>
                <a:ea typeface="SimHei"/>
              </a:rPr>
              <a:t>Xin chào tạm biệt và hẹn gặp lại các con!</a:t>
            </a:r>
            <a:endParaRPr lang="zh-CN" altLang="en-US" sz="5400">
              <a:solidFill>
                <a:srgbClr val="002060"/>
              </a:solidFill>
              <a:latin typeface="UTM Sharnay" panose="02040603050506020204" pitchFamily="18" charset="0"/>
              <a:ea typeface="SimHei"/>
            </a:endParaRPr>
          </a:p>
        </p:txBody>
      </p:sp>
      <p:pic>
        <p:nvPicPr>
          <p:cNvPr id="15382" name="Picture 22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0765" y="6113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19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5252" y="703966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6F9D38-2679-4B18-B66F-CDF0FAFE2F9C}"/>
              </a:ext>
            </a:extLst>
          </p:cNvPr>
          <p:cNvSpPr/>
          <p:nvPr/>
        </p:nvSpPr>
        <p:spPr>
          <a:xfrm>
            <a:off x="2240690" y="107538"/>
            <a:ext cx="7710618" cy="66449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 hát “Tìm bạn thân”</a:t>
            </a:r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9815" y="4666775"/>
            <a:ext cx="1586809" cy="2353736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6834" y="5352777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76" y="175604"/>
            <a:ext cx="1211832" cy="1498600"/>
          </a:xfrm>
          <a:prstGeom prst="rect">
            <a:avLst/>
          </a:prstGeom>
        </p:spPr>
      </p:pic>
      <p:pic>
        <p:nvPicPr>
          <p:cNvPr id="3" name="Bài hát Tìm bạn thâ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53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9108" y="944874"/>
            <a:ext cx="9117106" cy="512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18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  <p:extLst>
    <p:ext uri="{E180D4A7-C9FB-4DFB-919C-405C955672EB}">
      <p14:showEvtLst xmlns:p14="http://schemas.microsoft.com/office/powerpoint/2010/main">
        <p14:playEvt time="5125" objId="9"/>
        <p14:stopEvt time="65596" objId="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870859" y="3761901"/>
            <a:ext cx="5573484" cy="287728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01" t="6028" r="1571" b="6102"/>
          <a:stretch/>
        </p:blipFill>
        <p:spPr>
          <a:xfrm>
            <a:off x="896985" y="-745942"/>
            <a:ext cx="10189029" cy="4621256"/>
          </a:xfrm>
          <a:prstGeom prst="rect">
            <a:avLst/>
          </a:prstGeom>
        </p:spPr>
      </p:pic>
      <p:pic>
        <p:nvPicPr>
          <p:cNvPr id="11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1475">
            <a:off x="3028420" y="-291065"/>
            <a:ext cx="2351548" cy="2228381"/>
          </a:xfrm>
          <a:prstGeom prst="rect">
            <a:avLst/>
          </a:prstGeom>
        </p:spPr>
      </p:pic>
      <p:sp>
        <p:nvSpPr>
          <p:cNvPr id="12" name="文本框 32">
            <a:extLst>
              <a:ext uri="{FF2B5EF4-FFF2-40B4-BE49-F238E27FC236}">
                <a16:creationId xmlns:a16="http://schemas.microsoft.com/office/drawing/2014/main" id="{CE055DED-5BDB-46DD-A10A-37B033E5B69F}"/>
              </a:ext>
            </a:extLst>
          </p:cNvPr>
          <p:cNvSpPr txBox="1"/>
          <p:nvPr/>
        </p:nvSpPr>
        <p:spPr>
          <a:xfrm>
            <a:off x="1184368" y="1685881"/>
            <a:ext cx="961426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Bài </a:t>
            </a:r>
            <a:r>
              <a:rPr lang="en-US" altLang="zh-CN" sz="4800" b="1" noProof="0" dirty="0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5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: Thân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 thiện với bạn bè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49761" y="63706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17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94" y="-67710"/>
            <a:ext cx="9348537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1050736" y="2769219"/>
            <a:ext cx="9801559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Khám phá – Kết nối</a:t>
            </a:r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63263" y="5870575"/>
            <a:ext cx="48736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6302" t="8689" r="10727" b="54828"/>
          <a:stretch/>
        </p:blipFill>
        <p:spPr>
          <a:xfrm>
            <a:off x="6558807" y="1112304"/>
            <a:ext cx="2733239" cy="2441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2946" t="46384" r="33834" b="6480"/>
          <a:stretch/>
        </p:blipFill>
        <p:spPr>
          <a:xfrm>
            <a:off x="2281583" y="3554227"/>
            <a:ext cx="2627612" cy="3000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42946" t="8689" r="33520" b="53732"/>
          <a:stretch/>
        </p:blipFill>
        <p:spPr>
          <a:xfrm>
            <a:off x="2281583" y="1088606"/>
            <a:ext cx="2868949" cy="2576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6349" t="49989" r="10727" b="6480"/>
          <a:stretch/>
        </p:blipFill>
        <p:spPr>
          <a:xfrm>
            <a:off x="6736818" y="3676149"/>
            <a:ext cx="2746815" cy="2934227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96060" y="5680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3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42946" t="8689" r="33520" b="53732"/>
          <a:stretch/>
        </p:blipFill>
        <p:spPr>
          <a:xfrm>
            <a:off x="5661387" y="1419532"/>
            <a:ext cx="4258554" cy="3825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872342" y="1828801"/>
            <a:ext cx="3579224" cy="2331194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5833" y="2297156"/>
            <a:ext cx="3239990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những ai?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Hai bạn đang làm gì?</a:t>
            </a:r>
          </a:p>
        </p:txBody>
      </p:sp>
      <p:pic>
        <p:nvPicPr>
          <p:cNvPr id="9" name="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60498" y="61302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5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6302" t="8689" r="10727" b="54828"/>
          <a:stretch/>
        </p:blipFill>
        <p:spPr>
          <a:xfrm>
            <a:off x="6271424" y="1267719"/>
            <a:ext cx="4359805" cy="3895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792470" y="1830741"/>
            <a:ext cx="4193390" cy="2331194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09933" y="2117235"/>
            <a:ext cx="3101185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những ai?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Hai bạn đang làm gì cùng nhau?</a:t>
            </a:r>
          </a:p>
        </p:txBody>
      </p:sp>
      <p:pic>
        <p:nvPicPr>
          <p:cNvPr id="5" name="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08843" y="60543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9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2805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1: Chỉ ra những biểu hiện thân thiện với bạn bè</a:t>
            </a: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2946" t="46384" r="33834" b="6480"/>
          <a:stretch/>
        </p:blipFill>
        <p:spPr>
          <a:xfrm>
            <a:off x="6096009" y="1189779"/>
            <a:ext cx="3944973" cy="45047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72342" y="1828800"/>
            <a:ext cx="4288772" cy="2385627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08234" y="1844349"/>
            <a:ext cx="42049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ai?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nam thế nào?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nữ nói gì với bạn nam?</a:t>
            </a:r>
          </a:p>
        </p:txBody>
      </p:sp>
      <p:pic>
        <p:nvPicPr>
          <p:cNvPr id="5" name="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79735" y="6147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50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395</Words>
  <Application>Microsoft Office PowerPoint</Application>
  <PresentationFormat>Widescreen</PresentationFormat>
  <Paragraphs>65</Paragraphs>
  <Slides>22</Slides>
  <Notes>21</Notes>
  <HiddenSlides>0</HiddenSlides>
  <MMClips>21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Arial</vt:lpstr>
      <vt:lpstr>Arial-Rounded</vt:lpstr>
      <vt:lpstr>Arial-SGK-TV</vt:lpstr>
      <vt:lpstr>Calibri</vt:lpstr>
      <vt:lpstr>Calibri Light</vt:lpstr>
      <vt:lpstr>Cambria</vt:lpstr>
      <vt:lpstr>Chivo Light</vt:lpstr>
      <vt:lpstr>Noto Sans Symbols</vt:lpstr>
      <vt:lpstr>UTM Avo</vt:lpstr>
      <vt:lpstr>UTM Sharnay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</dc:creator>
  <cp:keywords/>
  <dc:description>www.1ppt.com</dc:description>
  <cp:lastModifiedBy>Ms Quyen</cp:lastModifiedBy>
  <cp:revision>192</cp:revision>
  <dcterms:created xsi:type="dcterms:W3CDTF">2017-05-08T08:38:07Z</dcterms:created>
  <dcterms:modified xsi:type="dcterms:W3CDTF">2022-10-28T07:24:20Z</dcterms:modified>
</cp:coreProperties>
</file>