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image54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59" r:id="rId3"/>
    <p:sldMasterId id="2147483966" r:id="rId4"/>
  </p:sldMasterIdLst>
  <p:notesMasterIdLst>
    <p:notesMasterId r:id="rId12"/>
  </p:notesMasterIdLst>
  <p:sldIdLst>
    <p:sldId id="3401" r:id="rId5"/>
    <p:sldId id="2007577115" r:id="rId6"/>
    <p:sldId id="2007577117" r:id="rId7"/>
    <p:sldId id="3397" r:id="rId8"/>
    <p:sldId id="496" r:id="rId9"/>
    <p:sldId id="2007577114" r:id="rId10"/>
    <p:sldId id="200757711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65" d="100"/>
          <a:sy n="65" d="100"/>
        </p:scale>
        <p:origin x="87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6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4.gi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2021/12/23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5527637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C1F2-EC4C-438A-A626-EF38FEB19E62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4776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447286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446247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12/23/2021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6785696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056678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6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1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3335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15943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711389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5365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74851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3405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98067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3805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17610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143512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35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39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9260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517535"/>
      </p:ext>
    </p:extLst>
  </p:cSld>
  <p:clrMapOvr>
    <a:masterClrMapping/>
  </p:clrMapOvr>
  <p:transition spd="slow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0222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4921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0648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6299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1503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7948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6474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49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31.jp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914" r:id="rId12"/>
    <p:sldLayoutId id="2147483915" r:id="rId13"/>
    <p:sldLayoutId id="2147483745" r:id="rId14"/>
    <p:sldLayoutId id="2147483746" r:id="rId15"/>
    <p:sldLayoutId id="2147483747" r:id="rId16"/>
    <p:sldLayoutId id="2147483748" r:id="rId17"/>
    <p:sldLayoutId id="2147483665" r:id="rId18"/>
    <p:sldLayoutId id="2147483666" r:id="rId19"/>
    <p:sldLayoutId id="2147483659" r:id="rId20"/>
    <p:sldLayoutId id="2147483650" r:id="rId21"/>
    <p:sldLayoutId id="2147483651" r:id="rId22"/>
    <p:sldLayoutId id="2147483652" r:id="rId23"/>
    <p:sldLayoutId id="2147483653" r:id="rId24"/>
    <p:sldLayoutId id="2147483654" r:id="rId25"/>
    <p:sldLayoutId id="2147483656" r:id="rId26"/>
    <p:sldLayoutId id="2147483657" r:id="rId27"/>
    <p:sldLayoutId id="2147483661" r:id="rId28"/>
    <p:sldLayoutId id="2147483667" r:id="rId29"/>
    <p:sldLayoutId id="2147483668" r:id="rId30"/>
    <p:sldLayoutId id="2147483669" r:id="rId31"/>
    <p:sldLayoutId id="2147483660" r:id="rId32"/>
    <p:sldLayoutId id="2147483658" r:id="rId33"/>
    <p:sldLayoutId id="2147483663" r:id="rId34"/>
    <p:sldLayoutId id="2147483662" r:id="rId35"/>
    <p:sldLayoutId id="2147483897" r:id="rId36"/>
    <p:sldLayoutId id="2147483898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62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  <p:sldLayoutId id="2147483983" r:id="rId17"/>
    <p:sldLayoutId id="2147483984" r:id="rId18"/>
    <p:sldLayoutId id="2147483985" r:id="rId19"/>
    <p:sldLayoutId id="2147483986" r:id="rId20"/>
    <p:sldLayoutId id="2147483900" r:id="rId21"/>
    <p:sldLayoutId id="2147483902" r:id="rId22"/>
    <p:sldLayoutId id="2147483905" r:id="rId23"/>
    <p:sldLayoutId id="2147483906" r:id="rId24"/>
    <p:sldLayoutId id="2147483908" r:id="rId25"/>
    <p:sldLayoutId id="2147483909" r:id="rId26"/>
    <p:sldLayoutId id="2147483910" r:id="rId27"/>
    <p:sldLayoutId id="2147483911" r:id="rId2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9.png"/><Relationship Id="rId11" Type="http://schemas.openxmlformats.org/officeDocument/2006/relationships/image" Target="../media/image54.jpg"/><Relationship Id="rId5" Type="http://schemas.openxmlformats.org/officeDocument/2006/relationships/image" Target="../media/image30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2926769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84" y="4238963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D307E2-182C-4582-8FA2-C3CF86F042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42754"/>
            <a:ext cx="1433052" cy="14330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0FA43D-7A51-49E1-8855-A82D11584ABB}"/>
              </a:ext>
            </a:extLst>
          </p:cNvPr>
          <p:cNvSpPr txBox="1"/>
          <p:nvPr/>
        </p:nvSpPr>
        <p:spPr>
          <a:xfrm>
            <a:off x="1066015" y="2601376"/>
            <a:ext cx="102159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/>
            <a:r>
              <a:rPr lang="en-US" sz="7200" b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 TIẾT TOÁN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189F5F-9258-4130-8B31-E12C8F8E7B64}"/>
              </a:ext>
            </a:extLst>
          </p:cNvPr>
          <p:cNvSpPr txBox="1"/>
          <p:nvPr/>
        </p:nvSpPr>
        <p:spPr>
          <a:xfrm>
            <a:off x="3660479" y="201200"/>
            <a:ext cx="47083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PHÒNG GD &amp;ĐT LONG BIÊN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314892" y="2437846"/>
            <a:ext cx="9718838" cy="14346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8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8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31: THỰC HÀNH VÀ TRẢI NGHIỆM XEM ĐỒNG HỒ, XEM LỊCH</a:t>
            </a:r>
            <a:endParaRPr lang="vi-VN" sz="3800" b="1" dirty="0">
              <a:ln w="22225">
                <a:noFill/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6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2400879" y="1059621"/>
            <a:ext cx="794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 – GIỜ, GIỜ - PHÚT,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NGÀY - THÁNG</a:t>
            </a:r>
            <a:endParaRPr lang="vi-VN" sz="3600" b="1" dirty="0">
              <a:solidFill>
                <a:srgbClr val="FFFF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47237" y="6241312"/>
            <a:ext cx="4614529" cy="3675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11"/>
          <p:cNvSpPr txBox="1"/>
          <p:nvPr/>
        </p:nvSpPr>
        <p:spPr>
          <a:xfrm>
            <a:off x="4454533" y="3950237"/>
            <a:ext cx="74433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kumimoji="0" lang="en-US" altLang="zh-C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2: </a:t>
            </a:r>
            <a:r>
              <a:rPr kumimoji="0" lang="en-US" altLang="zh-CN" sz="3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altLang="zh-C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endParaRPr kumimoji="0" lang="zh-CN" alt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726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236146" y="29605"/>
            <a:ext cx="2892056" cy="229340"/>
          </a:xfrm>
          <a:prstGeom prst="round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26191" y="1539320"/>
            <a:ext cx="773961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 CẦU CẦN ĐẠT</a:t>
            </a:r>
          </a:p>
          <a:p>
            <a:pPr>
              <a:spcAft>
                <a:spcPts val="12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nắm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tháng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lịch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tháng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78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335" y="4057423"/>
            <a:ext cx="3632594" cy="242172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93B2807-9F7B-4FDD-B502-E710C8C940C3}"/>
              </a:ext>
            </a:extLst>
          </p:cNvPr>
          <p:cNvGrpSpPr/>
          <p:nvPr/>
        </p:nvGrpSpPr>
        <p:grpSpPr>
          <a:xfrm>
            <a:off x="1045119" y="2305591"/>
            <a:ext cx="10489366" cy="1815882"/>
            <a:chOff x="1183342" y="1369567"/>
            <a:chExt cx="10489366" cy="181588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433596C-08E1-4FFA-8E3A-0A376732E764}"/>
                </a:ext>
              </a:extLst>
            </p:cNvPr>
            <p:cNvSpPr txBox="1"/>
            <p:nvPr/>
          </p:nvSpPr>
          <p:spPr>
            <a:xfrm>
              <a:off x="2074591" y="1369567"/>
              <a:ext cx="959811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lịch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hỏi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Hôm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nay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Hôm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qua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BD20E04-154A-46B4-8634-1298951DA61A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3F36248-0744-4898-A7A3-17B50025C4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79" y="890743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20210409041757_wm_shs-toan-2-tap-1">
            <a:extLst>
              <a:ext uri="{FF2B5EF4-FFF2-40B4-BE49-F238E27FC236}">
                <a16:creationId xmlns:a16="http://schemas.microsoft.com/office/drawing/2014/main" id="{4195741C-744A-499E-B6C3-99895126A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55" t="37395" r="9509" b="43997"/>
          <a:stretch/>
        </p:blipFill>
        <p:spPr bwMode="auto">
          <a:xfrm>
            <a:off x="2096683" y="1281916"/>
            <a:ext cx="10095318" cy="49163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C7089E2-2B5C-480D-9686-8AA39E96B6FF}"/>
              </a:ext>
            </a:extLst>
          </p:cNvPr>
          <p:cNvGrpSpPr/>
          <p:nvPr/>
        </p:nvGrpSpPr>
        <p:grpSpPr>
          <a:xfrm>
            <a:off x="1501205" y="225192"/>
            <a:ext cx="10414938" cy="712694"/>
            <a:chOff x="1183342" y="1369567"/>
            <a:chExt cx="10414938" cy="712694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72E5592-8B94-4118-93E6-EFD607B54C9E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lịch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5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dưới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5EFEF21-8D12-4941-AB8A-C7B4EC4A729D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90446171-3647-40DF-B192-DF2982F171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783217"/>
              </p:ext>
            </p:extLst>
          </p:nvPr>
        </p:nvGraphicFramePr>
        <p:xfrm>
          <a:off x="3917509" y="1791197"/>
          <a:ext cx="7998634" cy="44070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2662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1142662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1142662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1095739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1189585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1142662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1142662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89325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  <a:r>
                        <a:rPr lang="en-US" b="1" baseline="0" dirty="0"/>
                        <a:t> </a:t>
                      </a:r>
                    </a:p>
                    <a:p>
                      <a:pPr algn="ctr"/>
                      <a:r>
                        <a:rPr lang="en-US" b="1" baseline="0" dirty="0"/>
                        <a:t>HAI</a:t>
                      </a:r>
                      <a:endParaRPr lang="en-US" b="1" dirty="0"/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  <a:r>
                        <a:rPr lang="en-US" b="1" baseline="0" dirty="0"/>
                        <a:t> </a:t>
                      </a:r>
                    </a:p>
                    <a:p>
                      <a:pPr algn="ctr"/>
                      <a:r>
                        <a:rPr lang="en-US" b="1" baseline="0" dirty="0"/>
                        <a:t>BA</a:t>
                      </a:r>
                      <a:endParaRPr lang="en-US" b="1" dirty="0"/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</a:p>
                    <a:p>
                      <a:pPr algn="ctr"/>
                      <a:r>
                        <a:rPr lang="en-US" b="1" dirty="0"/>
                        <a:t>TƯ</a:t>
                      </a:r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</a:p>
                    <a:p>
                      <a:pPr algn="ctr"/>
                      <a:r>
                        <a:rPr lang="en-US" b="1" dirty="0"/>
                        <a:t>NĂM</a:t>
                      </a:r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</a:p>
                    <a:p>
                      <a:pPr algn="ctr"/>
                      <a:r>
                        <a:rPr lang="en-US" b="1" dirty="0"/>
                        <a:t>SÁU</a:t>
                      </a:r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THỨ</a:t>
                      </a:r>
                    </a:p>
                    <a:p>
                      <a:pPr algn="ctr"/>
                      <a:r>
                        <a:rPr lang="en-US" b="1" dirty="0"/>
                        <a:t>BẢY</a:t>
                      </a:r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CHỦ</a:t>
                      </a:r>
                      <a:r>
                        <a:rPr lang="en-US" b="1" baseline="0" dirty="0"/>
                        <a:t> NHẬT</a:t>
                      </a:r>
                      <a:endParaRPr lang="en-US" b="1" dirty="0"/>
                    </a:p>
                  </a:txBody>
                  <a:tcPr anchor="ctr">
                    <a:solidFill>
                      <a:srgbClr val="FA71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585639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58563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58563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58563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58563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  <a:tr h="58563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94340"/>
                  </a:ext>
                </a:extLst>
              </a:tr>
            </a:tbl>
          </a:graphicData>
        </a:graphic>
      </p:graphicFrame>
      <p:sp>
        <p:nvSpPr>
          <p:cNvPr id="40" name="Rectangle 39">
            <a:extLst>
              <a:ext uri="{FF2B5EF4-FFF2-40B4-BE49-F238E27FC236}">
                <a16:creationId xmlns:a16="http://schemas.microsoft.com/office/drawing/2014/main" id="{77D2777A-CDC2-43A2-A3A8-E237E5170409}"/>
              </a:ext>
            </a:extLst>
          </p:cNvPr>
          <p:cNvSpPr/>
          <p:nvPr/>
        </p:nvSpPr>
        <p:spPr>
          <a:xfrm>
            <a:off x="2124082" y="1681739"/>
            <a:ext cx="1793427" cy="1159322"/>
          </a:xfrm>
          <a:prstGeom prst="rect">
            <a:avLst/>
          </a:prstGeom>
          <a:solidFill>
            <a:srgbClr val="88D5E9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THÁNG NĂM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5F52FA4-007A-4805-A2B8-70A0176F9963}"/>
              </a:ext>
            </a:extLst>
          </p:cNvPr>
          <p:cNvSpPr/>
          <p:nvPr/>
        </p:nvSpPr>
        <p:spPr>
          <a:xfrm>
            <a:off x="2124082" y="2662015"/>
            <a:ext cx="1494707" cy="1159322"/>
          </a:xfrm>
          <a:prstGeom prst="rect">
            <a:avLst/>
          </a:prstGeom>
          <a:solidFill>
            <a:srgbClr val="88D5E9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79C871B-FA30-4B25-8262-E4E7A1FD9628}"/>
              </a:ext>
            </a:extLst>
          </p:cNvPr>
          <p:cNvGrpSpPr/>
          <p:nvPr/>
        </p:nvGrpSpPr>
        <p:grpSpPr>
          <a:xfrm>
            <a:off x="5044288" y="486058"/>
            <a:ext cx="6274123" cy="6132116"/>
            <a:chOff x="4890052" y="309788"/>
            <a:chExt cx="6274123" cy="6132116"/>
          </a:xfrm>
        </p:grpSpPr>
        <p:pic>
          <p:nvPicPr>
            <p:cNvPr id="3" name="Picture 2" descr="20210409041757_wm_shs-toan-2-tap-1">
              <a:extLst>
                <a:ext uri="{FF2B5EF4-FFF2-40B4-BE49-F238E27FC236}">
                  <a16:creationId xmlns:a16="http://schemas.microsoft.com/office/drawing/2014/main" id="{0FF85553-FD66-41C6-B76B-FD00FD6AC8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4" t="62127" r="42361" b="184"/>
            <a:stretch/>
          </p:blipFill>
          <p:spPr bwMode="auto">
            <a:xfrm>
              <a:off x="5102087" y="309788"/>
              <a:ext cx="5820057" cy="6132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270E818-2C0A-407E-891F-FB1898430DCF}"/>
                </a:ext>
              </a:extLst>
            </p:cNvPr>
            <p:cNvSpPr/>
            <p:nvPr/>
          </p:nvSpPr>
          <p:spPr>
            <a:xfrm>
              <a:off x="4890052" y="309788"/>
              <a:ext cx="980661" cy="445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D10F32D-23E9-4807-A8A9-50325CA5A9EE}"/>
                </a:ext>
              </a:extLst>
            </p:cNvPr>
            <p:cNvSpPr/>
            <p:nvPr/>
          </p:nvSpPr>
          <p:spPr>
            <a:xfrm>
              <a:off x="10183514" y="309788"/>
              <a:ext cx="980661" cy="3334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7E47844A-9A37-4CCE-9827-B8EED48C8E9A}"/>
                </a:ext>
              </a:extLst>
            </p:cNvPr>
            <p:cNvSpPr/>
            <p:nvPr/>
          </p:nvSpPr>
          <p:spPr>
            <a:xfrm>
              <a:off x="10626267" y="5184776"/>
              <a:ext cx="537907" cy="1257128"/>
            </a:xfrm>
            <a:custGeom>
              <a:avLst/>
              <a:gdLst>
                <a:gd name="connsiteX0" fmla="*/ 0 w 505700"/>
                <a:gd name="connsiteY0" fmla="*/ 0 h 1257128"/>
                <a:gd name="connsiteX1" fmla="*/ 505700 w 505700"/>
                <a:gd name="connsiteY1" fmla="*/ 0 h 1257128"/>
                <a:gd name="connsiteX2" fmla="*/ 505700 w 505700"/>
                <a:gd name="connsiteY2" fmla="*/ 1257128 h 1257128"/>
                <a:gd name="connsiteX3" fmla="*/ 0 w 505700"/>
                <a:gd name="connsiteY3" fmla="*/ 1257128 h 1257128"/>
                <a:gd name="connsiteX4" fmla="*/ 0 w 505700"/>
                <a:gd name="connsiteY4" fmla="*/ 0 h 1257128"/>
                <a:gd name="connsiteX0" fmla="*/ 22225 w 505700"/>
                <a:gd name="connsiteY0" fmla="*/ 0 h 1257128"/>
                <a:gd name="connsiteX1" fmla="*/ 505700 w 505700"/>
                <a:gd name="connsiteY1" fmla="*/ 0 h 1257128"/>
                <a:gd name="connsiteX2" fmla="*/ 505700 w 505700"/>
                <a:gd name="connsiteY2" fmla="*/ 1257128 h 1257128"/>
                <a:gd name="connsiteX3" fmla="*/ 0 w 505700"/>
                <a:gd name="connsiteY3" fmla="*/ 1257128 h 1257128"/>
                <a:gd name="connsiteX4" fmla="*/ 22225 w 505700"/>
                <a:gd name="connsiteY4" fmla="*/ 0 h 1257128"/>
                <a:gd name="connsiteX0" fmla="*/ 22225 w 505700"/>
                <a:gd name="connsiteY0" fmla="*/ 0 h 1257128"/>
                <a:gd name="connsiteX1" fmla="*/ 505700 w 505700"/>
                <a:gd name="connsiteY1" fmla="*/ 0 h 1257128"/>
                <a:gd name="connsiteX2" fmla="*/ 505700 w 505700"/>
                <a:gd name="connsiteY2" fmla="*/ 1257128 h 1257128"/>
                <a:gd name="connsiteX3" fmla="*/ 0 w 505700"/>
                <a:gd name="connsiteY3" fmla="*/ 1257128 h 1257128"/>
                <a:gd name="connsiteX4" fmla="*/ 22225 w 505700"/>
                <a:gd name="connsiteY4" fmla="*/ 0 h 1257128"/>
                <a:gd name="connsiteX0" fmla="*/ 23031 w 506506"/>
                <a:gd name="connsiteY0" fmla="*/ 0 h 1257128"/>
                <a:gd name="connsiteX1" fmla="*/ 506506 w 506506"/>
                <a:gd name="connsiteY1" fmla="*/ 0 h 1257128"/>
                <a:gd name="connsiteX2" fmla="*/ 506506 w 506506"/>
                <a:gd name="connsiteY2" fmla="*/ 1257128 h 1257128"/>
                <a:gd name="connsiteX3" fmla="*/ 806 w 506506"/>
                <a:gd name="connsiteY3" fmla="*/ 1257128 h 1257128"/>
                <a:gd name="connsiteX4" fmla="*/ 23031 w 506506"/>
                <a:gd name="connsiteY4" fmla="*/ 0 h 1257128"/>
                <a:gd name="connsiteX0" fmla="*/ 47406 w 530881"/>
                <a:gd name="connsiteY0" fmla="*/ 0 h 1257128"/>
                <a:gd name="connsiteX1" fmla="*/ 530881 w 530881"/>
                <a:gd name="connsiteY1" fmla="*/ 0 h 1257128"/>
                <a:gd name="connsiteX2" fmla="*/ 530881 w 530881"/>
                <a:gd name="connsiteY2" fmla="*/ 1257128 h 1257128"/>
                <a:gd name="connsiteX3" fmla="*/ 25181 w 530881"/>
                <a:gd name="connsiteY3" fmla="*/ 1257128 h 1257128"/>
                <a:gd name="connsiteX4" fmla="*/ 47406 w 530881"/>
                <a:gd name="connsiteY4" fmla="*/ 0 h 1257128"/>
                <a:gd name="connsiteX0" fmla="*/ 50215 w 533690"/>
                <a:gd name="connsiteY0" fmla="*/ 0 h 1257128"/>
                <a:gd name="connsiteX1" fmla="*/ 533690 w 533690"/>
                <a:gd name="connsiteY1" fmla="*/ 0 h 1257128"/>
                <a:gd name="connsiteX2" fmla="*/ 533690 w 533690"/>
                <a:gd name="connsiteY2" fmla="*/ 1257128 h 1257128"/>
                <a:gd name="connsiteX3" fmla="*/ 27990 w 533690"/>
                <a:gd name="connsiteY3" fmla="*/ 1257128 h 1257128"/>
                <a:gd name="connsiteX4" fmla="*/ 50215 w 533690"/>
                <a:gd name="connsiteY4" fmla="*/ 0 h 1257128"/>
                <a:gd name="connsiteX0" fmla="*/ 54432 w 537907"/>
                <a:gd name="connsiteY0" fmla="*/ 0 h 1257128"/>
                <a:gd name="connsiteX1" fmla="*/ 537907 w 537907"/>
                <a:gd name="connsiteY1" fmla="*/ 0 h 1257128"/>
                <a:gd name="connsiteX2" fmla="*/ 537907 w 537907"/>
                <a:gd name="connsiteY2" fmla="*/ 1257128 h 1257128"/>
                <a:gd name="connsiteX3" fmla="*/ 32207 w 537907"/>
                <a:gd name="connsiteY3" fmla="*/ 1257128 h 1257128"/>
                <a:gd name="connsiteX4" fmla="*/ 54432 w 537907"/>
                <a:gd name="connsiteY4" fmla="*/ 0 h 125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907" h="1257128">
                  <a:moveTo>
                    <a:pt x="54432" y="0"/>
                  </a:moveTo>
                  <a:lnTo>
                    <a:pt x="537907" y="0"/>
                  </a:lnTo>
                  <a:lnTo>
                    <a:pt x="537907" y="1257128"/>
                  </a:lnTo>
                  <a:lnTo>
                    <a:pt x="32207" y="1257128"/>
                  </a:lnTo>
                  <a:cubicBezTo>
                    <a:pt x="-33410" y="949210"/>
                    <a:pt x="15274" y="422218"/>
                    <a:pt x="5443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B65ECD1C-12E1-4EE6-9AA3-5C0EBF73829F}"/>
                </a:ext>
              </a:extLst>
            </p:cNvPr>
            <p:cNvSpPr/>
            <p:nvPr/>
          </p:nvSpPr>
          <p:spPr>
            <a:xfrm>
              <a:off x="4890052" y="5319713"/>
              <a:ext cx="774148" cy="1122191"/>
            </a:xfrm>
            <a:custGeom>
              <a:avLst/>
              <a:gdLst>
                <a:gd name="connsiteX0" fmla="*/ 0 w 774148"/>
                <a:gd name="connsiteY0" fmla="*/ 0 h 1122191"/>
                <a:gd name="connsiteX1" fmla="*/ 774148 w 774148"/>
                <a:gd name="connsiteY1" fmla="*/ 0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83623 w 774148"/>
                <a:gd name="connsiteY1" fmla="*/ 128587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148" h="1122191">
                  <a:moveTo>
                    <a:pt x="0" y="0"/>
                  </a:moveTo>
                  <a:lnTo>
                    <a:pt x="393148" y="19049"/>
                  </a:lnTo>
                  <a:cubicBezTo>
                    <a:pt x="486810" y="410576"/>
                    <a:pt x="570949" y="768765"/>
                    <a:pt x="774148" y="1122191"/>
                  </a:cubicBezTo>
                  <a:lnTo>
                    <a:pt x="0" y="1122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7391C2E-C3F8-43F1-B51E-9134A9D3EB9C}"/>
              </a:ext>
            </a:extLst>
          </p:cNvPr>
          <p:cNvSpPr txBox="1"/>
          <p:nvPr/>
        </p:nvSpPr>
        <p:spPr>
          <a:xfrm>
            <a:off x="943522" y="1483845"/>
            <a:ext cx="50269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Thiếu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nhi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D36C013-8C23-464D-A40E-2B309AD17BCA}"/>
              </a:ext>
            </a:extLst>
          </p:cNvPr>
          <p:cNvSpPr/>
          <p:nvPr/>
        </p:nvSpPr>
        <p:spPr>
          <a:xfrm>
            <a:off x="944983" y="726963"/>
            <a:ext cx="712694" cy="712694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F1E902-925F-439E-89E5-1A59C0EFE74B}"/>
              </a:ext>
            </a:extLst>
          </p:cNvPr>
          <p:cNvSpPr/>
          <p:nvPr/>
        </p:nvSpPr>
        <p:spPr>
          <a:xfrm>
            <a:off x="7429679" y="1753279"/>
            <a:ext cx="344557" cy="33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E44C21-53F5-4644-A958-F82605FAFF72}"/>
              </a:ext>
            </a:extLst>
          </p:cNvPr>
          <p:cNvSpPr/>
          <p:nvPr/>
        </p:nvSpPr>
        <p:spPr>
          <a:xfrm>
            <a:off x="6407329" y="2229529"/>
            <a:ext cx="344557" cy="33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9B79B2-9364-4819-A07B-59D3D9A6513D}"/>
              </a:ext>
            </a:extLst>
          </p:cNvPr>
          <p:cNvSpPr/>
          <p:nvPr/>
        </p:nvSpPr>
        <p:spPr>
          <a:xfrm>
            <a:off x="6908979" y="2229529"/>
            <a:ext cx="344557" cy="33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C42EE3-FDDC-4BFF-BC60-6E893FDBBD55}"/>
              </a:ext>
            </a:extLst>
          </p:cNvPr>
          <p:cNvSpPr/>
          <p:nvPr/>
        </p:nvSpPr>
        <p:spPr>
          <a:xfrm>
            <a:off x="7429679" y="2229529"/>
            <a:ext cx="344557" cy="33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8F0C8B-26C1-48FD-8CBD-0AD289E61900}"/>
              </a:ext>
            </a:extLst>
          </p:cNvPr>
          <p:cNvSpPr/>
          <p:nvPr/>
        </p:nvSpPr>
        <p:spPr>
          <a:xfrm>
            <a:off x="8882881" y="2705779"/>
            <a:ext cx="490607" cy="33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18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2A7D78-9610-4144-AB92-4125032A0F92}"/>
              </a:ext>
            </a:extLst>
          </p:cNvPr>
          <p:cNvSpPr/>
          <p:nvPr/>
        </p:nvSpPr>
        <p:spPr>
          <a:xfrm>
            <a:off x="9399836" y="3162979"/>
            <a:ext cx="490607" cy="331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26</a:t>
            </a:r>
          </a:p>
        </p:txBody>
      </p:sp>
      <p:sp>
        <p:nvSpPr>
          <p:cNvPr id="16" name="Rounded Rectangle 17">
            <a:extLst>
              <a:ext uri="{FF2B5EF4-FFF2-40B4-BE49-F238E27FC236}">
                <a16:creationId xmlns:a16="http://schemas.microsoft.com/office/drawing/2014/main" id="{45E7B946-CF7D-4083-A959-887FF1CE6DD6}"/>
              </a:ext>
            </a:extLst>
          </p:cNvPr>
          <p:cNvSpPr/>
          <p:nvPr/>
        </p:nvSpPr>
        <p:spPr>
          <a:xfrm>
            <a:off x="7410629" y="1753279"/>
            <a:ext cx="363607" cy="331304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995684" y="74428"/>
            <a:ext cx="3053772" cy="2551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05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85FC59-C3DF-40CF-BDCB-F10F2E1E5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755CB11-8DA4-47B8-AA4B-D5BFAB99123E}"/>
              </a:ext>
            </a:extLst>
          </p:cNvPr>
          <p:cNvSpPr txBox="1">
            <a:spLocks/>
          </p:cNvSpPr>
          <p:nvPr/>
        </p:nvSpPr>
        <p:spPr>
          <a:xfrm>
            <a:off x="4170772" y="1337699"/>
            <a:ext cx="610393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Củng cố bài 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3038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262</Words>
  <Application>Microsoft Office PowerPoint</Application>
  <PresentationFormat>Widescreen</PresentationFormat>
  <Paragraphs>80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21" baseType="lpstr">
      <vt:lpstr>等线</vt:lpstr>
      <vt:lpstr>微软雅黑</vt:lpstr>
      <vt:lpstr>Arial</vt:lpstr>
      <vt:lpstr>Arial-Rounded</vt:lpstr>
      <vt:lpstr>Calibri</vt:lpstr>
      <vt:lpstr>ITC Avant Garde Std Bk</vt:lpstr>
      <vt:lpstr>Trebuchet MS</vt:lpstr>
      <vt:lpstr>UTM Avo</vt:lpstr>
      <vt:lpstr>Wingdings 3</vt:lpstr>
      <vt:lpstr>字魂59号-创粗黑</vt:lpstr>
      <vt:lpstr>2_Office 主题</vt:lpstr>
      <vt:lpstr>https://www.freeppt7.com</vt:lpstr>
      <vt:lpstr>1_Office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50</cp:revision>
  <dcterms:created xsi:type="dcterms:W3CDTF">2021-07-20T01:55:21Z</dcterms:created>
  <dcterms:modified xsi:type="dcterms:W3CDTF">2021-12-23T02:37:57Z</dcterms:modified>
</cp:coreProperties>
</file>