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40.jpg" ContentType="image/jpeg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0"/>
  </p:notesMasterIdLst>
  <p:handoutMasterIdLst>
    <p:handoutMasterId r:id="rId21"/>
  </p:handoutMasterIdLst>
  <p:sldIdLst>
    <p:sldId id="200757711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111" r:id="rId15"/>
    <p:sldId id="2007577110" r:id="rId16"/>
    <p:sldId id="2007577105" r:id="rId17"/>
    <p:sldId id="2007577102" r:id="rId18"/>
    <p:sldId id="20075771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8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3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1.png"/><Relationship Id="rId7" Type="http://schemas.openxmlformats.org/officeDocument/2006/relationships/slide" Target="slide6.xml"/><Relationship Id="rId12" Type="http://schemas.openxmlformats.org/officeDocument/2006/relationships/image" Target="../media/image36.png"/><Relationship Id="rId17" Type="http://schemas.openxmlformats.org/officeDocument/2006/relationships/slide" Target="slide10.xml"/><Relationship Id="rId25" Type="http://schemas.openxmlformats.org/officeDocument/2006/relationships/image" Target="../media/image39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3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7">
            <a:extLst>
              <a:ext uri="{FF2B5EF4-FFF2-40B4-BE49-F238E27FC236}">
                <a16:creationId xmlns:a16="http://schemas.microsoft.com/office/drawing/2014/main" id="{99B4A9F3-AE31-4C2E-BFF8-67028803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647"/>
            <a:ext cx="12209444" cy="367935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6448334D-F7D4-4CD1-ACAA-EB880EF65C3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26" name="19">
            <a:extLst>
              <a:ext uri="{FF2B5EF4-FFF2-40B4-BE49-F238E27FC236}">
                <a16:creationId xmlns:a16="http://schemas.microsoft.com/office/drawing/2014/main" id="{139FC3C0-3364-459D-B8AE-12175B40FCE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27" name="55">
            <a:extLst>
              <a:ext uri="{FF2B5EF4-FFF2-40B4-BE49-F238E27FC236}">
                <a16:creationId xmlns:a16="http://schemas.microsoft.com/office/drawing/2014/main" id="{7E024F66-786B-4E4E-90B9-4B724CE684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74786" y="1156861"/>
            <a:ext cx="9803219" cy="3679353"/>
          </a:xfrm>
          <a:prstGeom prst="rect">
            <a:avLst/>
          </a:prstGeom>
        </p:spPr>
      </p:pic>
      <p:grpSp>
        <p:nvGrpSpPr>
          <p:cNvPr id="28" name="57">
            <a:extLst>
              <a:ext uri="{FF2B5EF4-FFF2-40B4-BE49-F238E27FC236}">
                <a16:creationId xmlns:a16="http://schemas.microsoft.com/office/drawing/2014/main" id="{08848053-18A5-479E-8179-8F6B6D8ED94C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29" name="Group 4">
              <a:extLst>
                <a:ext uri="{FF2B5EF4-FFF2-40B4-BE49-F238E27FC236}">
                  <a16:creationId xmlns:a16="http://schemas.microsoft.com/office/drawing/2014/main" id="{77C88027-E6B4-48BE-8A3C-6CF019C884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92509F63-BBF9-412C-9455-583207ADF35B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E0947CFD-479A-449E-8F6F-2ED03DCA63D5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B8FBCA5B-5C84-41CF-BBC8-5D06D5671033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0740823-4587-4B8D-AE0A-78AD5B1EA864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B7018668-A765-4BDB-B9FC-28CA44C3F4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F30D0C9B-D7ED-4AB5-B122-9E6DCC0C6B7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8991DBF8-3987-412F-80B4-089B084195EF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FDC83E3C-0CDF-406C-BED4-E03B7408F5C6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E6CF71FD-E4CE-43A7-911F-680E750681B5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39" name="69">
            <a:extLst>
              <a:ext uri="{FF2B5EF4-FFF2-40B4-BE49-F238E27FC236}">
                <a16:creationId xmlns:a16="http://schemas.microsoft.com/office/drawing/2014/main" id="{127CD76D-8DE4-4616-9C29-5ED9A23145C2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995530" y="334930"/>
            <a:ext cx="4465329" cy="2328677"/>
          </a:xfrm>
          <a:prstGeom prst="rect">
            <a:avLst/>
          </a:prstGeom>
        </p:spPr>
      </p:pic>
      <p:pic>
        <p:nvPicPr>
          <p:cNvPr id="40" name="Picture 9" descr="E:\0000000我图PPT\00001PNG素材\儿童卡通\tr.png">
            <a:extLst>
              <a:ext uri="{FF2B5EF4-FFF2-40B4-BE49-F238E27FC236}">
                <a16:creationId xmlns:a16="http://schemas.microsoft.com/office/drawing/2014/main" id="{4038FA8F-5EE3-49F0-B9CF-C70F40D6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19">
            <a:extLst>
              <a:ext uri="{FF2B5EF4-FFF2-40B4-BE49-F238E27FC236}">
                <a16:creationId xmlns:a16="http://schemas.microsoft.com/office/drawing/2014/main" id="{3B270339-9C6C-4881-BF21-6FAF424D142A}"/>
              </a:ext>
            </a:extLst>
          </p:cNvPr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F81865D-8C54-4F15-951E-04FAB38A4B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" y="38905"/>
            <a:ext cx="1433052" cy="14330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F40AB3-1EDC-490D-9605-83555B1E30C9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A7DC7E-A0F1-43AD-A3E9-6E0E256778B7}"/>
              </a:ext>
            </a:extLst>
          </p:cNvPr>
          <p:cNvSpPr txBox="1"/>
          <p:nvPr/>
        </p:nvSpPr>
        <p:spPr>
          <a:xfrm>
            <a:off x="4022321" y="288831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6913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2009" y="1461224"/>
            <a:ext cx="76081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983297" y="4022324"/>
            <a:ext cx="497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0518" y="1397456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Yêu cầu cần đạt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020" y="2259669"/>
            <a:ext cx="7163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Qua </a:t>
            </a:r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học</a:t>
            </a:r>
            <a:r>
              <a:rPr lang="en-US" sz="3200" dirty="0">
                <a:solidFill>
                  <a:srgbClr val="FFFF00"/>
                </a:solidFill>
              </a:rPr>
              <a:t>, con </a:t>
            </a:r>
            <a:r>
              <a:rPr lang="en-US" sz="3200" dirty="0" err="1">
                <a:solidFill>
                  <a:srgbClr val="FFFF00"/>
                </a:solidFill>
              </a:rPr>
              <a:t>nắm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</a:rPr>
              <a:t>Nhận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biết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ngày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tháng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thông</a:t>
            </a:r>
            <a:r>
              <a:rPr lang="en-US" sz="3200">
                <a:solidFill>
                  <a:srgbClr val="FFFF00"/>
                </a:solidFill>
              </a:rPr>
              <a:t> qua </a:t>
            </a:r>
            <a:r>
              <a:rPr lang="en-US" sz="3200" dirty="0" err="1">
                <a:solidFill>
                  <a:srgbClr val="FFFF00"/>
                </a:solidFill>
              </a:rPr>
              <a:t>tờ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lịch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tháng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14347" y="456797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-58992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672383" y="4242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109705" y="424247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F44F2-81DB-42D5-8A36-747EB7BA8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16E622-CB9B-4F61-92C2-B126773A9CA4}"/>
              </a:ext>
            </a:extLst>
          </p:cNvPr>
          <p:cNvSpPr txBox="1">
            <a:spLocks/>
          </p:cNvSpPr>
          <p:nvPr/>
        </p:nvSpPr>
        <p:spPr>
          <a:xfrm>
            <a:off x="4170772" y="1337699"/>
            <a:ext cx="610393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Củng cố bài 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41555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9921" y="1510941"/>
            <a:ext cx="7611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31" y="2097147"/>
            <a:ext cx="7768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16102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2728" y="1461224"/>
            <a:ext cx="72667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4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b="1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tối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324" y="1457652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 đang tối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b="1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giờ ? 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3918" y="1461224"/>
            <a:ext cx="77043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712</Words>
  <Application>Microsoft Office PowerPoint</Application>
  <PresentationFormat>Widescreen</PresentationFormat>
  <Paragraphs>323</Paragraphs>
  <Slides>17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28</cp:revision>
  <dcterms:created xsi:type="dcterms:W3CDTF">2021-07-24T01:07:49Z</dcterms:created>
  <dcterms:modified xsi:type="dcterms:W3CDTF">2021-12-20T03:28:09Z</dcterms:modified>
</cp:coreProperties>
</file>