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1" r:id="rId2"/>
  </p:sldMasterIdLst>
  <p:notesMasterIdLst>
    <p:notesMasterId r:id="rId20"/>
  </p:notesMasterIdLst>
  <p:handoutMasterIdLst>
    <p:handoutMasterId r:id="rId21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097" r:id="rId13"/>
    <p:sldId id="2007577105" r:id="rId14"/>
    <p:sldId id="2007577102" r:id="rId15"/>
    <p:sldId id="2007577104" r:id="rId16"/>
    <p:sldId id="2007577103" r:id="rId17"/>
    <p:sldId id="2007577106" r:id="rId18"/>
    <p:sldId id="20075771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31" d="100"/>
          <a:sy n="31" d="100"/>
        </p:scale>
        <p:origin x="6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07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649" r:id="rId18"/>
    <p:sldLayoutId id="2147483654" r:id="rId19"/>
    <p:sldLayoutId id="2147483656" r:id="rId20"/>
    <p:sldLayoutId id="2147483657" r:id="rId21"/>
    <p:sldLayoutId id="2147483659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1.gif"/><Relationship Id="rId18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8.gif"/><Relationship Id="rId5" Type="http://schemas.openxmlformats.org/officeDocument/2006/relationships/image" Target="../media/image23.png"/><Relationship Id="rId15" Type="http://schemas.openxmlformats.org/officeDocument/2006/relationships/slide" Target="slide7.xml"/><Relationship Id="rId10" Type="http://schemas.openxmlformats.org/officeDocument/2006/relationships/image" Target="../media/image27.gif"/><Relationship Id="rId4" Type="http://schemas.openxmlformats.org/officeDocument/2006/relationships/image" Target="../media/image22.gif"/><Relationship Id="rId9" Type="http://schemas.openxmlformats.org/officeDocument/2006/relationships/image" Target="../media/image26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74786" y="1156861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995530" y="334930"/>
            <a:ext cx="4465329" cy="2328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056664B-6C19-4EFC-90AA-8725915FD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3FE46C-7ACB-4FEF-B80C-C80F39303ED0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2AB479-C81E-4DF7-A88D-C886566AF4C3}"/>
              </a:ext>
            </a:extLst>
          </p:cNvPr>
          <p:cNvSpPr txBox="1"/>
          <p:nvPr/>
        </p:nvSpPr>
        <p:spPr>
          <a:xfrm>
            <a:off x="4125560" y="276032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678842" y="655691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455</Words>
  <Application>Microsoft Office PowerPoint</Application>
  <PresentationFormat>Widescreen</PresentationFormat>
  <Paragraphs>141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Microsoft YaHei</vt:lpstr>
      <vt:lpstr>.VnBlack</vt:lpstr>
      <vt:lpstr>Arial</vt:lpstr>
      <vt:lpstr>Arial-Rounded</vt:lpstr>
      <vt:lpstr>Bungee Inline</vt:lpstr>
      <vt:lpstr>Calibri</vt:lpstr>
      <vt:lpstr>Candara</vt:lpstr>
      <vt:lpstr>Montserrat Alternates Black</vt:lpstr>
      <vt:lpstr>Symbol</vt:lpstr>
      <vt:lpstr>Tahoma</vt:lpstr>
      <vt:lpstr>Times New Roman</vt:lpstr>
      <vt:lpstr>Utm AVO</vt:lpstr>
      <vt:lpstr>6_Office Theme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21</cp:revision>
  <dcterms:created xsi:type="dcterms:W3CDTF">2021-07-24T01:07:49Z</dcterms:created>
  <dcterms:modified xsi:type="dcterms:W3CDTF">2021-12-15T02:53:29Z</dcterms:modified>
</cp:coreProperties>
</file>