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68" r:id="rId4"/>
    <p:sldId id="257" r:id="rId5"/>
    <p:sldId id="258" r:id="rId6"/>
    <p:sldId id="265" r:id="rId7"/>
    <p:sldId id="262" r:id="rId8"/>
    <p:sldId id="259" r:id="rId9"/>
    <p:sldId id="260" r:id="rId10"/>
    <p:sldId id="261" r:id="rId11"/>
    <p:sldId id="263" r:id="rId12"/>
    <p:sldId id="264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E1172A-8B9F-4632-9FA7-DC3987AD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7611C-3CF9-479D-910E-C201D2BB4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0E3867-2C94-4D9B-8EB3-9A2D225DD577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6FABE-B6AC-40AC-B28E-BDF6EE0A0FC7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1013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3580FE8-715A-4786-9550-00DC87CC6619}"/>
                </a:ext>
              </a:extLst>
            </p:cNvPr>
            <p:cNvSpPr/>
            <p:nvPr/>
          </p:nvSpPr>
          <p:spPr>
            <a:xfrm>
              <a:off x="2683866" y="3760853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ABCD là:</a:t>
              </a:r>
            </a:p>
            <a:p>
              <a:pPr>
                <a:lnSpc>
                  <a:spcPct val="140000"/>
                </a:lnSpc>
              </a:pPr>
              <a:r>
                <a:rPr lang="en-US" sz="3200" b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	</a:t>
              </a:r>
              <a:r>
                <a:rPr lang="en-US" sz="3200" b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  <a:r>
                <a:rPr lang="en-US" sz="3200" b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   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r>
                <a:rPr lang="en-US" sz="3200" b="1">
                  <a:solidFill>
                    <a:srgbClr val="007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       cm</a:t>
              </a:r>
              <a:endPara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02847C9F-CA03-4A68-BE4B-1153723B6DB8}"/>
              </a:ext>
            </a:extLst>
          </p:cNvPr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3E27EDBF-DA79-451E-B65B-7FD9BCF6E52E}"/>
              </a:ext>
            </a:extLst>
          </p:cNvPr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104,105”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5115-8F03-478B-9F55-D3E236EB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2AE6-7304-4E77-8EFD-186E3E5D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577B5-BE45-40B0-908D-C53C46CA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" y="0"/>
            <a:ext cx="120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601661" y="146654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FE0318-5202-4140-B240-6BF3AC7B1090}"/>
              </a:ext>
            </a:extLst>
          </p:cNvPr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0408AE-E569-4592-953E-201C90A7B8C8}"/>
                </a:ext>
              </a:extLst>
            </p:cNvPr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3C3A01-04E0-4FF9-B35E-5865DD79A2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/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>
                <a:extLst>
                  <a:ext uri="{FF2B5EF4-FFF2-40B4-BE49-F238E27FC236}">
                    <a16:creationId xmlns:a16="http://schemas.microsoft.com/office/drawing/2014/main" id="{B978A64C-A9EF-4568-8BBA-8C56F8964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5C338D-7489-43E1-B7FB-CDA106F52AD3}"/>
                </a:ext>
              </a:extLst>
            </p:cNvPr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MNPQ.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MN, NP, PQ.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PQ: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cm + 5 cm + 3 cm = 10 cm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F2D24-DCB8-490A-945F-1B37A196D116}"/>
              </a:ext>
            </a:extLst>
          </p:cNvPr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1BC826-935A-4AF6-8D48-68488B188719}"/>
              </a:ext>
            </a:extLst>
          </p:cNvPr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38044-1BB7-4F27-B5DB-B33B9DA777C8}"/>
              </a:ext>
            </a:extLst>
          </p:cNvPr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409B7-CFF4-4416-910B-8325303F062F}"/>
              </a:ext>
            </a:extLst>
          </p:cNvPr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CCFDA-0598-4401-9CF1-7FF55B2336B4}"/>
                </a:ext>
              </a:extLst>
            </p:cNvPr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0E79EA1B-2DF6-4F17-9435-05672E0C28F3}"/>
                </a:ext>
              </a:extLst>
            </p:cNvPr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BE7968-844C-4694-B012-AD6D37E424C1}"/>
              </a:ext>
            </a:extLst>
          </p:cNvPr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582</Words>
  <Application>Microsoft Office PowerPoint</Application>
  <PresentationFormat>Widescreen</PresentationFormat>
  <Paragraphs>102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66</cp:revision>
  <dcterms:created xsi:type="dcterms:W3CDTF">2021-06-08T15:09:33Z</dcterms:created>
  <dcterms:modified xsi:type="dcterms:W3CDTF">2021-12-09T03:04:00Z</dcterms:modified>
</cp:coreProperties>
</file>