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77" r:id="rId4"/>
    <p:sldId id="276" r:id="rId5"/>
    <p:sldId id="278" r:id="rId6"/>
    <p:sldId id="264" r:id="rId7"/>
    <p:sldId id="271" r:id="rId8"/>
    <p:sldId id="272" r:id="rId9"/>
    <p:sldId id="273" r:id="rId10"/>
    <p:sldId id="274" r:id="rId11"/>
    <p:sldId id="27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93961" autoAdjust="0"/>
  </p:normalViewPr>
  <p:slideViewPr>
    <p:cSldViewPr snapToGrid="0">
      <p:cViewPr>
        <p:scale>
          <a:sx n="184" d="100"/>
          <a:sy n="184" d="100"/>
        </p:scale>
        <p:origin x="132" y="-27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C819-F1F4-4F2E-B5AB-4BF8E06E3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28D38-B31F-4D9C-8062-625A33D69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B88F7-FF6B-4BBF-BE34-08CD6F7D0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5927D-06BA-4657-A237-EFD4CD8FE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DD4A30-71AA-4B6F-8CCC-0481C9D941F8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52466-923E-44A3-8C31-DFA2EB3ABDD1}"/>
              </a:ext>
            </a:extLst>
          </p:cNvPr>
          <p:cNvSpPr txBox="1"/>
          <p:nvPr/>
        </p:nvSpPr>
        <p:spPr>
          <a:xfrm>
            <a:off x="3477576" y="1410740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69917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2362"/>
            <a:ext cx="10730204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56" y="-108335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196801" cy="321169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445664" y="1689410"/>
            <a:ext cx="79271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 đề 5 : LÀM QUEN VỚI HÌNH </a:t>
            </a:r>
            <a:r>
              <a:rPr lang="en-US" sz="36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PHẳNG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462129" y="2699397"/>
            <a:ext cx="1018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25: ĐIỂM, ĐOẠN THẲNG, ĐƯỜNG THẲNG,</a:t>
            </a:r>
          </a:p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 CONG, BA ĐIỂM THẲNG HÀNG</a:t>
            </a:r>
            <a:endParaRPr lang="zh-CN" alt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5449109" y="3924960"/>
            <a:ext cx="203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1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02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0CC0-65B6-4C76-9BC8-8EE2A322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ED0A-1270-4F53-963F-361A97D3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DFA9A-067D-4623-A863-F5D2A5218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" y="0"/>
            <a:ext cx="1204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80136" y="3669721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32614" r="21057" b="18145"/>
          <a:stretch/>
        </p:blipFill>
        <p:spPr bwMode="auto">
          <a:xfrm>
            <a:off x="910131" y="994231"/>
            <a:ext cx="10042672" cy="48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18" y="0"/>
            <a:ext cx="2451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90" b="89063" l="32868" r="73309">
                        <a14:foregroundMark x1="66324" y1="65885" x2="66324" y2="65885"/>
                        <a14:foregroundMark x1="64926" y1="65625" x2="64926" y2="65625"/>
                        <a14:foregroundMark x1="65882" y1="65885" x2="65882" y2="65885"/>
                        <a14:foregroundMark x1="65515" y1="65495" x2="65515" y2="65495"/>
                        <a14:foregroundMark x1="65074" y1="64844" x2="65074" y2="64844"/>
                        <a14:foregroundMark x1="64926" y1="64453" x2="64926" y2="64453"/>
                        <a14:foregroundMark x1="64926" y1="64453" x2="64926" y2="64453"/>
                        <a14:foregroundMark x1="65074" y1="64844" x2="65074" y2="64844"/>
                        <a14:foregroundMark x1="65515" y1="66797" x2="65515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45416" r="27176" b="14584"/>
          <a:stretch/>
        </p:blipFill>
        <p:spPr bwMode="auto">
          <a:xfrm>
            <a:off x="3450768" y="581566"/>
            <a:ext cx="7132753" cy="395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501620" y="4169748"/>
            <a:ext cx="714740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Kể tên các điểm có trong hình vẽ: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501620" y="4836932"/>
            <a:ext cx="11260304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Kể tên các đoạn thẳng trong hình vẽ: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thẳng AB, đoạn thẳng CD</a:t>
            </a:r>
          </a:p>
        </p:txBody>
      </p:sp>
      <p:sp>
        <p:nvSpPr>
          <p:cNvPr id="8" name="Oval 7"/>
          <p:cNvSpPr/>
          <p:nvPr/>
        </p:nvSpPr>
        <p:spPr>
          <a:xfrm>
            <a:off x="2014323" y="1534673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123" y="420176"/>
            <a:ext cx="2655645" cy="985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649029" y="4167668"/>
            <a:ext cx="330112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B, C, D, H, G.</a:t>
            </a:r>
          </a:p>
        </p:txBody>
      </p:sp>
    </p:spTree>
    <p:extLst>
      <p:ext uri="{BB962C8B-B14F-4D97-AF65-F5344CB8AC3E}">
        <p14:creationId xmlns:p14="http://schemas.microsoft.com/office/powerpoint/2010/main" val="30038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272366"/>
            <a:ext cx="8579497" cy="609600"/>
            <a:chOff x="228600" y="190500"/>
            <a:chExt cx="8579497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8158583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 tên các đoạn thẳng có trong hình vẽ.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3" t="40000" r="55711" b="27823"/>
          <a:stretch/>
        </p:blipFill>
        <p:spPr bwMode="auto">
          <a:xfrm>
            <a:off x="1596587" y="867236"/>
            <a:ext cx="2625213" cy="23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2" t="40000" r="20941" b="27823"/>
          <a:stretch/>
        </p:blipFill>
        <p:spPr bwMode="auto">
          <a:xfrm>
            <a:off x="6255657" y="996957"/>
            <a:ext cx="4032209" cy="23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59589" y="3350800"/>
            <a:ext cx="4312297" cy="232428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524017" y="3481890"/>
            <a:ext cx="39946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 a: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thẳng MN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thẳng NP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 PM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4351" y="3350800"/>
            <a:ext cx="4312297" cy="232428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6608779" y="3481890"/>
            <a:ext cx="39946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 b: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thẳng AB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thẳng BC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thẳng CD</a:t>
            </a:r>
          </a:p>
        </p:txBody>
      </p:sp>
    </p:spTree>
    <p:extLst>
      <p:ext uri="{BB962C8B-B14F-4D97-AF65-F5344CB8AC3E}">
        <p14:creationId xmlns:p14="http://schemas.microsoft.com/office/powerpoint/2010/main" val="12227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272366"/>
            <a:ext cx="1583611" cy="609600"/>
            <a:chOff x="228600" y="190500"/>
            <a:chExt cx="1583611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1162697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70" b="75391" l="66103" r="77868">
                        <a14:foregroundMark x1="70882" y1="58333" x2="7323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51" t="50000" r="22117" b="25000"/>
          <a:stretch/>
        </p:blipFill>
        <p:spPr bwMode="auto">
          <a:xfrm>
            <a:off x="10298098" y="2388880"/>
            <a:ext cx="1733855" cy="208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233836" y="4475308"/>
            <a:ext cx="714740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Đoạn thẳng AB dài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cm.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9981" y="3077941"/>
            <a:ext cx="9480331" cy="893379"/>
            <a:chOff x="3196229" y="3187211"/>
            <a:chExt cx="9480331" cy="893379"/>
          </a:xfrm>
        </p:grpSpPr>
        <p:sp>
          <p:nvSpPr>
            <p:cNvPr id="17" name="Rectangle 16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 cm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7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14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15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755132" y="3002686"/>
            <a:ext cx="29711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17200" y="2352957"/>
            <a:ext cx="121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cm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27582" y="2352956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12" y="2352957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233836" y="1265578"/>
            <a:ext cx="9776286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Dùng thước đo độ dài đoạn thẳng (theo mẫu)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272366"/>
            <a:ext cx="1583611" cy="609600"/>
            <a:chOff x="228600" y="190500"/>
            <a:chExt cx="1583611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1162697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27307" y="2785634"/>
            <a:ext cx="714740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Đoạn thẳng MN dài        cm.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457652" y="5381749"/>
            <a:ext cx="5823065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thẳng PQ dài         cm.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82065" y="2864522"/>
            <a:ext cx="640080" cy="641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99228" y="5476370"/>
            <a:ext cx="640080" cy="641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74021" y="5456393"/>
            <a:ext cx="640080" cy="641754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43062" y="2864522"/>
            <a:ext cx="640080" cy="641754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2501" y="1840443"/>
            <a:ext cx="9480331" cy="893379"/>
            <a:chOff x="3196229" y="3187211"/>
            <a:chExt cx="9480331" cy="893379"/>
          </a:xfrm>
        </p:grpSpPr>
        <p:sp>
          <p:nvSpPr>
            <p:cNvPr id="14" name="Rectangle 13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 cm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7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14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15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457652" y="1765188"/>
            <a:ext cx="4159852" cy="6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16872" y="1115459"/>
            <a:ext cx="2184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 cm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19632" y="1125041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1532" y="1115459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21316" y="4337435"/>
            <a:ext cx="9480331" cy="912040"/>
            <a:chOff x="3196229" y="3187211"/>
            <a:chExt cx="9480331" cy="912040"/>
          </a:xfrm>
        </p:grpSpPr>
        <p:sp>
          <p:nvSpPr>
            <p:cNvPr id="54" name="Rectangle 53"/>
            <p:cNvSpPr/>
            <p:nvPr/>
          </p:nvSpPr>
          <p:spPr>
            <a:xfrm>
              <a:off x="3196229" y="3205872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 cm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7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13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14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15</a:t>
              </a:r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536467" y="4299502"/>
            <a:ext cx="534857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12925" y="3612451"/>
            <a:ext cx="129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cm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823378" y="3622033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74991" y="3612451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338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49" grpId="0"/>
      <p:bldP spid="50" grpId="0"/>
      <p:bldP spid="51" grpId="0"/>
      <p:bldP spid="89" grpId="0"/>
      <p:bldP spid="90" grpId="0"/>
      <p:bldP spid="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287</Words>
  <Application>Microsoft Office PowerPoint</Application>
  <PresentationFormat>Widescreen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186</cp:revision>
  <dcterms:created xsi:type="dcterms:W3CDTF">2021-05-29T04:05:18Z</dcterms:created>
  <dcterms:modified xsi:type="dcterms:W3CDTF">2021-12-07T09:16:44Z</dcterms:modified>
</cp:coreProperties>
</file>