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4" r:id="rId4"/>
    <p:sldId id="265" r:id="rId5"/>
    <p:sldId id="266" r:id="rId6"/>
    <p:sldId id="269" r:id="rId7"/>
    <p:sldId id="267" r:id="rId8"/>
    <p:sldId id="273" r:id="rId9"/>
    <p:sldId id="27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1A29-656E-4ACF-8402-56ECBCED250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BE957-52F3-4C33-9BFB-82D0D6ED3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1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2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4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5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F6BAA-7A1D-4FFF-83E9-9A9AAEF03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3D059-D26C-4B89-832C-C6E783BC6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CFE05-12EE-4141-BCB3-91CF63B4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AAC-B6BB-48C2-92E9-15F2CA3AE05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6F3C8-21BB-439A-8012-544812AC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B5CEA-5DA1-4650-B760-4A6DED04C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206A-477B-4AA6-B95C-0936BF2E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8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4AF0A-F7E0-4904-A614-ADA25E4A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2E830-F39F-4513-9628-DE58F60D9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22D56-2FF8-4A03-A23D-1CC95F6C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AAC-B6BB-48C2-92E9-15F2CA3AE05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36D97-D64C-46E2-91AE-0224EF2E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109F6-EF85-4C16-A554-781A3BC9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206A-477B-4AA6-B95C-0936BF2E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5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8FE2A-A24F-430A-90B5-0ED861E55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DAEC41-F359-4807-9854-664215B5E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D76BC-9060-4047-8E4C-17A6F35CD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AAC-B6BB-48C2-92E9-15F2CA3AE05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75AC4-F983-439C-BB74-5D69A382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55644-A95D-43FE-8D68-6AEF1631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206A-477B-4AA6-B95C-0936BF2E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0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82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F4AC-AE83-4024-B135-A0D2E629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2043B-96C3-4135-8CA9-65579AC47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696A0-4DA5-4446-AD72-50CE0FFD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AAC-B6BB-48C2-92E9-15F2CA3AE05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92860-4CD1-4B99-8362-A39952CF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4478D-40D9-4764-9307-65AECD3B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206A-477B-4AA6-B95C-0936BF2E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2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88DD-EFD0-4F99-A3B5-7C70003F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CCE88-557D-4983-80F3-2FC077D1D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263DB-A8C3-4210-AF4B-E0635AF5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AAC-B6BB-48C2-92E9-15F2CA3AE05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307C3-00FE-489C-B3E3-5E43666C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F4503-715C-4192-ACD3-E641DDF0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206A-477B-4AA6-B95C-0936BF2E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9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396A-CB25-4A68-B182-DFF1BB2C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87DBA-8FD9-485C-A9F0-75AACB7FC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14DFD-AAA1-49A5-A806-E1BFC3763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48737-5BD1-457A-BD3C-B9112A56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AAC-B6BB-48C2-92E9-15F2CA3AE05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7B7F6-B850-4D9B-BAA2-8A315E47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93A09-8388-4E9E-9F71-0A83C641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206A-477B-4AA6-B95C-0936BF2E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BB03-B378-46B1-BAD0-8D811590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5CB06-ED09-40AA-AED5-5AEAE3DAB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D3FB5-F1CA-4080-85E8-16046B958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5054B-2A8D-4C30-8ADC-19C272FCE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C165B-532A-4C0E-9A01-B2F1CFBD3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21A42E-05EC-49B3-B847-84D5E27C1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AAC-B6BB-48C2-92E9-15F2CA3AE05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DCE81-9CC8-4DA7-92D4-2575A56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1D43C-B87C-4971-986B-F5BCC3D7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206A-477B-4AA6-B95C-0936BF2E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1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DC8B-1AD5-473A-BE32-2B947606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AD6D8-2109-41F5-BB6B-ECBD54D1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AAC-B6BB-48C2-92E9-15F2CA3AE05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ADE5D-52C8-4999-BEA5-8DAF4EEB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A52BC-DD15-486E-9F1C-41076FFE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206A-477B-4AA6-B95C-0936BF2E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FDE2B9-DB2C-4BEA-BE4F-B75F7028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AAC-B6BB-48C2-92E9-15F2CA3AE05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B50A9-7043-4D73-85C8-69CE4CB0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1F4FE-87AA-48E7-8E65-05199C4E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206A-477B-4AA6-B95C-0936BF2E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1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23A7-BD30-4C66-B0C7-486E70867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2B0BC-49BE-45B7-A304-97684E389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175D4-4FD6-4525-A140-645250FE8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C2796-D671-4843-AAA0-FF16A287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AAC-B6BB-48C2-92E9-15F2CA3AE05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DFC36-FCEC-415A-AB47-D663A07C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E1F35-635C-40B8-B8C4-AB30D283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206A-477B-4AA6-B95C-0936BF2E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0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ED177-6DD1-4DC6-9A4C-A4589DF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9EB75-DDEA-4D44-8CD0-080EE02CC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6D145-9821-4561-BBD7-3A63D8DBC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5BD92-348E-4DD7-9B8F-29C1F9CC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AAC-B6BB-48C2-92E9-15F2CA3AE05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9725F-D67F-4E6F-90D9-4037FD55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2E6D4-5B70-471E-B43D-62A3439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206A-477B-4AA6-B95C-0936BF2E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0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CBBC62-1117-4C5B-9CF4-3E490386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28832-3D9D-4094-BCA0-02574C6A7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1E1AA-5B2B-410F-847E-4A440B6A2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AAAC-B6BB-48C2-92E9-15F2CA3AE05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F4555-8163-4194-8745-B3991251D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5E3C-E7E3-41D8-9C45-C05CF2A80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E206A-477B-4AA6-B95C-0936BF2E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9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14.emf"/><Relationship Id="rId3" Type="http://schemas.openxmlformats.org/officeDocument/2006/relationships/tags" Target="../tags/tag13.xml"/><Relationship Id="rId7" Type="http://schemas.openxmlformats.org/officeDocument/2006/relationships/image" Target="../media/image18.emf"/><Relationship Id="rId12" Type="http://schemas.openxmlformats.org/officeDocument/2006/relationships/image" Target="../media/image13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tags" Target="../tags/tag14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6.png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9.xml"/><Relationship Id="rId7" Type="http://schemas.openxmlformats.org/officeDocument/2006/relationships/image" Target="../media/image18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0BB28D-3486-4195-879F-4609DFD7D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5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ED0290-33A7-4293-9F9A-B5EBF5D05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6BA587-A9F0-434B-B811-605751E603BF}"/>
              </a:ext>
            </a:extLst>
          </p:cNvPr>
          <p:cNvSpPr txBox="1"/>
          <p:nvPr/>
        </p:nvSpPr>
        <p:spPr>
          <a:xfrm>
            <a:off x="2657640" y="2542478"/>
            <a:ext cx="55098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44F88-F51A-464F-BFBC-4CDB184AAB5D}"/>
              </a:ext>
            </a:extLst>
          </p:cNvPr>
          <p:cNvSpPr txBox="1"/>
          <p:nvPr/>
        </p:nvSpPr>
        <p:spPr>
          <a:xfrm>
            <a:off x="3477576" y="1410740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186588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-1662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923983" y="861026"/>
            <a:ext cx="109431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chữ số thích hợp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80710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4199845" y="10017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7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83843" y="1928553"/>
            <a:ext cx="3914252" cy="2161310"/>
            <a:chOff x="983843" y="1928553"/>
            <a:chExt cx="3914252" cy="2161310"/>
          </a:xfrm>
        </p:grpSpPr>
        <p:sp>
          <p:nvSpPr>
            <p:cNvPr id="16" name="Rounded Rectangle 15"/>
            <p:cNvSpPr/>
            <p:nvPr/>
          </p:nvSpPr>
          <p:spPr>
            <a:xfrm>
              <a:off x="3873185" y="258910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83843" y="1928553"/>
              <a:ext cx="3914252" cy="2161310"/>
              <a:chOff x="983843" y="1928553"/>
              <a:chExt cx="3914252" cy="216131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281021" y="2610602"/>
                <a:ext cx="36170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 60 – 9 &gt; 5</a:t>
                </a:r>
              </a:p>
            </p:txBody>
          </p:sp>
          <p:sp>
            <p:nvSpPr>
              <p:cNvPr id="18" name="PA_库_云形 6"/>
              <p:cNvSpPr/>
              <p:nvPr>
                <p:custDataLst>
                  <p:tags r:id="rId4"/>
                </p:custDataLst>
              </p:nvPr>
            </p:nvSpPr>
            <p:spPr>
              <a:xfrm>
                <a:off x="983843" y="1928553"/>
                <a:ext cx="3914252" cy="2161310"/>
              </a:xfrm>
              <a:prstGeom prst="cloud">
                <a:avLst/>
              </a:prstGeom>
              <a:noFill/>
              <a:ln w="571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182196" y="1945178"/>
            <a:ext cx="4089984" cy="2144685"/>
            <a:chOff x="7182196" y="1945178"/>
            <a:chExt cx="4089984" cy="2144685"/>
          </a:xfrm>
        </p:grpSpPr>
        <p:sp>
          <p:nvSpPr>
            <p:cNvPr id="12" name="TextBox 11"/>
            <p:cNvSpPr txBox="1"/>
            <p:nvPr/>
          </p:nvSpPr>
          <p:spPr>
            <a:xfrm>
              <a:off x="7655106" y="2612232"/>
              <a:ext cx="3617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 42 - 4 &lt; 3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153958" y="258013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9" name="PA_库_云形 6"/>
            <p:cNvSpPr/>
            <p:nvPr>
              <p:custDataLst>
                <p:tags r:id="rId3"/>
              </p:custDataLst>
            </p:nvPr>
          </p:nvSpPr>
          <p:spPr>
            <a:xfrm>
              <a:off x="7182196" y="1945178"/>
              <a:ext cx="4089862" cy="2144685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861580" y="260036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153958" y="258055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24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4236007" y="3053718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22591" y="4557572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693012" y="1065869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144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20" grpId="0" animBg="1"/>
      <p:bldP spid="21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37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4236007" y="3053718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2591" y="4557572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175702" y="-81058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18283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Bài 24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13777" y="384279"/>
            <a:ext cx="6561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sz="4800" b="1" dirty="0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4BA73A-7C0F-4C3F-88F3-69575DC62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9" y="0"/>
            <a:ext cx="12042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0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4126" y="2008300"/>
            <a:ext cx="2962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071425"/>
            <a:ext cx="501119" cy="448915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5004" y="2754354"/>
            <a:ext cx="6269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Ôn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tập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củng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cố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phép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trừ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nhớ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)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hai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chữ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hai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)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chữ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5004" y="3854903"/>
            <a:ext cx="6269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phép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trường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hợp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toán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hai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dấu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phép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5004" y="5160400"/>
            <a:ext cx="626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Vận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vào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giải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toán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đố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9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0" y="-62335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ocument 4"/>
          <p:cNvSpPr/>
          <p:nvPr/>
        </p:nvSpPr>
        <p:spPr>
          <a:xfrm>
            <a:off x="0" y="-24937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40856" y="1093776"/>
            <a:ext cx="5834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10564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9588" y="2311353"/>
            <a:ext cx="332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90 - 40 - 26</a:t>
            </a:r>
          </a:p>
        </p:txBody>
      </p:sp>
      <p:pic>
        <p:nvPicPr>
          <p:cNvPr id="14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7396" y="2244852"/>
            <a:ext cx="361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25 + 65 - 30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6920" y="2904396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90 - 30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6920" y="3534761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33919" y="2970896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50 - 26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33919" y="3601261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24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A_库_云形 6"/>
          <p:cNvSpPr/>
          <p:nvPr>
            <p:custDataLst>
              <p:tags r:id="rId3"/>
            </p:custDataLst>
          </p:nvPr>
        </p:nvSpPr>
        <p:spPr>
          <a:xfrm>
            <a:off x="983843" y="1762728"/>
            <a:ext cx="3790715" cy="258897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PA_库_云形 6"/>
          <p:cNvSpPr/>
          <p:nvPr>
            <p:custDataLst>
              <p:tags r:id="rId4"/>
            </p:custDataLst>
          </p:nvPr>
        </p:nvSpPr>
        <p:spPr>
          <a:xfrm>
            <a:off x="7584165" y="1795978"/>
            <a:ext cx="3790715" cy="258897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9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/>
          <p:cNvSpPr/>
          <p:nvPr/>
        </p:nvSpPr>
        <p:spPr>
          <a:xfrm>
            <a:off x="-13656" y="-99750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ocument 3"/>
          <p:cNvSpPr/>
          <p:nvPr/>
        </p:nvSpPr>
        <p:spPr>
          <a:xfrm>
            <a:off x="0" y="-29925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225922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8105" y="827776"/>
            <a:ext cx="116781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 ong bay về tổ theo hình sợi dây dưới đây, xuất phát từ mũi tên.</a:t>
            </a: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0881" y="7239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12789" b="21572"/>
          <a:stretch/>
        </p:blipFill>
        <p:spPr bwMode="auto">
          <a:xfrm>
            <a:off x="3082664" y="1316381"/>
            <a:ext cx="6410469" cy="217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6724" y="3530292"/>
            <a:ext cx="9563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 tổng các số trên ba bông hoa mà chú ong đã gặp.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68" b="76042" l="18603" r="8080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52" t="60094" r="54223" b="24427"/>
          <a:stretch/>
        </p:blipFill>
        <p:spPr bwMode="auto">
          <a:xfrm>
            <a:off x="4915110" y="4296194"/>
            <a:ext cx="1657821" cy="176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89" b="53776" l="18309" r="29044">
                        <a14:foregroundMark x1="23897" y1="42318" x2="24191" y2="449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70537" b="47073"/>
          <a:stretch/>
        </p:blipFill>
        <p:spPr bwMode="auto">
          <a:xfrm>
            <a:off x="996724" y="3880246"/>
            <a:ext cx="1746453" cy="14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49" b="60547" l="60221" r="75882">
                        <a14:foregroundMark x1="68603" y1="46745" x2="68456" y2="52474"/>
                        <a14:backgroundMark x1="63382" y1="42969" x2="63971" y2="59505"/>
                        <a14:backgroundMark x1="63824" y1="47266" x2="66397" y2="47526"/>
                        <a14:backgroundMark x1="64632" y1="57552" x2="68015" y2="5612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48" t="40499" r="24394" b="38939"/>
          <a:stretch/>
        </p:blipFill>
        <p:spPr bwMode="auto">
          <a:xfrm>
            <a:off x="2740317" y="4046496"/>
            <a:ext cx="2137711" cy="228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938" b="79818" l="61765" r="6948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56" t="63453" r="28569" b="21572"/>
          <a:stretch/>
        </p:blipFill>
        <p:spPr bwMode="auto">
          <a:xfrm>
            <a:off x="6888584" y="4293611"/>
            <a:ext cx="2109230" cy="162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38" b="78255" l="75074" r="875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74" t="57478" r="12789" b="21572"/>
          <a:stretch/>
        </p:blipFill>
        <p:spPr bwMode="auto">
          <a:xfrm>
            <a:off x="9151161" y="4146569"/>
            <a:ext cx="1924003" cy="195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2380" y="4941696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05959" y="4919804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65064" y="493193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0604" y="49862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12789" b="21572"/>
          <a:stretch/>
        </p:blipFill>
        <p:spPr bwMode="auto">
          <a:xfrm>
            <a:off x="561903" y="1826383"/>
            <a:ext cx="11126238" cy="378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9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2" grpId="0"/>
      <p:bldP spid="18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-21612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40857" y="680832"/>
            <a:ext cx="1122332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Khoai đốn được hai cây tre. Cây thứ nhất có 43 đốt, cây thứ hai có 50 đốt. Hỏi hai cây tre có tất cả bao nhiêu đốt?</a:t>
            </a: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77627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730" y="3624680"/>
            <a:ext cx="5145628" cy="247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: 43 đốt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: 50 đốt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: ... đốt?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862" y="3666105"/>
            <a:ext cx="7450713" cy="313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giải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Hai cây tre có tất cả số đốt là: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43 + 50 = 93 (đốt)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93 đốt </a:t>
            </a:r>
          </a:p>
          <a:p>
            <a:pPr algn="ctr">
              <a:lnSpc>
                <a:spcPct val="130000"/>
              </a:lnSpc>
            </a:pP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6" t="37500" r="23491" b="25202"/>
          <a:stretch/>
        </p:blipFill>
        <p:spPr bwMode="auto">
          <a:xfrm>
            <a:off x="3754920" y="1774526"/>
            <a:ext cx="4515884" cy="194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058298" y="1660148"/>
            <a:ext cx="195279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44273" y="1660148"/>
            <a:ext cx="97639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69047" y="1174373"/>
            <a:ext cx="195279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73698" y="1141496"/>
            <a:ext cx="97639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61744" y="1660148"/>
            <a:ext cx="1460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6298" y="2174498"/>
            <a:ext cx="6515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4165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ocument 4"/>
          <p:cNvSpPr/>
          <p:nvPr/>
        </p:nvSpPr>
        <p:spPr>
          <a:xfrm>
            <a:off x="0" y="-18287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40856" y="1093776"/>
            <a:ext cx="5834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10564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83843" y="2161728"/>
            <a:ext cx="3790715" cy="1928123"/>
            <a:chOff x="983843" y="2161728"/>
            <a:chExt cx="3790715" cy="1928123"/>
          </a:xfrm>
        </p:grpSpPr>
        <p:sp>
          <p:nvSpPr>
            <p:cNvPr id="18" name="Rounded Rectangle 17"/>
            <p:cNvSpPr/>
            <p:nvPr/>
          </p:nvSpPr>
          <p:spPr>
            <a:xfrm>
              <a:off x="3673933" y="2672081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3953" y="2672081"/>
              <a:ext cx="3617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 60 – 9 &gt; 5 </a:t>
              </a:r>
            </a:p>
          </p:txBody>
        </p:sp>
        <p:sp>
          <p:nvSpPr>
            <p:cNvPr id="15" name="PA_库_云形 6"/>
            <p:cNvSpPr/>
            <p:nvPr>
              <p:custDataLst>
                <p:tags r:id="rId4"/>
              </p:custDataLst>
            </p:nvPr>
          </p:nvSpPr>
          <p:spPr>
            <a:xfrm>
              <a:off x="983843" y="2161728"/>
              <a:ext cx="3790715" cy="1928123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44517" y="2161728"/>
            <a:ext cx="4103530" cy="1894873"/>
            <a:chOff x="7584165" y="1795978"/>
            <a:chExt cx="4103530" cy="1894873"/>
          </a:xfrm>
        </p:grpSpPr>
        <p:sp>
          <p:nvSpPr>
            <p:cNvPr id="12" name="TextBox 11"/>
            <p:cNvSpPr txBox="1"/>
            <p:nvPr/>
          </p:nvSpPr>
          <p:spPr>
            <a:xfrm>
              <a:off x="8129588" y="2311353"/>
              <a:ext cx="3325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 42 – 4 &lt; 3</a:t>
              </a:r>
            </a:p>
          </p:txBody>
        </p:sp>
        <p:sp>
          <p:nvSpPr>
            <p:cNvPr id="16" name="PA_库_云形 6"/>
            <p:cNvSpPr/>
            <p:nvPr>
              <p:custDataLst>
                <p:tags r:id="rId3"/>
              </p:custDataLst>
            </p:nvPr>
          </p:nvSpPr>
          <p:spPr>
            <a:xfrm>
              <a:off x="7584165" y="1795978"/>
              <a:ext cx="4103530" cy="1894873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782169" y="2248056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3669053" y="266368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242521" y="2613806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439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5107635"/>
            <a:ext cx="1243060" cy="16231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5196241"/>
            <a:ext cx="1119586" cy="15468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731521" y="1415871"/>
            <a:ext cx="107093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25: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96”</a:t>
            </a: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369</Words>
  <Application>Microsoft Office PowerPoint</Application>
  <PresentationFormat>Widescreen</PresentationFormat>
  <Paragraphs>64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Arial-Rounded</vt:lpstr>
      <vt:lpstr>Calibri</vt:lpstr>
      <vt:lpstr>Calibri Light</vt:lpstr>
      <vt:lpstr>iCiel Cadena</vt:lpstr>
      <vt:lpstr>iCiel Crocante</vt:lpstr>
      <vt:lpstr>iCiel Pony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4</cp:revision>
  <dcterms:created xsi:type="dcterms:W3CDTF">2021-12-05T15:51:17Z</dcterms:created>
  <dcterms:modified xsi:type="dcterms:W3CDTF">2021-12-09T14:54:51Z</dcterms:modified>
</cp:coreProperties>
</file>