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A14B4-164D-455D-A71F-8468365A5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394F7C-61EB-4205-93B7-0655A80DD6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6EAF94-572C-4D4E-8E7D-2282A0A40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F9B7-51DC-4BA5-A77E-FB2DA0E39F4F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2085F8-8E5A-47CA-A4B6-BC47B3134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43DBA6-C672-479F-B861-FA5C40E3F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9562-7B8B-4204-9612-6517F6F3B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390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73C5F-83F1-4B4E-9D1F-64618DEC5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39E424-6480-4A1E-B2C6-6B0B237E4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DFEBB-C400-41DD-8EFD-7E50DE8F9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F9B7-51DC-4BA5-A77E-FB2DA0E39F4F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3AC562-FCED-4B1C-A3EF-2652BE6DA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D719C-B8C6-4253-B90C-1FADB3DFE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9562-7B8B-4204-9612-6517F6F3B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347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B03150-B95A-4427-A514-5E65CF93AD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C873FE-4F00-495B-B8B3-B9AFDC630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0C429-CCB4-40D7-9EBC-2DE839303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F9B7-51DC-4BA5-A77E-FB2DA0E39F4F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E0591-4AD4-4CA0-8699-C0B5971C4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E0556-F5C5-4F75-87AB-CA19CA454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9562-7B8B-4204-9612-6517F6F3B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450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9E59B-BE13-4F0D-A3B0-65AD345F8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FBF62-ADB7-4454-AA6C-B54EC869F3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6936D-C607-4C66-814F-93E5CB371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F9B7-51DC-4BA5-A77E-FB2DA0E39F4F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3DF47-0E7C-4E83-B97D-6EFE91388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9F6526-84BA-4E15-80C4-E92087B52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9562-7B8B-4204-9612-6517F6F3B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841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C6E9F-023D-40D6-AC28-18E25703B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ADCEE2-1AB6-450A-A37C-2676F220A1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85D979-BB78-4F77-9018-12EF1E707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F9B7-51DC-4BA5-A77E-FB2DA0E39F4F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84CC22-7989-414A-848F-3AA0F92CA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60EF4-F587-47B8-8B61-18FF0EB6E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9562-7B8B-4204-9612-6517F6F3B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285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DD60A-3480-4251-B668-478D0EEF9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3C9EC-320F-48C5-99C7-3174D3F197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6B090E-0779-4665-9287-CC4025DFA8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457077-E780-4A78-B12C-F959814AC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F9B7-51DC-4BA5-A77E-FB2DA0E39F4F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C4494E-9A95-4ACD-AA52-FE94D30FC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B17999-66F8-4F2A-BDD0-7CD54466C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9562-7B8B-4204-9612-6517F6F3B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671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76662-2891-4023-B9B6-081925433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05BF4B-A145-4B4A-B24B-A94DD7123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9EFC6E-5385-449A-8FEE-BA95736B12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2613DA-0FA9-4214-8269-69BF86F2E6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9DA3A2-13BB-44D0-8591-25176F9821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A6A906-F9D0-4FB0-B6C1-DDA7871B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F9B7-51DC-4BA5-A77E-FB2DA0E39F4F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9B92A9-E3D1-4449-B91D-528C319D6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224FE5-9FC2-4393-A6F4-8656C9CAC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9562-7B8B-4204-9612-6517F6F3B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0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26056-D2BF-4C3A-8CDD-42A0A934F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AD5791-DC7F-40B4-86DF-03AD80A95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F9B7-51DC-4BA5-A77E-FB2DA0E39F4F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31721F-A4B5-4F8E-B7B3-D22D79ABC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3F379A-0F63-4FE6-8709-802443120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9562-7B8B-4204-9612-6517F6F3B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29DB14-05C2-4074-ACD8-21590B081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F9B7-51DC-4BA5-A77E-FB2DA0E39F4F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7551BF-B2B4-47EB-AFE2-1DB8B0510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96BC6F-330F-4571-B334-628E9D6BE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9562-7B8B-4204-9612-6517F6F3B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176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BD5AC-2BBE-4ECB-9C5F-E46A8BC40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024D7-0BA2-4453-9DAC-2B6B20765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1EA70B-8157-46B2-A4F6-4774C8B71C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0D4688-B2D9-4CFC-983A-CD58D6112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F9B7-51DC-4BA5-A77E-FB2DA0E39F4F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D8AF1D-8A1E-4C14-8AC1-9266EAA12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077955-D2DD-48D3-87DA-1340FDAC2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9562-7B8B-4204-9612-6517F6F3B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74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8073D-E730-4E16-9E1E-63B915964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A4A7B6-6A95-4837-9DE4-1BA49E3BF8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208A65-55DC-43D3-B5FF-FEE926A9DB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31AF80-2F37-45F1-882E-44477E6FA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F9B7-51DC-4BA5-A77E-FB2DA0E39F4F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724BAC-21FF-42B4-8F59-BC18E55DD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2B54F9-654F-4C8A-B973-37921D604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9562-7B8B-4204-9612-6517F6F3B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488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C7A32F-8CA1-4D37-9D48-CB8F81633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274660-0A2A-4C88-B36B-E0FF632AF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7869DE-4FB1-4261-98EF-1D151A4E4D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4F9B7-51DC-4BA5-A77E-FB2DA0E39F4F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4C815-A519-4428-AFB0-4AFD2C3B86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1DC8A-62FE-46AA-8ECA-7F0C7C4AEF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A9562-7B8B-4204-9612-6517F6F3B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285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53">
            <a:extLst>
              <a:ext uri="{FF2B5EF4-FFF2-40B4-BE49-F238E27FC236}">
                <a16:creationId xmlns:a16="http://schemas.microsoft.com/office/drawing/2014/main" id="{685D73B9-30A7-4506-8327-A6D9AF782AE0}"/>
              </a:ext>
            </a:extLst>
          </p:cNvPr>
          <p:cNvSpPr/>
          <p:nvPr/>
        </p:nvSpPr>
        <p:spPr>
          <a:xfrm rot="120000">
            <a:off x="2137318" y="1641479"/>
            <a:ext cx="7917364" cy="3267895"/>
          </a:xfrm>
          <a:prstGeom prst="roundRect">
            <a:avLst>
              <a:gd name="adj" fmla="val 12364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C0D68F-0C6A-474A-AAE4-3A9AB75A95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25" y="543231"/>
            <a:ext cx="1433052" cy="14330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533AC4-23BB-4434-AAED-6E96B1ED91F3}"/>
              </a:ext>
            </a:extLst>
          </p:cNvPr>
          <p:cNvSpPr txBox="1"/>
          <p:nvPr/>
        </p:nvSpPr>
        <p:spPr>
          <a:xfrm>
            <a:off x="3272340" y="2483484"/>
            <a:ext cx="598914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 MỪNG CÁC EM </a:t>
            </a:r>
          </a:p>
          <a:p>
            <a:pPr algn="ctr"/>
            <a:r>
              <a:rPr lang="en-US" sz="48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 TIẾT TOÁN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EB70EE-3F31-4D62-AC99-9E14D95F9F4F}"/>
              </a:ext>
            </a:extLst>
          </p:cNvPr>
          <p:cNvSpPr txBox="1"/>
          <p:nvPr/>
        </p:nvSpPr>
        <p:spPr>
          <a:xfrm>
            <a:off x="4331925" y="702817"/>
            <a:ext cx="38699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 GD &amp;ĐT LONG BIÊN</a:t>
            </a:r>
          </a:p>
          <a:p>
            <a:pPr algn="ctr"/>
            <a:r>
              <a:rPr lang="en-US" sz="24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PHÚC LỢI</a:t>
            </a:r>
          </a:p>
        </p:txBody>
      </p:sp>
      <p:pic>
        <p:nvPicPr>
          <p:cNvPr id="10" name="图片 6">
            <a:extLst>
              <a:ext uri="{FF2B5EF4-FFF2-40B4-BE49-F238E27FC236}">
                <a16:creationId xmlns:a16="http://schemas.microsoft.com/office/drawing/2014/main" id="{DB6E8E07-1B13-40CF-B1F7-00E5C06DE2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pic>
        <p:nvPicPr>
          <p:cNvPr id="11" name="图片 9">
            <a:extLst>
              <a:ext uri="{FF2B5EF4-FFF2-40B4-BE49-F238E27FC236}">
                <a16:creationId xmlns:a16="http://schemas.microsoft.com/office/drawing/2014/main" id="{30EEEF51-4C12-4B8D-BBEE-B05A4D0B0C3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7690" y="4009975"/>
            <a:ext cx="3200400" cy="3039035"/>
          </a:xfrm>
          <a:prstGeom prst="rect">
            <a:avLst/>
          </a:prstGeom>
        </p:spPr>
      </p:pic>
      <p:pic>
        <p:nvPicPr>
          <p:cNvPr id="9" name="图片 10">
            <a:extLst>
              <a:ext uri="{FF2B5EF4-FFF2-40B4-BE49-F238E27FC236}">
                <a16:creationId xmlns:a16="http://schemas.microsoft.com/office/drawing/2014/main" id="{E4FCD79F-8334-4DBD-B327-9A093E91E52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05251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261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86A656-E364-406E-AA4B-76EB738E6CDF}"/>
              </a:ext>
            </a:extLst>
          </p:cNvPr>
          <p:cNvSpPr txBox="1"/>
          <p:nvPr/>
        </p:nvSpPr>
        <p:spPr>
          <a:xfrm>
            <a:off x="406935" y="1923825"/>
            <a:ext cx="11378129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400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23: </a:t>
            </a:r>
            <a:r>
              <a:rPr lang="en-US" sz="4400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Phép</a:t>
            </a:r>
            <a:r>
              <a:rPr lang="en-US" sz="4400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trừ</a:t>
            </a:r>
            <a:r>
              <a:rPr lang="en-US" sz="4400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 </a:t>
            </a:r>
            <a:r>
              <a:rPr lang="en-US" sz="4400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400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4400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 </a:t>
            </a:r>
            <a:r>
              <a:rPr lang="en-US" sz="4400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4400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400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</a:t>
            </a:r>
            <a:r>
              <a:rPr lang="en-US" sz="4400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4400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endParaRPr lang="en-US" sz="4400" spc="1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>
              <a:defRPr/>
            </a:pPr>
            <a:r>
              <a:rPr lang="en-US" sz="4400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4400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4400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400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4400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spc="10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4400" spc="10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số</a:t>
            </a:r>
            <a:endParaRPr lang="en-US" sz="4400" spc="1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>
              <a:defRPr/>
            </a:pPr>
            <a:r>
              <a:rPr lang="en-US" sz="3200" i="1" spc="10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(Trang 92) </a:t>
            </a:r>
            <a:endParaRPr lang="en-US" sz="3200" i="1" spc="1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图片 6">
            <a:extLst>
              <a:ext uri="{FF2B5EF4-FFF2-40B4-BE49-F238E27FC236}">
                <a16:creationId xmlns:a16="http://schemas.microsoft.com/office/drawing/2014/main" id="{A6ED0CB2-C682-478F-8B69-8141F11AF7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6"/>
            <a:ext cx="12192000" cy="1568824"/>
          </a:xfrm>
          <a:prstGeom prst="rect">
            <a:avLst/>
          </a:prstGeom>
        </p:spPr>
      </p:pic>
      <p:pic>
        <p:nvPicPr>
          <p:cNvPr id="4" name="图片 9">
            <a:extLst>
              <a:ext uri="{FF2B5EF4-FFF2-40B4-BE49-F238E27FC236}">
                <a16:creationId xmlns:a16="http://schemas.microsoft.com/office/drawing/2014/main" id="{4111BC82-F4DC-4A22-9B5A-F24AFA675D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7690" y="4009975"/>
            <a:ext cx="3200400" cy="3039035"/>
          </a:xfrm>
          <a:prstGeom prst="rect">
            <a:avLst/>
          </a:prstGeom>
        </p:spPr>
      </p:pic>
      <p:pic>
        <p:nvPicPr>
          <p:cNvPr id="5" name="图片 10">
            <a:extLst>
              <a:ext uri="{FF2B5EF4-FFF2-40B4-BE49-F238E27FC236}">
                <a16:creationId xmlns:a16="http://schemas.microsoft.com/office/drawing/2014/main" id="{EF6CCD9F-91B2-4476-A84C-A0518246BAF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05251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365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C:\Users\TUAN\Downloads\Luyện tập 1.png">
            <a:extLst>
              <a:ext uri="{FF2B5EF4-FFF2-40B4-BE49-F238E27FC236}">
                <a16:creationId xmlns:a16="http://schemas.microsoft.com/office/drawing/2014/main" id="{505D3731-E3ED-4A4D-8FF7-77915E5D1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587F121B-D244-4E3E-A9A2-3CE6C9CD1DEC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9028BC6-B8EA-462E-9E8E-C75B099A8660}"/>
              </a:ext>
            </a:extLst>
          </p:cNvPr>
          <p:cNvSpPr txBox="1"/>
          <p:nvPr/>
        </p:nvSpPr>
        <p:spPr>
          <a:xfrm>
            <a:off x="1470868" y="1446833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7CEA13D-6D0B-40A4-99E7-68635DF4E003}"/>
              </a:ext>
            </a:extLst>
          </p:cNvPr>
          <p:cNvGrpSpPr/>
          <p:nvPr/>
        </p:nvGrpSpPr>
        <p:grpSpPr>
          <a:xfrm>
            <a:off x="2442212" y="2349248"/>
            <a:ext cx="7616049" cy="658838"/>
            <a:chOff x="1824226" y="3918823"/>
            <a:chExt cx="7616049" cy="658838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EC9CCF1-AF2C-4621-A967-992375D7DC05}"/>
                </a:ext>
              </a:extLst>
            </p:cNvPr>
            <p:cNvSpPr/>
            <p:nvPr/>
          </p:nvSpPr>
          <p:spPr>
            <a:xfrm>
              <a:off x="1824226" y="3918826"/>
              <a:ext cx="1385316" cy="658835"/>
            </a:xfrm>
            <a:prstGeom prst="rect">
              <a:avLst/>
            </a:prstGeom>
            <a:solidFill>
              <a:srgbClr val="D8E8BA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54 – 27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FDF98EC-76DB-4285-B158-75580A70F5E2}"/>
                </a:ext>
              </a:extLst>
            </p:cNvPr>
            <p:cNvSpPr/>
            <p:nvPr/>
          </p:nvSpPr>
          <p:spPr>
            <a:xfrm>
              <a:off x="3901137" y="3918825"/>
              <a:ext cx="1385316" cy="658835"/>
            </a:xfrm>
            <a:prstGeom prst="rect">
              <a:avLst/>
            </a:prstGeom>
            <a:solidFill>
              <a:srgbClr val="D8E8BA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72 – 36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E3A768D-00BA-415A-9D5B-6F9372A66CE4}"/>
                </a:ext>
              </a:extLst>
            </p:cNvPr>
            <p:cNvSpPr/>
            <p:nvPr/>
          </p:nvSpPr>
          <p:spPr>
            <a:xfrm>
              <a:off x="5978048" y="3918824"/>
              <a:ext cx="1385316" cy="658835"/>
            </a:xfrm>
            <a:prstGeom prst="rect">
              <a:avLst/>
            </a:prstGeom>
            <a:solidFill>
              <a:srgbClr val="D8E8BA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50 – 25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4206E6E-5929-4544-B79C-F7E3866BC39D}"/>
                </a:ext>
              </a:extLst>
            </p:cNvPr>
            <p:cNvSpPr/>
            <p:nvPr/>
          </p:nvSpPr>
          <p:spPr>
            <a:xfrm>
              <a:off x="8054959" y="3918823"/>
              <a:ext cx="1385316" cy="658835"/>
            </a:xfrm>
            <a:prstGeom prst="rect">
              <a:avLst/>
            </a:prstGeom>
            <a:solidFill>
              <a:srgbClr val="D8E8BA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95 – 48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C93282C-C43D-4DD2-A801-117ABC9B2960}"/>
              </a:ext>
            </a:extLst>
          </p:cNvPr>
          <p:cNvGrpSpPr/>
          <p:nvPr/>
        </p:nvGrpSpPr>
        <p:grpSpPr>
          <a:xfrm>
            <a:off x="2541759" y="2851891"/>
            <a:ext cx="837249" cy="1312215"/>
            <a:chOff x="1933616" y="4498692"/>
            <a:chExt cx="837249" cy="131221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2B9C4B9-2DE0-4D00-8177-57401802F701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54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27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2947CF9-397B-442C-A35F-816F83BB4046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2155235-E9DB-4902-B50B-DC4CCC4260C0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9329B2A-4F3A-4295-8D3E-C0E239DE3ACE}"/>
              </a:ext>
            </a:extLst>
          </p:cNvPr>
          <p:cNvGrpSpPr/>
          <p:nvPr/>
        </p:nvGrpSpPr>
        <p:grpSpPr>
          <a:xfrm>
            <a:off x="4624600" y="2844841"/>
            <a:ext cx="837249" cy="1312215"/>
            <a:chOff x="1933616" y="4498692"/>
            <a:chExt cx="837249" cy="1312215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7A94AFD-FF94-4678-8A71-A98A26D7A01C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72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36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5067BED-5A62-476B-A1C7-21C91AC0D95F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AEA91AFD-8E4B-4AC5-A210-AD0963849B2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4FECE98-406E-486F-A2D2-0CB326451CF4}"/>
              </a:ext>
            </a:extLst>
          </p:cNvPr>
          <p:cNvGrpSpPr/>
          <p:nvPr/>
        </p:nvGrpSpPr>
        <p:grpSpPr>
          <a:xfrm>
            <a:off x="6707441" y="2851891"/>
            <a:ext cx="837249" cy="1312215"/>
            <a:chOff x="1933616" y="4498692"/>
            <a:chExt cx="837249" cy="1312215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7AFB59A-0529-41CF-B7BE-2A2D517A5E92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50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25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C50512D-B300-4FCD-81C1-8AA4B227500A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7FFE273-7CE3-428C-BABE-E3D865936DD8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6B1B3A8-950A-4E5C-9C8B-52AF7A15D618}"/>
              </a:ext>
            </a:extLst>
          </p:cNvPr>
          <p:cNvGrpSpPr/>
          <p:nvPr/>
        </p:nvGrpSpPr>
        <p:grpSpPr>
          <a:xfrm>
            <a:off x="8790282" y="2844841"/>
            <a:ext cx="837249" cy="1312215"/>
            <a:chOff x="1933616" y="4498692"/>
            <a:chExt cx="837249" cy="1312215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2100F2A-7B31-4ADE-987A-E221FECB20C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95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48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6E63A31-B462-4732-AABC-506A4454CB3F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48F10D92-8B3C-4174-B855-B3FD6B674E3B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7FEBD7A1-55F5-4AE5-AEBB-F5026D89E3B2}"/>
              </a:ext>
            </a:extLst>
          </p:cNvPr>
          <p:cNvSpPr txBox="1"/>
          <p:nvPr/>
        </p:nvSpPr>
        <p:spPr>
          <a:xfrm>
            <a:off x="2739089" y="419298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223F501-AA76-470E-8876-73BE3A7C12AF}"/>
              </a:ext>
            </a:extLst>
          </p:cNvPr>
          <p:cNvSpPr txBox="1"/>
          <p:nvPr/>
        </p:nvSpPr>
        <p:spPr>
          <a:xfrm>
            <a:off x="4821930" y="416210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36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FE26AF9-5EA5-4DC3-8E1F-A720E42E0FDA}"/>
              </a:ext>
            </a:extLst>
          </p:cNvPr>
          <p:cNvSpPr txBox="1"/>
          <p:nvPr/>
        </p:nvSpPr>
        <p:spPr>
          <a:xfrm>
            <a:off x="6931275" y="4192981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ECC89CE-AFFF-4D6A-AE14-1F3A0E04A9D3}"/>
              </a:ext>
            </a:extLst>
          </p:cNvPr>
          <p:cNvSpPr txBox="1"/>
          <p:nvPr/>
        </p:nvSpPr>
        <p:spPr>
          <a:xfrm>
            <a:off x="8987612" y="419298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47</a:t>
            </a:r>
          </a:p>
        </p:txBody>
      </p:sp>
    </p:spTree>
    <p:extLst>
      <p:ext uri="{BB962C8B-B14F-4D97-AF65-F5344CB8AC3E}">
        <p14:creationId xmlns:p14="http://schemas.microsoft.com/office/powerpoint/2010/main" val="193173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54" grpId="0"/>
      <p:bldP spid="55" grpId="0"/>
      <p:bldP spid="56" grpId="0"/>
      <p:bldP spid="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:\Users\TUAN\Downloads\Luyện tập 1.png">
            <a:extLst>
              <a:ext uri="{FF2B5EF4-FFF2-40B4-BE49-F238E27FC236}">
                <a16:creationId xmlns:a16="http://schemas.microsoft.com/office/drawing/2014/main" id="{BCF07CD2-7A18-4A68-B9A4-120260D29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9E20FBBB-DE88-40F2-89D6-B8816983CB3D}"/>
              </a:ext>
            </a:extLst>
          </p:cNvPr>
          <p:cNvSpPr/>
          <p:nvPr/>
        </p:nvSpPr>
        <p:spPr>
          <a:xfrm>
            <a:off x="1494572" y="170837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BC8822B-8748-4D0E-8D3C-A0FDD8259D23}"/>
              </a:ext>
            </a:extLst>
          </p:cNvPr>
          <p:cNvSpPr txBox="1"/>
          <p:nvPr/>
        </p:nvSpPr>
        <p:spPr>
          <a:xfrm>
            <a:off x="1991024" y="1690206"/>
            <a:ext cx="4179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Tìm chữ số thích hợp.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5D8A1F0-C411-4B7D-8AB1-C4A0EE23A1B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82122" y="2327117"/>
            <a:ext cx="7742643" cy="220376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F2F9614-62BB-4CA7-B8FD-F9C0E8C6FFFA}"/>
              </a:ext>
            </a:extLst>
          </p:cNvPr>
          <p:cNvSpPr/>
          <p:nvPr/>
        </p:nvSpPr>
        <p:spPr>
          <a:xfrm>
            <a:off x="3347121" y="2535672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16B842C-9334-4762-8ECC-1DAA09D98AB6}"/>
              </a:ext>
            </a:extLst>
          </p:cNvPr>
          <p:cNvSpPr/>
          <p:nvPr/>
        </p:nvSpPr>
        <p:spPr>
          <a:xfrm>
            <a:off x="6618598" y="3835080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CC58A1D-78FB-47DB-BE91-778CC437AC9F}"/>
              </a:ext>
            </a:extLst>
          </p:cNvPr>
          <p:cNvSpPr/>
          <p:nvPr/>
        </p:nvSpPr>
        <p:spPr>
          <a:xfrm>
            <a:off x="6117699" y="3181328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AE58E6B-9E63-4F7C-A39E-D17524C23294}"/>
              </a:ext>
            </a:extLst>
          </p:cNvPr>
          <p:cNvSpPr/>
          <p:nvPr/>
        </p:nvSpPr>
        <p:spPr>
          <a:xfrm>
            <a:off x="9699430" y="3921219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3DB4C311-3429-42CE-8EE0-C42B8AEBF325}"/>
              </a:ext>
            </a:extLst>
          </p:cNvPr>
          <p:cNvSpPr/>
          <p:nvPr/>
        </p:nvSpPr>
        <p:spPr>
          <a:xfrm>
            <a:off x="9223014" y="2535672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76254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95019781-1B2B-46AD-A823-69A05857BD72}"/>
              </a:ext>
            </a:extLst>
          </p:cNvPr>
          <p:cNvSpPr/>
          <p:nvPr/>
        </p:nvSpPr>
        <p:spPr>
          <a:xfrm>
            <a:off x="3119385" y="76242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6CCC79-30CD-4A45-BFF5-0EA9D1731B15}"/>
              </a:ext>
            </a:extLst>
          </p:cNvPr>
          <p:cNvSpPr txBox="1"/>
          <p:nvPr/>
        </p:nvSpPr>
        <p:spPr>
          <a:xfrm>
            <a:off x="3687942" y="719216"/>
            <a:ext cx="7644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Tòa nhà có 60 căn phòng. Có 35 căn phòng đã bật đèn. Hỏi còn bao nhiêu căn phòng chưa bật đèn?</a:t>
            </a:r>
          </a:p>
        </p:txBody>
      </p:sp>
      <p:pic>
        <p:nvPicPr>
          <p:cNvPr id="12" name="Picture 11" descr="C:\Users\TUAN\Downloads\Luyện tập 1.png">
            <a:extLst>
              <a:ext uri="{FF2B5EF4-FFF2-40B4-BE49-F238E27FC236}">
                <a16:creationId xmlns:a16="http://schemas.microsoft.com/office/drawing/2014/main" id="{9ACAF977-B3A7-4800-BF17-D59D6D280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C82806B-FA39-48EF-8D34-C8C8BF6D73B8}"/>
              </a:ext>
            </a:extLst>
          </p:cNvPr>
          <p:cNvGrpSpPr/>
          <p:nvPr/>
        </p:nvGrpSpPr>
        <p:grpSpPr>
          <a:xfrm>
            <a:off x="730153" y="2005781"/>
            <a:ext cx="4756248" cy="4135582"/>
            <a:chOff x="978751" y="1413327"/>
            <a:chExt cx="5117249" cy="4568379"/>
          </a:xfrm>
        </p:grpSpPr>
        <p:sp>
          <p:nvSpPr>
            <p:cNvPr id="14" name="Oval 2">
              <a:extLst>
                <a:ext uri="{FF2B5EF4-FFF2-40B4-BE49-F238E27FC236}">
                  <a16:creationId xmlns:a16="http://schemas.microsoft.com/office/drawing/2014/main" id="{16E912C5-90D6-42F5-9878-92E728761144}"/>
                </a:ext>
              </a:extLst>
            </p:cNvPr>
            <p:cNvSpPr/>
            <p:nvPr/>
          </p:nvSpPr>
          <p:spPr>
            <a:xfrm>
              <a:off x="1009650" y="5067300"/>
              <a:ext cx="5086350" cy="914406"/>
            </a:xfrm>
            <a:custGeom>
              <a:avLst/>
              <a:gdLst>
                <a:gd name="connsiteX0" fmla="*/ 0 w 5086350"/>
                <a:gd name="connsiteY0" fmla="*/ 457200 h 914400"/>
                <a:gd name="connsiteX1" fmla="*/ 2543175 w 5086350"/>
                <a:gd name="connsiteY1" fmla="*/ 0 h 914400"/>
                <a:gd name="connsiteX2" fmla="*/ 5086350 w 5086350"/>
                <a:gd name="connsiteY2" fmla="*/ 457200 h 914400"/>
                <a:gd name="connsiteX3" fmla="*/ 2543175 w 5086350"/>
                <a:gd name="connsiteY3" fmla="*/ 914400 h 914400"/>
                <a:gd name="connsiteX4" fmla="*/ 0 w 5086350"/>
                <a:gd name="connsiteY4" fmla="*/ 457200 h 914400"/>
                <a:gd name="connsiteX0" fmla="*/ 0 w 5086350"/>
                <a:gd name="connsiteY0" fmla="*/ 460602 h 929751"/>
                <a:gd name="connsiteX1" fmla="*/ 2543175 w 5086350"/>
                <a:gd name="connsiteY1" fmla="*/ 3402 h 929751"/>
                <a:gd name="connsiteX2" fmla="*/ 5086350 w 5086350"/>
                <a:gd name="connsiteY2" fmla="*/ 670152 h 929751"/>
                <a:gd name="connsiteX3" fmla="*/ 2543175 w 5086350"/>
                <a:gd name="connsiteY3" fmla="*/ 917802 h 929751"/>
                <a:gd name="connsiteX4" fmla="*/ 0 w 5086350"/>
                <a:gd name="connsiteY4" fmla="*/ 460602 h 929751"/>
                <a:gd name="connsiteX0" fmla="*/ 0 w 5086350"/>
                <a:gd name="connsiteY0" fmla="*/ 666750 h 914406"/>
                <a:gd name="connsiteX1" fmla="*/ 2543175 w 5086350"/>
                <a:gd name="connsiteY1" fmla="*/ 0 h 914406"/>
                <a:gd name="connsiteX2" fmla="*/ 5086350 w 5086350"/>
                <a:gd name="connsiteY2" fmla="*/ 666750 h 914406"/>
                <a:gd name="connsiteX3" fmla="*/ 2543175 w 5086350"/>
                <a:gd name="connsiteY3" fmla="*/ 914400 h 914406"/>
                <a:gd name="connsiteX4" fmla="*/ 0 w 5086350"/>
                <a:gd name="connsiteY4" fmla="*/ 666750 h 914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6350" h="914406">
                  <a:moveTo>
                    <a:pt x="0" y="666750"/>
                  </a:moveTo>
                  <a:cubicBezTo>
                    <a:pt x="0" y="414245"/>
                    <a:pt x="1695450" y="0"/>
                    <a:pt x="2543175" y="0"/>
                  </a:cubicBezTo>
                  <a:cubicBezTo>
                    <a:pt x="3390900" y="0"/>
                    <a:pt x="5086350" y="414245"/>
                    <a:pt x="5086350" y="666750"/>
                  </a:cubicBezTo>
                  <a:cubicBezTo>
                    <a:pt x="5086350" y="919255"/>
                    <a:pt x="3390900" y="914400"/>
                    <a:pt x="2543175" y="914400"/>
                  </a:cubicBezTo>
                  <a:cubicBezTo>
                    <a:pt x="1695450" y="914400"/>
                    <a:pt x="0" y="919255"/>
                    <a:pt x="0" y="666750"/>
                  </a:cubicBezTo>
                  <a:close/>
                </a:path>
              </a:pathLst>
            </a:custGeom>
            <a:solidFill>
              <a:srgbClr val="9CB863"/>
            </a:solidFill>
            <a:ln>
              <a:solidFill>
                <a:srgbClr val="9CB8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15" name="Picture 6" descr="Free Cartoon Tree Vector Vector Art &amp;amp; Graphics | freevector.com">
              <a:extLst>
                <a:ext uri="{FF2B5EF4-FFF2-40B4-BE49-F238E27FC236}">
                  <a16:creationId xmlns:a16="http://schemas.microsoft.com/office/drawing/2014/main" id="{AACD4FCC-B43C-4006-83A0-010E5A76760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03" t="41905" r="67664" b="9420"/>
            <a:stretch/>
          </p:blipFill>
          <p:spPr bwMode="auto">
            <a:xfrm>
              <a:off x="1419620" y="3744686"/>
              <a:ext cx="1275618" cy="1995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ABBCB2B-86C3-45BF-9135-7603AD116350}"/>
                </a:ext>
              </a:extLst>
            </p:cNvPr>
            <p:cNvSpPr/>
            <p:nvPr/>
          </p:nvSpPr>
          <p:spPr>
            <a:xfrm>
              <a:off x="2366479" y="2022325"/>
              <a:ext cx="2372691" cy="3644347"/>
            </a:xfrm>
            <a:prstGeom prst="rect">
              <a:avLst/>
            </a:prstGeom>
            <a:solidFill>
              <a:srgbClr val="98CBA0"/>
            </a:solidFill>
            <a:ln>
              <a:solidFill>
                <a:srgbClr val="98CB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837D647-4A9D-4EAC-A769-B954A8400FF3}"/>
                </a:ext>
              </a:extLst>
            </p:cNvPr>
            <p:cNvSpPr/>
            <p:nvPr/>
          </p:nvSpPr>
          <p:spPr>
            <a:xfrm>
              <a:off x="2366479" y="1913353"/>
              <a:ext cx="2372690" cy="96675"/>
            </a:xfrm>
            <a:prstGeom prst="rect">
              <a:avLst/>
            </a:prstGeom>
            <a:solidFill>
              <a:srgbClr val="57927F"/>
            </a:solidFill>
            <a:ln>
              <a:solidFill>
                <a:srgbClr val="5792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7ACFC52-7D4D-4FCF-A501-A7DBAE957019}"/>
                </a:ext>
              </a:extLst>
            </p:cNvPr>
            <p:cNvSpPr/>
            <p:nvPr/>
          </p:nvSpPr>
          <p:spPr>
            <a:xfrm>
              <a:off x="2491409" y="1563757"/>
              <a:ext cx="2133600" cy="336344"/>
            </a:xfrm>
            <a:prstGeom prst="rect">
              <a:avLst/>
            </a:prstGeom>
            <a:solidFill>
              <a:srgbClr val="98CBA0"/>
            </a:solidFill>
            <a:ln>
              <a:solidFill>
                <a:srgbClr val="98CB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1386F40-0A13-4062-8F9A-13A0B6E50647}"/>
                </a:ext>
              </a:extLst>
            </p:cNvPr>
            <p:cNvSpPr/>
            <p:nvPr/>
          </p:nvSpPr>
          <p:spPr>
            <a:xfrm>
              <a:off x="2644086" y="1413327"/>
              <a:ext cx="1814030" cy="149205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20" name="Picture 8" descr="Free Cartoon Tree Vector Vector Art &amp;amp; Graphics | freevector.com">
              <a:extLst>
                <a:ext uri="{FF2B5EF4-FFF2-40B4-BE49-F238E27FC236}">
                  <a16:creationId xmlns:a16="http://schemas.microsoft.com/office/drawing/2014/main" id="{29B0838F-78FF-4F4C-BF59-52C7CFA6C8B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0" t="7831" r="69670" b="58909"/>
            <a:stretch/>
          </p:blipFill>
          <p:spPr bwMode="auto">
            <a:xfrm>
              <a:off x="978751" y="4383467"/>
              <a:ext cx="1171116" cy="1357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829115D-2AC1-4A50-B6D3-0BE118E753B8}"/>
                </a:ext>
              </a:extLst>
            </p:cNvPr>
            <p:cNvSpPr/>
            <p:nvPr/>
          </p:nvSpPr>
          <p:spPr>
            <a:xfrm>
              <a:off x="3403144" y="5152822"/>
              <a:ext cx="351064" cy="504157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0FE8A3F-7C83-4003-8C19-170BA8160726}"/>
                </a:ext>
              </a:extLst>
            </p:cNvPr>
            <p:cNvSpPr/>
            <p:nvPr/>
          </p:nvSpPr>
          <p:spPr>
            <a:xfrm>
              <a:off x="2542486" y="2169953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6D4AF24-2423-4411-97BA-06CF278C36E6}"/>
                </a:ext>
              </a:extLst>
            </p:cNvPr>
            <p:cNvSpPr/>
            <p:nvPr/>
          </p:nvSpPr>
          <p:spPr>
            <a:xfrm>
              <a:off x="2906078" y="2169953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8406B20-BBD2-474D-8788-A27AA8875E1C}"/>
                </a:ext>
              </a:extLst>
            </p:cNvPr>
            <p:cNvSpPr/>
            <p:nvPr/>
          </p:nvSpPr>
          <p:spPr>
            <a:xfrm>
              <a:off x="3266384" y="2169953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EBD075C-A901-434E-9AB8-EA43C676FA22}"/>
                </a:ext>
              </a:extLst>
            </p:cNvPr>
            <p:cNvSpPr/>
            <p:nvPr/>
          </p:nvSpPr>
          <p:spPr>
            <a:xfrm>
              <a:off x="3626690" y="2169953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B9A7D2A-E522-4C22-A9BE-31B773D4682A}"/>
                </a:ext>
              </a:extLst>
            </p:cNvPr>
            <p:cNvSpPr/>
            <p:nvPr/>
          </p:nvSpPr>
          <p:spPr>
            <a:xfrm>
              <a:off x="3985107" y="2169953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D170FF2-AFCC-42F0-B174-AF560B83DA7E}"/>
                </a:ext>
              </a:extLst>
            </p:cNvPr>
            <p:cNvSpPr/>
            <p:nvPr/>
          </p:nvSpPr>
          <p:spPr>
            <a:xfrm>
              <a:off x="4343524" y="2169953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08280DF-D6E1-47CA-87EE-6E5AEE6D296F}"/>
                </a:ext>
              </a:extLst>
            </p:cNvPr>
            <p:cNvSpPr/>
            <p:nvPr/>
          </p:nvSpPr>
          <p:spPr>
            <a:xfrm>
              <a:off x="2542486" y="2458619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0686A55-0FD5-46AB-B119-EF4F2F13C284}"/>
                </a:ext>
              </a:extLst>
            </p:cNvPr>
            <p:cNvSpPr/>
            <p:nvPr/>
          </p:nvSpPr>
          <p:spPr>
            <a:xfrm>
              <a:off x="2906078" y="2458619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014DBD3-9237-4ECA-B30F-06D997D9A572}"/>
                </a:ext>
              </a:extLst>
            </p:cNvPr>
            <p:cNvSpPr/>
            <p:nvPr/>
          </p:nvSpPr>
          <p:spPr>
            <a:xfrm>
              <a:off x="3266384" y="2458619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3A82C44-5088-41C2-9F81-B3875C027D66}"/>
                </a:ext>
              </a:extLst>
            </p:cNvPr>
            <p:cNvSpPr/>
            <p:nvPr/>
          </p:nvSpPr>
          <p:spPr>
            <a:xfrm>
              <a:off x="3626690" y="2458619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52910CD-1533-45BD-98E8-21F817F05AF3}"/>
                </a:ext>
              </a:extLst>
            </p:cNvPr>
            <p:cNvSpPr/>
            <p:nvPr/>
          </p:nvSpPr>
          <p:spPr>
            <a:xfrm>
              <a:off x="3985107" y="2458619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0898708-C512-4CB6-8885-E5114CA3ECD0}"/>
                </a:ext>
              </a:extLst>
            </p:cNvPr>
            <p:cNvSpPr/>
            <p:nvPr/>
          </p:nvSpPr>
          <p:spPr>
            <a:xfrm>
              <a:off x="4343524" y="2458619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82D05C4-4D0C-4709-B3A9-B3BFB7D820AD}"/>
                </a:ext>
              </a:extLst>
            </p:cNvPr>
            <p:cNvSpPr/>
            <p:nvPr/>
          </p:nvSpPr>
          <p:spPr>
            <a:xfrm>
              <a:off x="2542486" y="2747285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DFE7B0F-9E28-46BF-BEA9-E3962A93FA31}"/>
                </a:ext>
              </a:extLst>
            </p:cNvPr>
            <p:cNvSpPr/>
            <p:nvPr/>
          </p:nvSpPr>
          <p:spPr>
            <a:xfrm>
              <a:off x="2906078" y="2747285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1351BF3-DDEC-417D-B8B7-30FF862B95B8}"/>
                </a:ext>
              </a:extLst>
            </p:cNvPr>
            <p:cNvSpPr/>
            <p:nvPr/>
          </p:nvSpPr>
          <p:spPr>
            <a:xfrm>
              <a:off x="3266384" y="2747285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5329075-39C3-48C2-A86A-041C8A451C3F}"/>
                </a:ext>
              </a:extLst>
            </p:cNvPr>
            <p:cNvSpPr/>
            <p:nvPr/>
          </p:nvSpPr>
          <p:spPr>
            <a:xfrm>
              <a:off x="3626690" y="2747285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8B21447-FDD8-4A7D-8F92-B8E855A3FB7A}"/>
                </a:ext>
              </a:extLst>
            </p:cNvPr>
            <p:cNvSpPr/>
            <p:nvPr/>
          </p:nvSpPr>
          <p:spPr>
            <a:xfrm>
              <a:off x="3985107" y="2747285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454E7CC-1242-482D-BCE9-46E59CBFBB9C}"/>
                </a:ext>
              </a:extLst>
            </p:cNvPr>
            <p:cNvSpPr/>
            <p:nvPr/>
          </p:nvSpPr>
          <p:spPr>
            <a:xfrm>
              <a:off x="4343524" y="2747285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F81E088-4B1F-45A6-89E3-C692EEEBF0C7}"/>
                </a:ext>
              </a:extLst>
            </p:cNvPr>
            <p:cNvSpPr/>
            <p:nvPr/>
          </p:nvSpPr>
          <p:spPr>
            <a:xfrm>
              <a:off x="2542486" y="3035951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7686E90-E4D7-469F-B723-03389A76FF53}"/>
                </a:ext>
              </a:extLst>
            </p:cNvPr>
            <p:cNvSpPr/>
            <p:nvPr/>
          </p:nvSpPr>
          <p:spPr>
            <a:xfrm>
              <a:off x="2906078" y="3035951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A5E7F51-A578-4C52-B34F-7D007A455D7D}"/>
                </a:ext>
              </a:extLst>
            </p:cNvPr>
            <p:cNvSpPr/>
            <p:nvPr/>
          </p:nvSpPr>
          <p:spPr>
            <a:xfrm>
              <a:off x="3266384" y="3035951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55A6154-00A0-439D-9AFC-3A8E1B92B86F}"/>
                </a:ext>
              </a:extLst>
            </p:cNvPr>
            <p:cNvSpPr/>
            <p:nvPr/>
          </p:nvSpPr>
          <p:spPr>
            <a:xfrm>
              <a:off x="3626690" y="3035951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F3018012-E0DA-41FC-8AA8-8BEFC3B6BF73}"/>
                </a:ext>
              </a:extLst>
            </p:cNvPr>
            <p:cNvSpPr/>
            <p:nvPr/>
          </p:nvSpPr>
          <p:spPr>
            <a:xfrm>
              <a:off x="3985107" y="3035951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18A080E-C199-4273-980D-9709A32B150B}"/>
                </a:ext>
              </a:extLst>
            </p:cNvPr>
            <p:cNvSpPr/>
            <p:nvPr/>
          </p:nvSpPr>
          <p:spPr>
            <a:xfrm>
              <a:off x="4343524" y="3035951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04C7F6A-E771-44BF-B389-36B8287EB0F2}"/>
                </a:ext>
              </a:extLst>
            </p:cNvPr>
            <p:cNvSpPr/>
            <p:nvPr/>
          </p:nvSpPr>
          <p:spPr>
            <a:xfrm>
              <a:off x="2542486" y="3324617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C9F4E35A-44A5-406D-B597-01E745878376}"/>
                </a:ext>
              </a:extLst>
            </p:cNvPr>
            <p:cNvSpPr/>
            <p:nvPr/>
          </p:nvSpPr>
          <p:spPr>
            <a:xfrm>
              <a:off x="2906078" y="3324617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2CD4A11-AF59-4CCE-929A-7C9D5F2B4FC3}"/>
                </a:ext>
              </a:extLst>
            </p:cNvPr>
            <p:cNvSpPr/>
            <p:nvPr/>
          </p:nvSpPr>
          <p:spPr>
            <a:xfrm>
              <a:off x="3266384" y="3324617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2DC0DC1E-F88E-4EA8-9D8B-2A6EF43CB7FD}"/>
                </a:ext>
              </a:extLst>
            </p:cNvPr>
            <p:cNvSpPr/>
            <p:nvPr/>
          </p:nvSpPr>
          <p:spPr>
            <a:xfrm>
              <a:off x="3626690" y="3324617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6867BDA-E544-41B4-ADFF-49E369D735CE}"/>
                </a:ext>
              </a:extLst>
            </p:cNvPr>
            <p:cNvSpPr/>
            <p:nvPr/>
          </p:nvSpPr>
          <p:spPr>
            <a:xfrm>
              <a:off x="3985107" y="3324617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957AB03F-5EF7-46BA-8393-01A6D2EF7326}"/>
                </a:ext>
              </a:extLst>
            </p:cNvPr>
            <p:cNvSpPr/>
            <p:nvPr/>
          </p:nvSpPr>
          <p:spPr>
            <a:xfrm>
              <a:off x="4343524" y="3324617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B9D1D65-7D72-4D36-B6AB-9AA7F630329F}"/>
                </a:ext>
              </a:extLst>
            </p:cNvPr>
            <p:cNvSpPr/>
            <p:nvPr/>
          </p:nvSpPr>
          <p:spPr>
            <a:xfrm>
              <a:off x="2542486" y="3613283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F0A86ADB-7368-4F0F-A8B4-DDD9A33DA071}"/>
                </a:ext>
              </a:extLst>
            </p:cNvPr>
            <p:cNvSpPr/>
            <p:nvPr/>
          </p:nvSpPr>
          <p:spPr>
            <a:xfrm>
              <a:off x="2906078" y="3613283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D3F62794-79A1-4621-95A7-E3BE8D6E62A5}"/>
                </a:ext>
              </a:extLst>
            </p:cNvPr>
            <p:cNvSpPr/>
            <p:nvPr/>
          </p:nvSpPr>
          <p:spPr>
            <a:xfrm>
              <a:off x="3266384" y="3613283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1B752BCC-FAF9-4347-8B15-6F2B985EAAEE}"/>
                </a:ext>
              </a:extLst>
            </p:cNvPr>
            <p:cNvSpPr/>
            <p:nvPr/>
          </p:nvSpPr>
          <p:spPr>
            <a:xfrm>
              <a:off x="3626690" y="3613283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5B51934-93A9-4E9D-8DD6-1FF67A1C5410}"/>
                </a:ext>
              </a:extLst>
            </p:cNvPr>
            <p:cNvSpPr/>
            <p:nvPr/>
          </p:nvSpPr>
          <p:spPr>
            <a:xfrm>
              <a:off x="3985107" y="3613283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FCD5827C-8BF2-4DA2-AD10-B6460B1176AE}"/>
                </a:ext>
              </a:extLst>
            </p:cNvPr>
            <p:cNvSpPr/>
            <p:nvPr/>
          </p:nvSpPr>
          <p:spPr>
            <a:xfrm>
              <a:off x="4343524" y="3613283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27FFD950-9118-4C73-A785-37FB8537ECBD}"/>
                </a:ext>
              </a:extLst>
            </p:cNvPr>
            <p:cNvSpPr/>
            <p:nvPr/>
          </p:nvSpPr>
          <p:spPr>
            <a:xfrm>
              <a:off x="2542486" y="3901949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A590FD1E-A77F-498A-A6C5-7170100971F6}"/>
                </a:ext>
              </a:extLst>
            </p:cNvPr>
            <p:cNvSpPr/>
            <p:nvPr/>
          </p:nvSpPr>
          <p:spPr>
            <a:xfrm>
              <a:off x="2906078" y="3901949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58263F5D-2DE3-4A2E-A0DF-6B6C24476962}"/>
                </a:ext>
              </a:extLst>
            </p:cNvPr>
            <p:cNvSpPr/>
            <p:nvPr/>
          </p:nvSpPr>
          <p:spPr>
            <a:xfrm>
              <a:off x="3266384" y="3901949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895B5732-45A7-4B1D-9E08-4F55231CB469}"/>
                </a:ext>
              </a:extLst>
            </p:cNvPr>
            <p:cNvSpPr/>
            <p:nvPr/>
          </p:nvSpPr>
          <p:spPr>
            <a:xfrm>
              <a:off x="3626690" y="3901949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72C225E2-6AD5-4ED0-BD86-1A2129E79442}"/>
                </a:ext>
              </a:extLst>
            </p:cNvPr>
            <p:cNvSpPr/>
            <p:nvPr/>
          </p:nvSpPr>
          <p:spPr>
            <a:xfrm>
              <a:off x="3985107" y="3901949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DB47C563-84A2-4676-817E-0857B7BC5A48}"/>
                </a:ext>
              </a:extLst>
            </p:cNvPr>
            <p:cNvSpPr/>
            <p:nvPr/>
          </p:nvSpPr>
          <p:spPr>
            <a:xfrm>
              <a:off x="4343524" y="3901949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163080B0-E2F6-46E7-B03D-44350D3A27B1}"/>
                </a:ext>
              </a:extLst>
            </p:cNvPr>
            <p:cNvSpPr/>
            <p:nvPr/>
          </p:nvSpPr>
          <p:spPr>
            <a:xfrm>
              <a:off x="2542486" y="4190615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26B067B9-B9AF-4F27-ABF2-2B4D44B0286D}"/>
                </a:ext>
              </a:extLst>
            </p:cNvPr>
            <p:cNvSpPr/>
            <p:nvPr/>
          </p:nvSpPr>
          <p:spPr>
            <a:xfrm>
              <a:off x="2906078" y="4190615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E7D57DA2-A238-4BC7-A77B-4D9671378AD1}"/>
                </a:ext>
              </a:extLst>
            </p:cNvPr>
            <p:cNvSpPr/>
            <p:nvPr/>
          </p:nvSpPr>
          <p:spPr>
            <a:xfrm>
              <a:off x="3266384" y="4190615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EB064A62-83C2-43FE-BE8C-419AA04DED86}"/>
                </a:ext>
              </a:extLst>
            </p:cNvPr>
            <p:cNvSpPr/>
            <p:nvPr/>
          </p:nvSpPr>
          <p:spPr>
            <a:xfrm>
              <a:off x="3626690" y="4190615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DEACE5D5-36A2-46B0-BE5E-B7FB86EC4F07}"/>
                </a:ext>
              </a:extLst>
            </p:cNvPr>
            <p:cNvSpPr/>
            <p:nvPr/>
          </p:nvSpPr>
          <p:spPr>
            <a:xfrm>
              <a:off x="3985107" y="4190615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C5894214-16A8-415D-A93B-20BE599B2CC7}"/>
                </a:ext>
              </a:extLst>
            </p:cNvPr>
            <p:cNvSpPr/>
            <p:nvPr/>
          </p:nvSpPr>
          <p:spPr>
            <a:xfrm>
              <a:off x="4343524" y="4190615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75AEAE36-DC7F-4FE4-B794-7E0660AD7C8A}"/>
                </a:ext>
              </a:extLst>
            </p:cNvPr>
            <p:cNvSpPr/>
            <p:nvPr/>
          </p:nvSpPr>
          <p:spPr>
            <a:xfrm>
              <a:off x="2542486" y="4479281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6CC7A81F-80EF-4B2F-8A46-2273FC6D0D1A}"/>
                </a:ext>
              </a:extLst>
            </p:cNvPr>
            <p:cNvSpPr/>
            <p:nvPr/>
          </p:nvSpPr>
          <p:spPr>
            <a:xfrm>
              <a:off x="2906078" y="4479281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67F9E37D-2C03-4156-AFAC-169B57269F27}"/>
                </a:ext>
              </a:extLst>
            </p:cNvPr>
            <p:cNvSpPr/>
            <p:nvPr/>
          </p:nvSpPr>
          <p:spPr>
            <a:xfrm>
              <a:off x="3266384" y="4479281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1C05DC8B-0DC4-4DF4-AB70-2FF4CC1BBA43}"/>
                </a:ext>
              </a:extLst>
            </p:cNvPr>
            <p:cNvSpPr/>
            <p:nvPr/>
          </p:nvSpPr>
          <p:spPr>
            <a:xfrm>
              <a:off x="3626690" y="4479281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93A25B17-E142-466E-A490-01501FAE56D2}"/>
                </a:ext>
              </a:extLst>
            </p:cNvPr>
            <p:cNvSpPr/>
            <p:nvPr/>
          </p:nvSpPr>
          <p:spPr>
            <a:xfrm>
              <a:off x="3985107" y="4479281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283C200-DCB9-47EA-85E7-460B41F92F8A}"/>
                </a:ext>
              </a:extLst>
            </p:cNvPr>
            <p:cNvSpPr/>
            <p:nvPr/>
          </p:nvSpPr>
          <p:spPr>
            <a:xfrm>
              <a:off x="4343524" y="4479281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88ED0CD5-534D-4365-9EAB-452A2F1CA267}"/>
                </a:ext>
              </a:extLst>
            </p:cNvPr>
            <p:cNvSpPr/>
            <p:nvPr/>
          </p:nvSpPr>
          <p:spPr>
            <a:xfrm>
              <a:off x="2542486" y="4767947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127BDB37-DE2E-4BF8-89B7-176DDF2AA577}"/>
                </a:ext>
              </a:extLst>
            </p:cNvPr>
            <p:cNvSpPr/>
            <p:nvPr/>
          </p:nvSpPr>
          <p:spPr>
            <a:xfrm>
              <a:off x="2906078" y="4767947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67A3F10-861C-447F-89B9-839ABF7018C7}"/>
                </a:ext>
              </a:extLst>
            </p:cNvPr>
            <p:cNvSpPr/>
            <p:nvPr/>
          </p:nvSpPr>
          <p:spPr>
            <a:xfrm>
              <a:off x="3266384" y="4767947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A41F43E0-80E4-4E5D-AA77-2466B12A8679}"/>
                </a:ext>
              </a:extLst>
            </p:cNvPr>
            <p:cNvSpPr/>
            <p:nvPr/>
          </p:nvSpPr>
          <p:spPr>
            <a:xfrm>
              <a:off x="3626690" y="4767947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C5199650-1162-437D-8479-9668C14558AC}"/>
                </a:ext>
              </a:extLst>
            </p:cNvPr>
            <p:cNvSpPr/>
            <p:nvPr/>
          </p:nvSpPr>
          <p:spPr>
            <a:xfrm>
              <a:off x="3985107" y="4767947"/>
              <a:ext cx="203200" cy="203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D8F3D305-50E0-417C-87A3-06192943BED0}"/>
                </a:ext>
              </a:extLst>
            </p:cNvPr>
            <p:cNvSpPr/>
            <p:nvPr/>
          </p:nvSpPr>
          <p:spPr>
            <a:xfrm>
              <a:off x="4343524" y="4767947"/>
              <a:ext cx="203200" cy="203200"/>
            </a:xfrm>
            <a:prstGeom prst="rect">
              <a:avLst/>
            </a:prstGeom>
            <a:solidFill>
              <a:srgbClr val="48654F"/>
            </a:solidFill>
            <a:ln>
              <a:solidFill>
                <a:srgbClr val="4865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82" name="Picture 10" descr="Free Cartoon Tree Vector Vector Art &amp;amp; Graphics | freevector.com">
              <a:extLst>
                <a:ext uri="{FF2B5EF4-FFF2-40B4-BE49-F238E27FC236}">
                  <a16:creationId xmlns:a16="http://schemas.microsoft.com/office/drawing/2014/main" id="{35ACC691-957A-4D86-AB29-F36ADB23F3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280" t="50000" r="9010" b="9420"/>
            <a:stretch/>
          </p:blipFill>
          <p:spPr bwMode="auto">
            <a:xfrm>
              <a:off x="4350003" y="4151071"/>
              <a:ext cx="1336026" cy="1807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7A297217-CE67-43E0-A455-CDC615E2C2F7}"/>
              </a:ext>
            </a:extLst>
          </p:cNvPr>
          <p:cNvSpPr txBox="1"/>
          <p:nvPr/>
        </p:nvSpPr>
        <p:spPr>
          <a:xfrm>
            <a:off x="6651043" y="1957028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3EBB7F1B-A055-4407-81F5-CBB81590990B}"/>
              </a:ext>
            </a:extLst>
          </p:cNvPr>
          <p:cNvSpPr txBox="1"/>
          <p:nvPr/>
        </p:nvSpPr>
        <p:spPr>
          <a:xfrm>
            <a:off x="4696658" y="2596156"/>
            <a:ext cx="6841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Còn số căn phòng chưa bật đèn là: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8D52C858-62C0-4157-A963-F6A60C2FE657}"/>
              </a:ext>
            </a:extLst>
          </p:cNvPr>
          <p:cNvSpPr txBox="1"/>
          <p:nvPr/>
        </p:nvSpPr>
        <p:spPr>
          <a:xfrm>
            <a:off x="5250879" y="3250181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60 – 35 = 25 (căn phòng)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CE2DAEF9-C56F-40CF-8C85-1CDACE97F883}"/>
              </a:ext>
            </a:extLst>
          </p:cNvPr>
          <p:cNvSpPr txBox="1"/>
          <p:nvPr/>
        </p:nvSpPr>
        <p:spPr>
          <a:xfrm>
            <a:off x="6651043" y="3904206"/>
            <a:ext cx="3837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25 căn phòng.</a:t>
            </a:r>
          </a:p>
        </p:txBody>
      </p:sp>
    </p:spTree>
    <p:extLst>
      <p:ext uri="{BB962C8B-B14F-4D97-AF65-F5344CB8AC3E}">
        <p14:creationId xmlns:p14="http://schemas.microsoft.com/office/powerpoint/2010/main" val="158391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83" grpId="0"/>
      <p:bldP spid="84" grpId="0"/>
      <p:bldP spid="85" grpId="0"/>
      <p:bldP spid="8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A0C1EFC6-CF0C-467E-ACEE-F170A42E78E9}"/>
              </a:ext>
            </a:extLst>
          </p:cNvPr>
          <p:cNvSpPr/>
          <p:nvPr/>
        </p:nvSpPr>
        <p:spPr>
          <a:xfrm>
            <a:off x="1833315" y="130983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EBE34F2-F417-4EBA-992F-A082F61E8095}"/>
              </a:ext>
            </a:extLst>
          </p:cNvPr>
          <p:cNvSpPr txBox="1"/>
          <p:nvPr/>
        </p:nvSpPr>
        <p:spPr>
          <a:xfrm>
            <a:off x="2270637" y="1309837"/>
            <a:ext cx="3028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Chọn kết quả đúng.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CFEA022-41AD-47A4-B3BA-61DC944E23D8}"/>
              </a:ext>
            </a:extLst>
          </p:cNvPr>
          <p:cNvSpPr txBox="1"/>
          <p:nvPr/>
        </p:nvSpPr>
        <p:spPr>
          <a:xfrm>
            <a:off x="1523599" y="2123466"/>
            <a:ext cx="4686300" cy="1593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400" dirty="0"/>
              <a:t>a) 32 + 48 – 16 = ?</a:t>
            </a:r>
          </a:p>
          <a:p>
            <a:pPr algn="just">
              <a:lnSpc>
                <a:spcPct val="250000"/>
              </a:lnSpc>
            </a:pPr>
            <a:r>
              <a:rPr lang="vi-VN" sz="2400" dirty="0">
                <a:solidFill>
                  <a:srgbClr val="F35757"/>
                </a:solidFill>
              </a:rPr>
              <a:t>A. </a:t>
            </a:r>
            <a:r>
              <a:rPr lang="vi-VN" sz="2400" dirty="0"/>
              <a:t>54 	     </a:t>
            </a:r>
            <a:r>
              <a:rPr lang="vi-VN" sz="2400" dirty="0">
                <a:solidFill>
                  <a:srgbClr val="F35757"/>
                </a:solidFill>
              </a:rPr>
              <a:t>B. </a:t>
            </a:r>
            <a:r>
              <a:rPr lang="vi-VN" sz="2400" dirty="0"/>
              <a:t>64	</a:t>
            </a:r>
            <a:r>
              <a:rPr lang="vi-VN" sz="2400" dirty="0">
                <a:solidFill>
                  <a:srgbClr val="F35757"/>
                </a:solidFill>
              </a:rPr>
              <a:t>C. </a:t>
            </a:r>
            <a:r>
              <a:rPr lang="vi-VN" sz="2400" dirty="0"/>
              <a:t>74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4EE3C11-5B81-4BE6-9163-B26CE684B2B2}"/>
              </a:ext>
            </a:extLst>
          </p:cNvPr>
          <p:cNvSpPr txBox="1"/>
          <p:nvPr/>
        </p:nvSpPr>
        <p:spPr>
          <a:xfrm>
            <a:off x="6892013" y="2123466"/>
            <a:ext cx="4686300" cy="1593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400" dirty="0"/>
              <a:t>b) 33 – 16 + 53 = ?</a:t>
            </a:r>
          </a:p>
          <a:p>
            <a:pPr algn="just">
              <a:lnSpc>
                <a:spcPct val="250000"/>
              </a:lnSpc>
            </a:pPr>
            <a:r>
              <a:rPr lang="vi-VN" sz="2400" dirty="0">
                <a:solidFill>
                  <a:srgbClr val="F35757"/>
                </a:solidFill>
              </a:rPr>
              <a:t>A. </a:t>
            </a:r>
            <a:r>
              <a:rPr lang="vi-VN" sz="2400" dirty="0"/>
              <a:t>70	     </a:t>
            </a:r>
            <a:r>
              <a:rPr lang="vi-VN" sz="2400" dirty="0">
                <a:solidFill>
                  <a:srgbClr val="F35757"/>
                </a:solidFill>
              </a:rPr>
              <a:t>B. </a:t>
            </a:r>
            <a:r>
              <a:rPr lang="vi-VN" sz="2400" dirty="0"/>
              <a:t>60	</a:t>
            </a:r>
            <a:r>
              <a:rPr lang="vi-VN" sz="2400" dirty="0">
                <a:solidFill>
                  <a:srgbClr val="F35757"/>
                </a:solidFill>
              </a:rPr>
              <a:t>C. </a:t>
            </a:r>
            <a:r>
              <a:rPr lang="vi-VN" sz="2400" dirty="0"/>
              <a:t>50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65A630A-664B-4521-A620-8BA79F014838}"/>
              </a:ext>
            </a:extLst>
          </p:cNvPr>
          <p:cNvSpPr/>
          <p:nvPr/>
        </p:nvSpPr>
        <p:spPr>
          <a:xfrm>
            <a:off x="2094637" y="2811217"/>
            <a:ext cx="748382" cy="38490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80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C1FA11B-126F-4370-83D0-BFCB72563DF2}"/>
              </a:ext>
            </a:extLst>
          </p:cNvPr>
          <p:cNvSpPr/>
          <p:nvPr/>
        </p:nvSpPr>
        <p:spPr>
          <a:xfrm>
            <a:off x="2762955" y="3196123"/>
            <a:ext cx="563376" cy="5777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DBF6A5EA-59AB-44D7-9B36-C041EE513786}"/>
              </a:ext>
            </a:extLst>
          </p:cNvPr>
          <p:cNvSpPr/>
          <p:nvPr/>
        </p:nvSpPr>
        <p:spPr>
          <a:xfrm>
            <a:off x="7490750" y="2794652"/>
            <a:ext cx="748382" cy="38490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F64C23D-5A35-4C9F-9E20-BF68B84E3059}"/>
              </a:ext>
            </a:extLst>
          </p:cNvPr>
          <p:cNvSpPr/>
          <p:nvPr/>
        </p:nvSpPr>
        <p:spPr>
          <a:xfrm>
            <a:off x="6780937" y="3209060"/>
            <a:ext cx="563376" cy="5777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8" name="Picture 27" descr="C:\Users\TUAN\Downloads\Luyện tập 1.png">
            <a:extLst>
              <a:ext uri="{FF2B5EF4-FFF2-40B4-BE49-F238E27FC236}">
                <a16:creationId xmlns:a16="http://schemas.microsoft.com/office/drawing/2014/main" id="{17823D4F-3E5F-4ED9-ADDC-F4B87B66D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275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  <p:bldP spid="23" grpId="0"/>
      <p:bldP spid="24" grpId="0" animBg="1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7FB1C230-113F-43CC-945E-CB85F753F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DA2C6F73-4289-44A3-B74F-2307A66CDC2E}"/>
              </a:ext>
            </a:extLst>
          </p:cNvPr>
          <p:cNvSpPr/>
          <p:nvPr/>
        </p:nvSpPr>
        <p:spPr>
          <a:xfrm>
            <a:off x="1411722" y="131348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C1A46E1-55C8-4E4C-89AE-CFB235F0816F}"/>
              </a:ext>
            </a:extLst>
          </p:cNvPr>
          <p:cNvSpPr txBox="1"/>
          <p:nvPr/>
        </p:nvSpPr>
        <p:spPr>
          <a:xfrm>
            <a:off x="1375968" y="1896484"/>
            <a:ext cx="35842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Mỗi con mèo sẽ câu con cá ghi phép tính có kết quả là số ghi trên xô.</a:t>
            </a:r>
          </a:p>
          <a:p>
            <a:pPr algn="just"/>
            <a:r>
              <a:rPr lang="vi-VN" sz="2400" dirty="0"/>
              <a:t>Tìm cá cho mỗi con mèo.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74AD6DCA-8521-47E3-A80C-D70EA10AF8F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01812" y="1532144"/>
            <a:ext cx="4652565" cy="4748002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06F6C5E3-7E01-4F6E-AD0F-9176F6926D07}"/>
              </a:ext>
            </a:extLst>
          </p:cNvPr>
          <p:cNvGrpSpPr/>
          <p:nvPr/>
        </p:nvGrpSpPr>
        <p:grpSpPr>
          <a:xfrm>
            <a:off x="9927874" y="2321796"/>
            <a:ext cx="807151" cy="662828"/>
            <a:chOff x="1750173" y="2926500"/>
            <a:chExt cx="807151" cy="662828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4124CAC0-A012-418A-8601-24237C2E8BC9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7611402-8C0E-48D1-BC1F-6E1396D6107C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45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A1ECD75-84BE-46F0-835C-94BD708B4E6E}"/>
              </a:ext>
            </a:extLst>
          </p:cNvPr>
          <p:cNvGrpSpPr/>
          <p:nvPr/>
        </p:nvGrpSpPr>
        <p:grpSpPr>
          <a:xfrm>
            <a:off x="9927874" y="3835476"/>
            <a:ext cx="807151" cy="662828"/>
            <a:chOff x="1750173" y="2926500"/>
            <a:chExt cx="807151" cy="662828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980C10B-DB1C-44EC-A053-734A9EE8BD92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87B718D-7CA2-4C95-90AC-C69BE5162D3E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65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F362CDC-6625-49E3-B3AB-90F7CC1CC890}"/>
              </a:ext>
            </a:extLst>
          </p:cNvPr>
          <p:cNvGrpSpPr/>
          <p:nvPr/>
        </p:nvGrpSpPr>
        <p:grpSpPr>
          <a:xfrm>
            <a:off x="9927874" y="5349156"/>
            <a:ext cx="807151" cy="662828"/>
            <a:chOff x="1750173" y="2926500"/>
            <a:chExt cx="807151" cy="662828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3A532C1-DEC9-4AD0-8AAD-60A43A081645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37713D3-4990-4363-8B5E-54EB5F12A397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55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BB18EC6A-8B3D-4410-9BBD-CB03E0A51FB1}"/>
              </a:ext>
            </a:extLst>
          </p:cNvPr>
          <p:cNvSpPr/>
          <p:nvPr/>
        </p:nvSpPr>
        <p:spPr>
          <a:xfrm>
            <a:off x="7445829" y="2444323"/>
            <a:ext cx="1137992" cy="386975"/>
          </a:xfrm>
          <a:custGeom>
            <a:avLst/>
            <a:gdLst>
              <a:gd name="connsiteX0" fmla="*/ 1422400 w 1422400"/>
              <a:gd name="connsiteY0" fmla="*/ 362857 h 386975"/>
              <a:gd name="connsiteX1" fmla="*/ 899886 w 1422400"/>
              <a:gd name="connsiteY1" fmla="*/ 348343 h 386975"/>
              <a:gd name="connsiteX2" fmla="*/ 0 w 1422400"/>
              <a:gd name="connsiteY2" fmla="*/ 0 h 386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2400" h="386975">
                <a:moveTo>
                  <a:pt x="1422400" y="362857"/>
                </a:moveTo>
                <a:cubicBezTo>
                  <a:pt x="1279676" y="385838"/>
                  <a:pt x="1136953" y="408819"/>
                  <a:pt x="899886" y="348343"/>
                </a:cubicBezTo>
                <a:cubicBezTo>
                  <a:pt x="662819" y="287867"/>
                  <a:pt x="331409" y="1439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BDB6CDE8-8D9D-454F-B3CC-2ED8303697A1}"/>
              </a:ext>
            </a:extLst>
          </p:cNvPr>
          <p:cNvSpPr/>
          <p:nvPr/>
        </p:nvSpPr>
        <p:spPr>
          <a:xfrm>
            <a:off x="7310438" y="4348163"/>
            <a:ext cx="1119187" cy="1090612"/>
          </a:xfrm>
          <a:custGeom>
            <a:avLst/>
            <a:gdLst>
              <a:gd name="connsiteX0" fmla="*/ 1119187 w 1119187"/>
              <a:gd name="connsiteY0" fmla="*/ 0 h 1090612"/>
              <a:gd name="connsiteX1" fmla="*/ 742950 w 1119187"/>
              <a:gd name="connsiteY1" fmla="*/ 247650 h 1090612"/>
              <a:gd name="connsiteX2" fmla="*/ 619125 w 1119187"/>
              <a:gd name="connsiteY2" fmla="*/ 695325 h 1090612"/>
              <a:gd name="connsiteX3" fmla="*/ 0 w 1119187"/>
              <a:gd name="connsiteY3" fmla="*/ 1090612 h 1090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9187" h="1090612">
                <a:moveTo>
                  <a:pt x="1119187" y="0"/>
                </a:moveTo>
                <a:cubicBezTo>
                  <a:pt x="972740" y="65881"/>
                  <a:pt x="826294" y="131763"/>
                  <a:pt x="742950" y="247650"/>
                </a:cubicBezTo>
                <a:cubicBezTo>
                  <a:pt x="659606" y="363537"/>
                  <a:pt x="742950" y="554831"/>
                  <a:pt x="619125" y="695325"/>
                </a:cubicBezTo>
                <a:cubicBezTo>
                  <a:pt x="495300" y="835819"/>
                  <a:pt x="247650" y="963215"/>
                  <a:pt x="0" y="1090612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789D3164-C96B-4227-98D7-456D1A2C32A4}"/>
              </a:ext>
            </a:extLst>
          </p:cNvPr>
          <p:cNvSpPr/>
          <p:nvPr/>
        </p:nvSpPr>
        <p:spPr>
          <a:xfrm>
            <a:off x="7277100" y="4067175"/>
            <a:ext cx="1219200" cy="1728788"/>
          </a:xfrm>
          <a:custGeom>
            <a:avLst/>
            <a:gdLst>
              <a:gd name="connsiteX0" fmla="*/ 1219200 w 1219200"/>
              <a:gd name="connsiteY0" fmla="*/ 1728788 h 1728788"/>
              <a:gd name="connsiteX1" fmla="*/ 990600 w 1219200"/>
              <a:gd name="connsiteY1" fmla="*/ 1371600 h 1728788"/>
              <a:gd name="connsiteX2" fmla="*/ 938213 w 1219200"/>
              <a:gd name="connsiteY2" fmla="*/ 723900 h 1728788"/>
              <a:gd name="connsiteX3" fmla="*/ 0 w 1219200"/>
              <a:gd name="connsiteY3" fmla="*/ 0 h 172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" h="1728788">
                <a:moveTo>
                  <a:pt x="1219200" y="1728788"/>
                </a:moveTo>
                <a:cubicBezTo>
                  <a:pt x="1128315" y="1633934"/>
                  <a:pt x="1037431" y="1539081"/>
                  <a:pt x="990600" y="1371600"/>
                </a:cubicBezTo>
                <a:cubicBezTo>
                  <a:pt x="943769" y="1204119"/>
                  <a:pt x="1103313" y="952500"/>
                  <a:pt x="938213" y="723900"/>
                </a:cubicBezTo>
                <a:cubicBezTo>
                  <a:pt x="773113" y="495300"/>
                  <a:pt x="386556" y="247650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015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/>
      <p:bldP spid="56" grpId="0" animBg="1"/>
      <p:bldP spid="57" grpId="0" animBg="1"/>
      <p:bldP spid="5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A4A18D-F6BA-403C-819D-8A5A7B62CE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8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146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224</Words>
  <Application>Microsoft Office PowerPoint</Application>
  <PresentationFormat>Widescreen</PresentationFormat>
  <Paragraphs>59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Arial-Rounded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 Quyen</dc:creator>
  <cp:lastModifiedBy>Ms Quyen</cp:lastModifiedBy>
  <cp:revision>4</cp:revision>
  <dcterms:created xsi:type="dcterms:W3CDTF">2021-11-28T15:10:12Z</dcterms:created>
  <dcterms:modified xsi:type="dcterms:W3CDTF">2021-11-28T15:25:57Z</dcterms:modified>
</cp:coreProperties>
</file>