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7.jpg" ContentType="image/jpeg"/>
  <Override PartName="/ppt/notesSlides/notesSlide6.xml" ContentType="application/vnd.openxmlformats-officedocument.presentationml.notesSlide+xml"/>
  <Override PartName="/ppt/media/image19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2" r:id="rId3"/>
  </p:sldMasterIdLst>
  <p:notesMasterIdLst>
    <p:notesMasterId r:id="rId17"/>
  </p:notesMasterIdLst>
  <p:sldIdLst>
    <p:sldId id="259" r:id="rId4"/>
    <p:sldId id="264" r:id="rId5"/>
    <p:sldId id="265" r:id="rId6"/>
    <p:sldId id="307" r:id="rId7"/>
    <p:sldId id="309" r:id="rId8"/>
    <p:sldId id="312" r:id="rId9"/>
    <p:sldId id="313" r:id="rId10"/>
    <p:sldId id="314" r:id="rId11"/>
    <p:sldId id="320" r:id="rId12"/>
    <p:sldId id="322" r:id="rId13"/>
    <p:sldId id="324" r:id="rId14"/>
    <p:sldId id="32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FFB50-1AF3-4B82-8E93-25CA9BF26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E0FDF3-5D8F-4127-8351-76998F53E687}"/>
              </a:ext>
            </a:extLst>
          </p:cNvPr>
          <p:cNvGrpSpPr/>
          <p:nvPr/>
        </p:nvGrpSpPr>
        <p:grpSpPr>
          <a:xfrm>
            <a:off x="501349" y="1474839"/>
            <a:ext cx="9566979" cy="2941742"/>
            <a:chOff x="1233756" y="3227454"/>
            <a:chExt cx="9566979" cy="294174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BBD156-DD1F-4903-BA61-B0AA2394E5B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CDE4A9-A909-4305-9BA2-9F9A0B776249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399F52-34CD-4EBB-9DCB-9204D0E50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89C15-2553-47E7-94AD-115EEE566B20}"/>
              </a:ext>
            </a:extLst>
          </p:cNvPr>
          <p:cNvSpPr txBox="1"/>
          <p:nvPr/>
        </p:nvSpPr>
        <p:spPr>
          <a:xfrm>
            <a:off x="1725561" y="2664223"/>
            <a:ext cx="6878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TỰ NHIÊN &amp; XÃ HỘI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1E2EB-F808-4BC9-B349-EDE180DFCAA2}"/>
              </a:ext>
            </a:extLst>
          </p:cNvPr>
          <p:cNvSpPr txBox="1"/>
          <p:nvPr/>
        </p:nvSpPr>
        <p:spPr>
          <a:xfrm>
            <a:off x="2920599" y="161677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24381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0" y="1023112"/>
            <a:ext cx="11291159" cy="33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88" y="273755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BC265BB-934E-4920-BF13-FBB7415C295B}"/>
              </a:ext>
            </a:extLst>
          </p:cNvPr>
          <p:cNvSpPr/>
          <p:nvPr/>
        </p:nvSpPr>
        <p:spPr>
          <a:xfrm>
            <a:off x="9855001" y="273755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2051700" y="6012962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6011421" y="1816274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3268221" y="2548464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E8EB6E-134E-4203-B727-C544B1E2DF5A}"/>
              </a:ext>
            </a:extLst>
          </p:cNvPr>
          <p:cNvSpPr/>
          <p:nvPr/>
        </p:nvSpPr>
        <p:spPr>
          <a:xfrm>
            <a:off x="4293570" y="2317043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2051700" y="6012962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933EF-9BB8-4126-BA8C-B16E00E39F11}"/>
              </a:ext>
            </a:extLst>
          </p:cNvPr>
          <p:cNvSpPr/>
          <p:nvPr/>
        </p:nvSpPr>
        <p:spPr>
          <a:xfrm>
            <a:off x="2771085" y="272519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26FE35-59D5-4224-A3D8-A2AE9B165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78" y="91503"/>
            <a:ext cx="1421710" cy="11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76D20-5890-418C-BF9B-F772FB3D02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606425"/>
            <a:ext cx="11483975" cy="54260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3A5F0-FA10-41C9-A1A3-A724BD4A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noProof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kumimoji="0" lang="en-US" sz="7200" b="1" i="0" u="none" strike="noStrike" kern="1200" normalizeH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thông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i="1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7200" i="1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72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 </a:t>
            </a:r>
            <a:endParaRPr kumimoji="0" lang="en-US" sz="7200" i="1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09CE1-507D-4CE8-B621-5E7F8A887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" y="0"/>
            <a:ext cx="120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13208-9B16-4006-A26A-AE481837C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" y="0"/>
            <a:ext cx="1140718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:a16="http://schemas.microsoft.com/office/drawing/2014/main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26" y="261442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F40E84-34C2-4314-9132-5E5B5F95F511}"/>
              </a:ext>
            </a:extLst>
          </p:cNvPr>
          <p:cNvSpPr/>
          <p:nvPr/>
        </p:nvSpPr>
        <p:spPr>
          <a:xfrm>
            <a:off x="1459348" y="6072402"/>
            <a:ext cx="9273304" cy="5511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599089" y="1709759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272004" y="1280782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272004" y="1551716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599089" y="3256339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5085C-694A-4B7C-A5A0-7E84C0B1194E}"/>
              </a:ext>
            </a:extLst>
          </p:cNvPr>
          <p:cNvCxnSpPr/>
          <p:nvPr/>
        </p:nvCxnSpPr>
        <p:spPr>
          <a:xfrm flipV="1">
            <a:off x="2452626" y="3256339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2528396" y="3460558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599088" y="4718248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452625" y="4844989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452625" y="5198024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A72B26-FD8F-494B-B971-79C83EAE3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6" y="188750"/>
            <a:ext cx="1140718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1519735" y="254001"/>
            <a:ext cx="9473846" cy="7392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37" y="993228"/>
            <a:ext cx="7862126" cy="57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1403131" y="298233"/>
            <a:ext cx="9869214" cy="69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58" y="1034606"/>
            <a:ext cx="9254359" cy="56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537969" y="702078"/>
            <a:ext cx="7795260" cy="5968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2" y="1583453"/>
            <a:ext cx="11284956" cy="34094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4259955" y="294303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674362" y="2818300"/>
            <a:ext cx="1804620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viền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208" y="2872814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4032443" y="3667620"/>
            <a:ext cx="1744134" cy="337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tam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674362" y="3491040"/>
            <a:ext cx="1744134" cy="5242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viền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671" y="3525321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4061947" y="4147579"/>
            <a:ext cx="1817512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674362" y="4258499"/>
            <a:ext cx="1744134" cy="359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208" y="4161630"/>
            <a:ext cx="487186" cy="597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FC49B-CEAE-4E03-BC4A-89CB7FEF0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25" y="0"/>
            <a:ext cx="1527021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291</Words>
  <Application>Microsoft Office PowerPoint</Application>
  <PresentationFormat>Widescreen</PresentationFormat>
  <Paragraphs>37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Microsoft YaHei</vt:lpstr>
      <vt:lpstr>Arial</vt:lpstr>
      <vt:lpstr>Arial-Rounded</vt:lpstr>
      <vt:lpstr>Calibri</vt:lpstr>
      <vt:lpstr>Calibri Light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26</cp:revision>
  <dcterms:created xsi:type="dcterms:W3CDTF">2021-06-05T02:13:24Z</dcterms:created>
  <dcterms:modified xsi:type="dcterms:W3CDTF">2021-12-05T15:35:47Z</dcterms:modified>
</cp:coreProperties>
</file>