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10" r:id="rId4"/>
    <p:sldMasterId id="2147483722" r:id="rId5"/>
  </p:sldMasterIdLst>
  <p:notesMasterIdLst>
    <p:notesMasterId r:id="rId23"/>
  </p:notesMasterIdLst>
  <p:sldIdLst>
    <p:sldId id="326" r:id="rId6"/>
    <p:sldId id="257" r:id="rId7"/>
    <p:sldId id="258" r:id="rId8"/>
    <p:sldId id="295" r:id="rId9"/>
    <p:sldId id="296" r:id="rId10"/>
    <p:sldId id="297" r:id="rId11"/>
    <p:sldId id="271" r:id="rId12"/>
    <p:sldId id="264" r:id="rId13"/>
    <p:sldId id="269" r:id="rId14"/>
    <p:sldId id="273" r:id="rId15"/>
    <p:sldId id="299" r:id="rId16"/>
    <p:sldId id="317" r:id="rId17"/>
    <p:sldId id="300" r:id="rId18"/>
    <p:sldId id="280" r:id="rId19"/>
    <p:sldId id="318" r:id="rId20"/>
    <p:sldId id="304" r:id="rId21"/>
    <p:sldId id="32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1" d="100"/>
          <a:sy n="61" d="100"/>
        </p:scale>
        <p:origin x="2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92FB-9045-4BC8-A247-37B984F58ADC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02C00-2226-48A6-846B-3AD63BD2A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11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8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31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02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67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2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2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0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1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9402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491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1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28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613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704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4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0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531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348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7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78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22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190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08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3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3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620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012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95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13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369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52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584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6244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70086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3771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4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3243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37498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0723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883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93528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1705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1999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7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73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3.gif"/><Relationship Id="rId5" Type="http://schemas.openxmlformats.org/officeDocument/2006/relationships/image" Target="../media/image9.gif"/><Relationship Id="rId10" Type="http://schemas.openxmlformats.org/officeDocument/2006/relationships/slide" Target="slide5.xml"/><Relationship Id="rId4" Type="http://schemas.openxmlformats.org/officeDocument/2006/relationships/image" Target="../media/image8.png"/><Relationship Id="rId9" Type="http://schemas.openxmlformats.org/officeDocument/2006/relationships/image" Target="../media/image12.gif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image" Target="../media/image13.gif"/><Relationship Id="rId5" Type="http://schemas.openxmlformats.org/officeDocument/2006/relationships/image" Target="../media/image17.gif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9.gif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5.png"/><Relationship Id="rId12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wm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41.xml"/><Relationship Id="rId7" Type="http://schemas.openxmlformats.org/officeDocument/2006/relationships/audio" Target="../media/audio4.wav"/><Relationship Id="rId12" Type="http://schemas.openxmlformats.org/officeDocument/2006/relationships/image" Target="../media/image21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wm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wm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7FB2B2-B5EB-4F8C-8129-E3B4E648F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32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272109" y="195141"/>
            <a:ext cx="1009813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zh-CN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7A96FE-BDC0-409C-A551-93BA3564FBD9}"/>
              </a:ext>
            </a:extLst>
          </p:cNvPr>
          <p:cNvSpPr/>
          <p:nvPr/>
        </p:nvSpPr>
        <p:spPr>
          <a:xfrm>
            <a:off x="701750" y="1860698"/>
            <a:ext cx="1898576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312BD5-0CE0-4000-9ECA-DA4575A1954B}"/>
              </a:ext>
            </a:extLst>
          </p:cNvPr>
          <p:cNvSpPr/>
          <p:nvPr/>
        </p:nvSpPr>
        <p:spPr>
          <a:xfrm>
            <a:off x="9344136" y="1737361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14FD84-022F-45AB-9BA4-CC0B7DA55764}"/>
              </a:ext>
            </a:extLst>
          </p:cNvPr>
          <p:cNvSpPr/>
          <p:nvPr/>
        </p:nvSpPr>
        <p:spPr>
          <a:xfrm>
            <a:off x="454211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EA96ED-9190-4593-AEB2-0A0E8E96DE08}"/>
              </a:ext>
            </a:extLst>
          </p:cNvPr>
          <p:cNvSpPr/>
          <p:nvPr/>
        </p:nvSpPr>
        <p:spPr>
          <a:xfrm>
            <a:off x="9450085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13E0C2-7140-4DB8-B507-B597BFD6F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1" y="144286"/>
            <a:ext cx="1140718" cy="1281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272109" y="300529"/>
            <a:ext cx="1009813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B15300E4-845A-4028-B5C6-86BD59C0F6DD}"/>
              </a:ext>
            </a:extLst>
          </p:cNvPr>
          <p:cNvSpPr/>
          <p:nvPr/>
        </p:nvSpPr>
        <p:spPr>
          <a:xfrm>
            <a:off x="350874" y="195639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C6DC7E0-59C6-4BB2-8509-CE5517BDAAFE}"/>
              </a:ext>
            </a:extLst>
          </p:cNvPr>
          <p:cNvSpPr/>
          <p:nvPr/>
        </p:nvSpPr>
        <p:spPr>
          <a:xfrm>
            <a:off x="2711302" y="3955312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E2274E6E-EBE2-489B-B98A-8BF437B651DA}"/>
              </a:ext>
            </a:extLst>
          </p:cNvPr>
          <p:cNvSpPr/>
          <p:nvPr/>
        </p:nvSpPr>
        <p:spPr>
          <a:xfrm>
            <a:off x="9440397" y="208398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4203B2-5181-4489-87C3-91CB3A529E63}"/>
              </a:ext>
            </a:extLst>
          </p:cNvPr>
          <p:cNvSpPr/>
          <p:nvPr/>
        </p:nvSpPr>
        <p:spPr>
          <a:xfrm>
            <a:off x="2711302" y="1382233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AD814-6150-4F42-B98C-19F408A6E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1" y="144286"/>
            <a:ext cx="1140718" cy="12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985DE49-EBCD-40BE-A74E-CB581D41F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1120979"/>
            <a:ext cx="8039100" cy="55054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8665391-38A9-4E8B-9D82-4A4C08B8B418}"/>
              </a:ext>
            </a:extLst>
          </p:cNvPr>
          <p:cNvSpPr/>
          <p:nvPr/>
        </p:nvSpPr>
        <p:spPr>
          <a:xfrm>
            <a:off x="1671473" y="258977"/>
            <a:ext cx="8849053" cy="869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EDE98E5-8770-4186-9F0A-A14F4D1FEF89}"/>
              </a:ext>
            </a:extLst>
          </p:cNvPr>
          <p:cNvSpPr/>
          <p:nvPr/>
        </p:nvSpPr>
        <p:spPr>
          <a:xfrm>
            <a:off x="244549" y="3168502"/>
            <a:ext cx="2115879" cy="1275907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E393FF-52D7-43EB-9497-4665C4D40D36}"/>
              </a:ext>
            </a:extLst>
          </p:cNvPr>
          <p:cNvSpPr/>
          <p:nvPr/>
        </p:nvSpPr>
        <p:spPr>
          <a:xfrm>
            <a:off x="9857046" y="1541721"/>
            <a:ext cx="2115879" cy="1275907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DFF6E7-F163-4B52-A6B0-752A12ECE90F}"/>
              </a:ext>
            </a:extLst>
          </p:cNvPr>
          <p:cNvSpPr/>
          <p:nvPr/>
        </p:nvSpPr>
        <p:spPr>
          <a:xfrm>
            <a:off x="9831572" y="4937302"/>
            <a:ext cx="2115879" cy="1275907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855025" y="1736266"/>
            <a:ext cx="7017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8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lang="en-US" sz="4800" u="sng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/>
          <p:cNvSpPr>
            <a:spLocks noChangeArrowheads="1"/>
          </p:cNvSpPr>
          <p:nvPr/>
        </p:nvSpPr>
        <p:spPr bwMode="auto">
          <a:xfrm>
            <a:off x="1527020" y="770224"/>
            <a:ext cx="10664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Trò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chơi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: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Thi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kể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tên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phương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tiện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giao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icrosoft YaHei" panose="020B0503020204020204" charset="-122"/>
              </a:rPr>
              <a:t>thông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Microsoft YaHei" panose="020B0503020204020204" charset="-122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5264150-2BF0-4407-9392-0BB7014D4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54196"/>
              </p:ext>
            </p:extLst>
          </p:nvPr>
        </p:nvGraphicFramePr>
        <p:xfrm>
          <a:off x="1726513" y="2271042"/>
          <a:ext cx="8746490" cy="25721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9298">
                  <a:extLst>
                    <a:ext uri="{9D8B030D-6E8A-4147-A177-3AD203B41FA5}">
                      <a16:colId xmlns:a16="http://schemas.microsoft.com/office/drawing/2014/main" val="297415347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không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sắt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thủy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854AC5B9-9718-490D-A6E9-805C7A8D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505670"/>
              </p:ext>
            </p:extLst>
          </p:nvPr>
        </p:nvGraphicFramePr>
        <p:xfrm>
          <a:off x="812800" y="2271042"/>
          <a:ext cx="10250311" cy="28934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0062">
                  <a:extLst>
                    <a:ext uri="{9D8B030D-6E8A-4147-A177-3AD203B41FA5}">
                      <a16:colId xmlns:a16="http://schemas.microsoft.com/office/drawing/2014/main" val="2974153470"/>
                    </a:ext>
                  </a:extLst>
                </a:gridCol>
                <a:gridCol w="2050062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2586952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1912269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1650966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bộ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sắt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thủy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Xe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máy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Máy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Tàu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hỏa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Thuyền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Xe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đạp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Trực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thăng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Bè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tô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Ca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5D666D6-342A-42ED-BD3C-3625E4EEB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93"/>
            <a:ext cx="1527021" cy="14041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76A2E4-9ED7-4686-B2E5-7B5C4DC9BC48}"/>
              </a:ext>
            </a:extLst>
          </p:cNvPr>
          <p:cNvSpPr/>
          <p:nvPr/>
        </p:nvSpPr>
        <p:spPr>
          <a:xfrm>
            <a:off x="2103119" y="898634"/>
            <a:ext cx="9043101" cy="16959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7AEFE-8E97-4D89-A4F1-EBF50F03FF2F}"/>
              </a:ext>
            </a:extLst>
          </p:cNvPr>
          <p:cNvSpPr/>
          <p:nvPr/>
        </p:nvSpPr>
        <p:spPr>
          <a:xfrm>
            <a:off x="2103119" y="2830304"/>
            <a:ext cx="9043101" cy="16959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E0F19-AE95-44FA-929D-AB4300352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3605"/>
            <a:ext cx="1649293" cy="119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96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FCA0FB8-9DBC-4BAE-B837-7B4B04DFC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466088"/>
            <a:ext cx="10905066" cy="392582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47551-9735-4608-83C3-FD8610A7F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19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3" y="1084325"/>
            <a:ext cx="2289428" cy="267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89" y="1930648"/>
            <a:ext cx="4447109" cy="4927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213263" y="-71772"/>
            <a:ext cx="3335383" cy="1390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453" y="4684409"/>
            <a:ext cx="2307954" cy="2342786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453" y="530327"/>
            <a:ext cx="1922541" cy="1865539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87" y="5112998"/>
            <a:ext cx="1838419" cy="1838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38438" y="2124513"/>
            <a:ext cx="493917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Virut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12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61" y="2908603"/>
            <a:ext cx="3848155" cy="3898096"/>
          </a:xfrm>
          <a:prstGeom prst="rect">
            <a:avLst/>
          </a:prstGeom>
        </p:spPr>
      </p:pic>
      <p:pic>
        <p:nvPicPr>
          <p:cNvPr id="4" name="con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93" y="0"/>
            <a:ext cx="1895759" cy="2052229"/>
          </a:xfrm>
          <a:prstGeom prst="rect">
            <a:avLst/>
          </a:prstGeom>
        </p:spPr>
      </p:pic>
      <p:pic>
        <p:nvPicPr>
          <p:cNvPr id="7" name="con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84" y="3979817"/>
            <a:ext cx="1828800" cy="2178977"/>
          </a:xfrm>
          <a:prstGeom prst="rect">
            <a:avLst/>
          </a:prstGeom>
        </p:spPr>
      </p:pic>
      <p:sp>
        <p:nvSpPr>
          <p:cNvPr id="37" name="c1"/>
          <p:cNvSpPr/>
          <p:nvPr/>
        </p:nvSpPr>
        <p:spPr>
          <a:xfrm>
            <a:off x="1837284" y="5069305"/>
            <a:ext cx="758895" cy="67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38" name="c2"/>
          <p:cNvSpPr/>
          <p:nvPr/>
        </p:nvSpPr>
        <p:spPr>
          <a:xfrm>
            <a:off x="2033615" y="2147070"/>
            <a:ext cx="823865" cy="731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9" name="c3"/>
          <p:cNvSpPr/>
          <p:nvPr/>
        </p:nvSpPr>
        <p:spPr>
          <a:xfrm>
            <a:off x="5873507" y="1814059"/>
            <a:ext cx="759293" cy="6738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40" name="c4"/>
          <p:cNvSpPr/>
          <p:nvPr/>
        </p:nvSpPr>
        <p:spPr>
          <a:xfrm>
            <a:off x="9918878" y="4294262"/>
            <a:ext cx="746383" cy="6623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67" y="699206"/>
            <a:ext cx="1537128" cy="1491553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08" y="2571252"/>
            <a:ext cx="1938522" cy="154519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  <p:sp>
        <p:nvSpPr>
          <p:cNvPr id="3" name="Rectangle 2">
            <a:hlinkClick r:id="rId15" action="ppaction://hlinksldjump"/>
            <a:extLst>
              <a:ext uri="{FF2B5EF4-FFF2-40B4-BE49-F238E27FC236}">
                <a16:creationId xmlns:a16="http://schemas.microsoft.com/office/drawing/2014/main" id="{DD6839EF-40E6-4845-A631-C7D96FFF95D9}"/>
              </a:ext>
            </a:extLst>
          </p:cNvPr>
          <p:cNvSpPr/>
          <p:nvPr/>
        </p:nvSpPr>
        <p:spPr>
          <a:xfrm>
            <a:off x="9322808" y="5981828"/>
            <a:ext cx="2383770" cy="662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4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8194" y="1022385"/>
            <a:ext cx="62199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b="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b="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5" y="4389999"/>
            <a:ext cx="1617340" cy="26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6663" y="1022385"/>
            <a:ext cx="82830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39" y="402052"/>
            <a:ext cx="1713061" cy="16622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498BF0-6638-43AD-BFA6-52C8E30A699A}"/>
              </a:ext>
            </a:extLst>
          </p:cNvPr>
          <p:cNvSpPr/>
          <p:nvPr/>
        </p:nvSpPr>
        <p:spPr>
          <a:xfrm>
            <a:off x="698269" y="3976577"/>
            <a:ext cx="3629181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lượng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8525C8-BD48-4E89-AE0E-982B238B75A2}"/>
              </a:ext>
            </a:extLst>
          </p:cNvPr>
          <p:cNvSpPr/>
          <p:nvPr/>
        </p:nvSpPr>
        <p:spPr>
          <a:xfrm>
            <a:off x="4835298" y="3976577"/>
            <a:ext cx="2277883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67A38F-636C-4150-9A17-D96E11D1E6E3}"/>
              </a:ext>
            </a:extLst>
          </p:cNvPr>
          <p:cNvSpPr/>
          <p:nvPr/>
        </p:nvSpPr>
        <p:spPr>
          <a:xfrm>
            <a:off x="7766756" y="3976577"/>
            <a:ext cx="2933043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F27D37C-F941-4072-89F0-D8ADAB6E6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52635" y="3976577"/>
            <a:ext cx="767854" cy="67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2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883377"/>
            <a:ext cx="10906298" cy="148401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70575" y="685800"/>
            <a:ext cx="487345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phải chim</a:t>
            </a: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bay trên trời</a:t>
            </a: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 được nhiều người</a:t>
            </a: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khắp mọi nơi</a:t>
            </a: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1" y="418868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8485" y="1310406"/>
            <a:ext cx="87831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gì vượt sóng ra khơi</a:t>
            </a:r>
          </a:p>
          <a:p>
            <a:pPr algn="ctr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 châu, bốn biển tới chơi khắp vùng?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71" y="244618"/>
            <a:ext cx="19050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44122" y="1597240"/>
            <a:ext cx="79371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13: </a:t>
            </a: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normalizeH="0" noProof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kumimoji="0" lang="en-US" sz="7200" b="1" i="0" u="none" strike="noStrike" kern="1200" normalizeH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thông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</a:t>
            </a:r>
            <a:r>
              <a:rPr lang="en-US" sz="4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  <a:endParaRPr kumimoji="0" lang="en-US" sz="4400" b="1" i="1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734607" y="668548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965363" y="352221"/>
            <a:ext cx="10611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34CC8-7109-4BFE-867F-CE1049C13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665" y="2040400"/>
            <a:ext cx="7091915" cy="3000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7A4677-6931-42F8-8C64-D5166A79D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4" y="0"/>
            <a:ext cx="1246015" cy="12460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3FE3EF-B3BE-4D65-A310-1B70C4DF0CF7}"/>
              </a:ext>
            </a:extLst>
          </p:cNvPr>
          <p:cNvSpPr/>
          <p:nvPr/>
        </p:nvSpPr>
        <p:spPr>
          <a:xfrm>
            <a:off x="1238351" y="5122749"/>
            <a:ext cx="9797481" cy="138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444</Words>
  <Application>Microsoft Office PowerPoint</Application>
  <PresentationFormat>Widescreen</PresentationFormat>
  <Paragraphs>148</Paragraphs>
  <Slides>17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Microsoft YaHei</vt:lpstr>
      <vt:lpstr>Arial</vt:lpstr>
      <vt:lpstr>Arial-Rounded</vt:lpstr>
      <vt:lpstr>Calibri</vt:lpstr>
      <vt:lpstr>Calibri Light</vt:lpstr>
      <vt:lpstr>方正卡通简体</vt:lpstr>
      <vt:lpstr>1_Office Theme</vt:lpstr>
      <vt:lpstr>2_Office Theme</vt:lpstr>
      <vt:lpstr>Office 主题​​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27</cp:revision>
  <dcterms:created xsi:type="dcterms:W3CDTF">2021-06-05T02:13:24Z</dcterms:created>
  <dcterms:modified xsi:type="dcterms:W3CDTF">2021-12-06T13:03:16Z</dcterms:modified>
</cp:coreProperties>
</file>