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media/image18.jpg" ContentType="image/png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handoutMasterIdLst>
    <p:handoutMasterId r:id="rId14"/>
  </p:handoutMasterIdLst>
  <p:sldIdLst>
    <p:sldId id="452" r:id="rId2"/>
    <p:sldId id="256" r:id="rId3"/>
    <p:sldId id="257" r:id="rId4"/>
    <p:sldId id="422" r:id="rId5"/>
    <p:sldId id="446" r:id="rId6"/>
    <p:sldId id="447" r:id="rId7"/>
    <p:sldId id="441" r:id="rId8"/>
    <p:sldId id="448" r:id="rId9"/>
    <p:sldId id="450" r:id="rId10"/>
    <p:sldId id="451" r:id="rId11"/>
    <p:sldId id="262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BCFEF"/>
    <a:srgbClr val="487DD4"/>
    <a:srgbClr val="759CDE"/>
    <a:srgbClr val="FDF4E3"/>
    <a:srgbClr val="5A8AD8"/>
    <a:srgbClr val="FF7D11"/>
    <a:srgbClr val="E8EEF9"/>
    <a:srgbClr val="FF8682"/>
    <a:srgbClr val="316BC9"/>
    <a:srgbClr val="366EC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501" autoAdjust="0"/>
    <p:restoredTop sz="90074" autoAdjust="0"/>
  </p:normalViewPr>
  <p:slideViewPr>
    <p:cSldViewPr>
      <p:cViewPr varScale="1">
        <p:scale>
          <a:sx n="63" d="100"/>
          <a:sy n="63" d="100"/>
        </p:scale>
        <p:origin x="798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howGuides="1">
      <p:cViewPr varScale="1">
        <p:scale>
          <a:sx n="80" d="100"/>
          <a:sy n="80" d="100"/>
        </p:scale>
        <p:origin x="4002" y="1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79C60A7-2094-4A96-9927-2369C437F5B8}" type="doc">
      <dgm:prSet loTypeId="urn:microsoft.com/office/officeart/2005/8/layout/hierarchy2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9EE8E6D-5847-4367-AE72-60AA437ABD01}">
      <dgm:prSet custT="1"/>
      <dgm:spPr>
        <a:solidFill>
          <a:srgbClr val="759CDE"/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nl-NL" sz="3600"/>
            <a:t>Tin nhắn</a:t>
          </a:r>
          <a:br>
            <a:rPr lang="nl-NL" sz="3600"/>
          </a:br>
          <a:r>
            <a:rPr lang="nl-NL" sz="3600"/>
            <a:t>cần có:</a:t>
          </a:r>
          <a:endParaRPr lang="en-US" sz="3600"/>
        </a:p>
      </dgm:t>
    </dgm:pt>
    <dgm:pt modelId="{AD5550B2-A2C1-4168-99BE-406267EC4E7F}" type="parTrans" cxnId="{4F28D026-B419-457E-BCBF-2D46BCF23281}">
      <dgm:prSet/>
      <dgm:spPr/>
      <dgm:t>
        <a:bodyPr/>
        <a:lstStyle/>
        <a:p>
          <a:endParaRPr lang="en-US"/>
        </a:p>
      </dgm:t>
    </dgm:pt>
    <dgm:pt modelId="{AECBD287-D44C-4F29-B56B-A4878B127342}" type="sibTrans" cxnId="{4F28D026-B419-457E-BCBF-2D46BCF23281}">
      <dgm:prSet/>
      <dgm:spPr/>
      <dgm:t>
        <a:bodyPr/>
        <a:lstStyle/>
        <a:p>
          <a:endParaRPr lang="en-US"/>
        </a:p>
      </dgm:t>
    </dgm:pt>
    <dgm:pt modelId="{6F0C072C-20E0-4194-A184-A6F35A7837FD}">
      <dgm:prSet custT="1"/>
      <dgm:spPr>
        <a:solidFill>
          <a:srgbClr val="BBCFEF"/>
        </a:solidFill>
      </dgm:spPr>
      <dgm:t>
        <a:bodyPr/>
        <a:lstStyle/>
        <a:p>
          <a:r>
            <a:rPr lang="en-US" sz="2800">
              <a:solidFill>
                <a:schemeClr val="tx1">
                  <a:lumMod val="75000"/>
                  <a:lumOff val="25000"/>
                </a:schemeClr>
              </a:solidFill>
            </a:rPr>
            <a:t>Thời gian</a:t>
          </a:r>
        </a:p>
      </dgm:t>
    </dgm:pt>
    <dgm:pt modelId="{D66B0A86-272E-4ED7-997B-F23D96B0018F}" type="parTrans" cxnId="{5C0FCCA5-CE9F-4820-842E-728F083A8BCE}">
      <dgm:prSet/>
      <dgm:spPr/>
      <dgm:t>
        <a:bodyPr/>
        <a:lstStyle/>
        <a:p>
          <a:endParaRPr lang="en-US"/>
        </a:p>
      </dgm:t>
    </dgm:pt>
    <dgm:pt modelId="{C9067F88-7F53-463F-8A95-0A73253E39D7}" type="sibTrans" cxnId="{5C0FCCA5-CE9F-4820-842E-728F083A8BCE}">
      <dgm:prSet/>
      <dgm:spPr/>
      <dgm:t>
        <a:bodyPr/>
        <a:lstStyle/>
        <a:p>
          <a:endParaRPr lang="en-US"/>
        </a:p>
      </dgm:t>
    </dgm:pt>
    <dgm:pt modelId="{A2CB0268-79E6-42DD-AC53-8E1E05481A82}">
      <dgm:prSet custT="1"/>
      <dgm:spPr>
        <a:solidFill>
          <a:srgbClr val="BBCFEF"/>
        </a:solidFill>
      </dgm:spPr>
      <dgm:t>
        <a:bodyPr/>
        <a:lstStyle/>
        <a:p>
          <a:r>
            <a:rPr lang="en-US" sz="2800">
              <a:solidFill>
                <a:schemeClr val="tx1">
                  <a:lumMod val="75000"/>
                  <a:lumOff val="25000"/>
                </a:schemeClr>
              </a:solidFill>
            </a:rPr>
            <a:t>Lời xưng hô với người nhận tin</a:t>
          </a:r>
        </a:p>
      </dgm:t>
    </dgm:pt>
    <dgm:pt modelId="{82C3B7E7-E6EB-40F9-BE9D-68CDC97B4DAB}" type="parTrans" cxnId="{09F39A29-6428-4441-BDD6-50D5ADF533F3}">
      <dgm:prSet/>
      <dgm:spPr/>
      <dgm:t>
        <a:bodyPr/>
        <a:lstStyle/>
        <a:p>
          <a:endParaRPr lang="en-US"/>
        </a:p>
      </dgm:t>
    </dgm:pt>
    <dgm:pt modelId="{C47254AD-D01D-4275-AD23-37F2CACD43F0}" type="sibTrans" cxnId="{09F39A29-6428-4441-BDD6-50D5ADF533F3}">
      <dgm:prSet/>
      <dgm:spPr/>
      <dgm:t>
        <a:bodyPr/>
        <a:lstStyle/>
        <a:p>
          <a:endParaRPr lang="en-US"/>
        </a:p>
      </dgm:t>
    </dgm:pt>
    <dgm:pt modelId="{7F8B2E31-5229-4D72-865E-F45E02C62127}">
      <dgm:prSet custT="1"/>
      <dgm:spPr>
        <a:solidFill>
          <a:srgbClr val="BBCFEF"/>
        </a:solidFill>
      </dgm:spPr>
      <dgm:t>
        <a:bodyPr/>
        <a:lstStyle/>
        <a:p>
          <a:r>
            <a:rPr lang="en-US" sz="2800">
              <a:solidFill>
                <a:schemeClr val="tx1">
                  <a:lumMod val="75000"/>
                  <a:lumOff val="25000"/>
                </a:schemeClr>
              </a:solidFill>
            </a:rPr>
            <a:t>Nội dung lời nhắn</a:t>
          </a:r>
        </a:p>
      </dgm:t>
    </dgm:pt>
    <dgm:pt modelId="{5635AC53-1E00-4CCF-AA90-29DA99508C2E}" type="parTrans" cxnId="{18964F6B-4346-4174-83A3-3993F4669C2F}">
      <dgm:prSet/>
      <dgm:spPr/>
      <dgm:t>
        <a:bodyPr/>
        <a:lstStyle/>
        <a:p>
          <a:endParaRPr lang="en-US"/>
        </a:p>
      </dgm:t>
    </dgm:pt>
    <dgm:pt modelId="{AA7E7645-D239-41A6-9CCD-D7AE81F03854}" type="sibTrans" cxnId="{18964F6B-4346-4174-83A3-3993F4669C2F}">
      <dgm:prSet/>
      <dgm:spPr/>
      <dgm:t>
        <a:bodyPr/>
        <a:lstStyle/>
        <a:p>
          <a:endParaRPr lang="en-US"/>
        </a:p>
      </dgm:t>
    </dgm:pt>
    <dgm:pt modelId="{C1A8B788-993B-4E63-A6FE-822778228CCB}">
      <dgm:prSet custT="1"/>
      <dgm:spPr>
        <a:solidFill>
          <a:srgbClr val="BBCFEF"/>
        </a:solidFill>
      </dgm:spPr>
      <dgm:t>
        <a:bodyPr/>
        <a:lstStyle/>
        <a:p>
          <a:r>
            <a:rPr lang="en-US" sz="2800">
              <a:solidFill>
                <a:schemeClr val="tx1">
                  <a:lumMod val="75000"/>
                  <a:lumOff val="25000"/>
                </a:schemeClr>
              </a:solidFill>
            </a:rPr>
            <a:t>Chữ kí, </a:t>
          </a:r>
          <a:br>
            <a:rPr lang="en-US" sz="2800">
              <a:solidFill>
                <a:schemeClr val="tx1">
                  <a:lumMod val="75000"/>
                  <a:lumOff val="25000"/>
                </a:schemeClr>
              </a:solidFill>
            </a:rPr>
          </a:br>
          <a:r>
            <a:rPr lang="en-US" sz="2800">
              <a:solidFill>
                <a:schemeClr val="tx1">
                  <a:lumMod val="75000"/>
                  <a:lumOff val="25000"/>
                </a:schemeClr>
              </a:solidFill>
            </a:rPr>
            <a:t>tên người nhắn</a:t>
          </a:r>
        </a:p>
      </dgm:t>
    </dgm:pt>
    <dgm:pt modelId="{331EE948-7BC9-4717-B6A2-640D50CAEA11}" type="parTrans" cxnId="{F6A83534-52E3-4D36-9B80-5A6EC1A028DE}">
      <dgm:prSet/>
      <dgm:spPr/>
      <dgm:t>
        <a:bodyPr/>
        <a:lstStyle/>
        <a:p>
          <a:endParaRPr lang="en-US"/>
        </a:p>
      </dgm:t>
    </dgm:pt>
    <dgm:pt modelId="{0E885CCC-60DD-467C-A76B-22570378B423}" type="sibTrans" cxnId="{F6A83534-52E3-4D36-9B80-5A6EC1A028DE}">
      <dgm:prSet/>
      <dgm:spPr/>
      <dgm:t>
        <a:bodyPr/>
        <a:lstStyle/>
        <a:p>
          <a:endParaRPr lang="en-US"/>
        </a:p>
      </dgm:t>
    </dgm:pt>
    <dgm:pt modelId="{1EA3D011-9F40-41DF-8E84-6495B18E598B}" type="pres">
      <dgm:prSet presAssocID="{679C60A7-2094-4A96-9927-2369C437F5B8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7FAFE759-4BF2-4898-8CBA-50181578E3C7}" type="pres">
      <dgm:prSet presAssocID="{59EE8E6D-5847-4367-AE72-60AA437ABD01}" presName="root1" presStyleCnt="0"/>
      <dgm:spPr/>
    </dgm:pt>
    <dgm:pt modelId="{E702BB03-2A77-48E7-A79F-92E648FC5E5F}" type="pres">
      <dgm:prSet presAssocID="{59EE8E6D-5847-4367-AE72-60AA437ABD01}" presName="LevelOneTextNode" presStyleLbl="node0" presStyleIdx="0" presStyleCnt="1" custScaleX="108342" custScaleY="135962">
        <dgm:presLayoutVars>
          <dgm:chPref val="3"/>
        </dgm:presLayoutVars>
      </dgm:prSet>
      <dgm:spPr/>
    </dgm:pt>
    <dgm:pt modelId="{E1B268F1-7907-413B-9BC5-13505D587B18}" type="pres">
      <dgm:prSet presAssocID="{59EE8E6D-5847-4367-AE72-60AA437ABD01}" presName="level2hierChild" presStyleCnt="0"/>
      <dgm:spPr/>
    </dgm:pt>
    <dgm:pt modelId="{C96158EA-48CF-4464-9A3C-9B386290543C}" type="pres">
      <dgm:prSet presAssocID="{D66B0A86-272E-4ED7-997B-F23D96B0018F}" presName="conn2-1" presStyleLbl="parChTrans1D2" presStyleIdx="0" presStyleCnt="4"/>
      <dgm:spPr/>
    </dgm:pt>
    <dgm:pt modelId="{EE87F4D6-0838-4BED-8BA7-6B766554B925}" type="pres">
      <dgm:prSet presAssocID="{D66B0A86-272E-4ED7-997B-F23D96B0018F}" presName="connTx" presStyleLbl="parChTrans1D2" presStyleIdx="0" presStyleCnt="4"/>
      <dgm:spPr/>
    </dgm:pt>
    <dgm:pt modelId="{A28B3347-955A-402C-B47E-9AFB957B351B}" type="pres">
      <dgm:prSet presAssocID="{6F0C072C-20E0-4194-A184-A6F35A7837FD}" presName="root2" presStyleCnt="0"/>
      <dgm:spPr/>
    </dgm:pt>
    <dgm:pt modelId="{3A600EBB-AF16-4F32-B01D-01419620C14B}" type="pres">
      <dgm:prSet presAssocID="{6F0C072C-20E0-4194-A184-A6F35A7837FD}" presName="LevelTwoTextNode" presStyleLbl="node2" presStyleIdx="0" presStyleCnt="4" custScaleX="150807">
        <dgm:presLayoutVars>
          <dgm:chPref val="3"/>
        </dgm:presLayoutVars>
      </dgm:prSet>
      <dgm:spPr/>
    </dgm:pt>
    <dgm:pt modelId="{B514A4F3-7047-4492-AD59-C902D8470BDF}" type="pres">
      <dgm:prSet presAssocID="{6F0C072C-20E0-4194-A184-A6F35A7837FD}" presName="level3hierChild" presStyleCnt="0"/>
      <dgm:spPr/>
    </dgm:pt>
    <dgm:pt modelId="{E0531C28-DB37-47CD-82FB-99A2E22E1919}" type="pres">
      <dgm:prSet presAssocID="{82C3B7E7-E6EB-40F9-BE9D-68CDC97B4DAB}" presName="conn2-1" presStyleLbl="parChTrans1D2" presStyleIdx="1" presStyleCnt="4"/>
      <dgm:spPr/>
    </dgm:pt>
    <dgm:pt modelId="{C51D3618-AD28-4AD9-B919-3368C24D21A0}" type="pres">
      <dgm:prSet presAssocID="{82C3B7E7-E6EB-40F9-BE9D-68CDC97B4DAB}" presName="connTx" presStyleLbl="parChTrans1D2" presStyleIdx="1" presStyleCnt="4"/>
      <dgm:spPr/>
    </dgm:pt>
    <dgm:pt modelId="{84CE1549-3D3E-4F70-93B4-1CEA71E6DF09}" type="pres">
      <dgm:prSet presAssocID="{A2CB0268-79E6-42DD-AC53-8E1E05481A82}" presName="root2" presStyleCnt="0"/>
      <dgm:spPr/>
    </dgm:pt>
    <dgm:pt modelId="{BCAA6264-877D-4022-ABD2-8AF7CD743BC1}" type="pres">
      <dgm:prSet presAssocID="{A2CB0268-79E6-42DD-AC53-8E1E05481A82}" presName="LevelTwoTextNode" presStyleLbl="node2" presStyleIdx="1" presStyleCnt="4" custScaleX="150807">
        <dgm:presLayoutVars>
          <dgm:chPref val="3"/>
        </dgm:presLayoutVars>
      </dgm:prSet>
      <dgm:spPr/>
    </dgm:pt>
    <dgm:pt modelId="{8F53B333-ACC1-49B4-9E77-0C994D7483A6}" type="pres">
      <dgm:prSet presAssocID="{A2CB0268-79E6-42DD-AC53-8E1E05481A82}" presName="level3hierChild" presStyleCnt="0"/>
      <dgm:spPr/>
    </dgm:pt>
    <dgm:pt modelId="{DCC1D1B5-461B-44FB-B08E-C684F0CD4EEB}" type="pres">
      <dgm:prSet presAssocID="{5635AC53-1E00-4CCF-AA90-29DA99508C2E}" presName="conn2-1" presStyleLbl="parChTrans1D2" presStyleIdx="2" presStyleCnt="4"/>
      <dgm:spPr/>
    </dgm:pt>
    <dgm:pt modelId="{EDD19381-715F-4C10-8562-377C92ACF248}" type="pres">
      <dgm:prSet presAssocID="{5635AC53-1E00-4CCF-AA90-29DA99508C2E}" presName="connTx" presStyleLbl="parChTrans1D2" presStyleIdx="2" presStyleCnt="4"/>
      <dgm:spPr/>
    </dgm:pt>
    <dgm:pt modelId="{68505104-8F57-4281-9161-6A36762A0036}" type="pres">
      <dgm:prSet presAssocID="{7F8B2E31-5229-4D72-865E-F45E02C62127}" presName="root2" presStyleCnt="0"/>
      <dgm:spPr/>
    </dgm:pt>
    <dgm:pt modelId="{6C9A6F6F-03E3-4B38-A816-08315D300893}" type="pres">
      <dgm:prSet presAssocID="{7F8B2E31-5229-4D72-865E-F45E02C62127}" presName="LevelTwoTextNode" presStyleLbl="node2" presStyleIdx="2" presStyleCnt="4" custScaleX="150807">
        <dgm:presLayoutVars>
          <dgm:chPref val="3"/>
        </dgm:presLayoutVars>
      </dgm:prSet>
      <dgm:spPr/>
    </dgm:pt>
    <dgm:pt modelId="{5CC25E90-1C65-486D-80A9-D0F49018D260}" type="pres">
      <dgm:prSet presAssocID="{7F8B2E31-5229-4D72-865E-F45E02C62127}" presName="level3hierChild" presStyleCnt="0"/>
      <dgm:spPr/>
    </dgm:pt>
    <dgm:pt modelId="{3923A828-CA68-4C10-BA94-B43A55842227}" type="pres">
      <dgm:prSet presAssocID="{331EE948-7BC9-4717-B6A2-640D50CAEA11}" presName="conn2-1" presStyleLbl="parChTrans1D2" presStyleIdx="3" presStyleCnt="4"/>
      <dgm:spPr/>
    </dgm:pt>
    <dgm:pt modelId="{B290BC32-BB30-4125-B67A-C63326AEE8F1}" type="pres">
      <dgm:prSet presAssocID="{331EE948-7BC9-4717-B6A2-640D50CAEA11}" presName="connTx" presStyleLbl="parChTrans1D2" presStyleIdx="3" presStyleCnt="4"/>
      <dgm:spPr/>
    </dgm:pt>
    <dgm:pt modelId="{CD5D08AD-B2AC-47F6-9404-AFE74287C465}" type="pres">
      <dgm:prSet presAssocID="{C1A8B788-993B-4E63-A6FE-822778228CCB}" presName="root2" presStyleCnt="0"/>
      <dgm:spPr/>
    </dgm:pt>
    <dgm:pt modelId="{C08EB55A-2BB5-43C5-837E-30DA3661FF77}" type="pres">
      <dgm:prSet presAssocID="{C1A8B788-993B-4E63-A6FE-822778228CCB}" presName="LevelTwoTextNode" presStyleLbl="node2" presStyleIdx="3" presStyleCnt="4" custScaleX="150807">
        <dgm:presLayoutVars>
          <dgm:chPref val="3"/>
        </dgm:presLayoutVars>
      </dgm:prSet>
      <dgm:spPr/>
    </dgm:pt>
    <dgm:pt modelId="{B9AEA060-D44D-4DB5-BD42-B1CCC5B49766}" type="pres">
      <dgm:prSet presAssocID="{C1A8B788-993B-4E63-A6FE-822778228CCB}" presName="level3hierChild" presStyleCnt="0"/>
      <dgm:spPr/>
    </dgm:pt>
  </dgm:ptLst>
  <dgm:cxnLst>
    <dgm:cxn modelId="{3EF47901-AA50-4E4A-B754-5569751C73F8}" type="presOf" srcId="{D66B0A86-272E-4ED7-997B-F23D96B0018F}" destId="{EE87F4D6-0838-4BED-8BA7-6B766554B925}" srcOrd="1" destOrd="0" presId="urn:microsoft.com/office/officeart/2005/8/layout/hierarchy2"/>
    <dgm:cxn modelId="{851D3024-968F-4C13-8164-59981169BF5D}" type="presOf" srcId="{A2CB0268-79E6-42DD-AC53-8E1E05481A82}" destId="{BCAA6264-877D-4022-ABD2-8AF7CD743BC1}" srcOrd="0" destOrd="0" presId="urn:microsoft.com/office/officeart/2005/8/layout/hierarchy2"/>
    <dgm:cxn modelId="{4F28D026-B419-457E-BCBF-2D46BCF23281}" srcId="{679C60A7-2094-4A96-9927-2369C437F5B8}" destId="{59EE8E6D-5847-4367-AE72-60AA437ABD01}" srcOrd="0" destOrd="0" parTransId="{AD5550B2-A2C1-4168-99BE-406267EC4E7F}" sibTransId="{AECBD287-D44C-4F29-B56B-A4878B127342}"/>
    <dgm:cxn modelId="{09F39A29-6428-4441-BDD6-50D5ADF533F3}" srcId="{59EE8E6D-5847-4367-AE72-60AA437ABD01}" destId="{A2CB0268-79E6-42DD-AC53-8E1E05481A82}" srcOrd="1" destOrd="0" parTransId="{82C3B7E7-E6EB-40F9-BE9D-68CDC97B4DAB}" sibTransId="{C47254AD-D01D-4275-AD23-37F2CACD43F0}"/>
    <dgm:cxn modelId="{29A9822D-91D9-4110-BA07-69C5B7DA0931}" type="presOf" srcId="{82C3B7E7-E6EB-40F9-BE9D-68CDC97B4DAB}" destId="{E0531C28-DB37-47CD-82FB-99A2E22E1919}" srcOrd="0" destOrd="0" presId="urn:microsoft.com/office/officeart/2005/8/layout/hierarchy2"/>
    <dgm:cxn modelId="{F6A83534-52E3-4D36-9B80-5A6EC1A028DE}" srcId="{59EE8E6D-5847-4367-AE72-60AA437ABD01}" destId="{C1A8B788-993B-4E63-A6FE-822778228CCB}" srcOrd="3" destOrd="0" parTransId="{331EE948-7BC9-4717-B6A2-640D50CAEA11}" sibTransId="{0E885CCC-60DD-467C-A76B-22570378B423}"/>
    <dgm:cxn modelId="{D235A662-F1E2-46F0-9BC4-78476DD7A645}" type="presOf" srcId="{5635AC53-1E00-4CCF-AA90-29DA99508C2E}" destId="{DCC1D1B5-461B-44FB-B08E-C684F0CD4EEB}" srcOrd="0" destOrd="0" presId="urn:microsoft.com/office/officeart/2005/8/layout/hierarchy2"/>
    <dgm:cxn modelId="{18964F6B-4346-4174-83A3-3993F4669C2F}" srcId="{59EE8E6D-5847-4367-AE72-60AA437ABD01}" destId="{7F8B2E31-5229-4D72-865E-F45E02C62127}" srcOrd="2" destOrd="0" parTransId="{5635AC53-1E00-4CCF-AA90-29DA99508C2E}" sibTransId="{AA7E7645-D239-41A6-9CCD-D7AE81F03854}"/>
    <dgm:cxn modelId="{44A6DC4C-BCC1-4BD9-8E9B-725509D33DB3}" type="presOf" srcId="{331EE948-7BC9-4717-B6A2-640D50CAEA11}" destId="{B290BC32-BB30-4125-B67A-C63326AEE8F1}" srcOrd="1" destOrd="0" presId="urn:microsoft.com/office/officeart/2005/8/layout/hierarchy2"/>
    <dgm:cxn modelId="{A029777A-8CC9-42D9-921F-CEB9AA4002B0}" type="presOf" srcId="{331EE948-7BC9-4717-B6A2-640D50CAEA11}" destId="{3923A828-CA68-4C10-BA94-B43A55842227}" srcOrd="0" destOrd="0" presId="urn:microsoft.com/office/officeart/2005/8/layout/hierarchy2"/>
    <dgm:cxn modelId="{AAF546A4-7A4C-4A8B-B991-44658CEDF9FE}" type="presOf" srcId="{D66B0A86-272E-4ED7-997B-F23D96B0018F}" destId="{C96158EA-48CF-4464-9A3C-9B386290543C}" srcOrd="0" destOrd="0" presId="urn:microsoft.com/office/officeart/2005/8/layout/hierarchy2"/>
    <dgm:cxn modelId="{5C0FCCA5-CE9F-4820-842E-728F083A8BCE}" srcId="{59EE8E6D-5847-4367-AE72-60AA437ABD01}" destId="{6F0C072C-20E0-4194-A184-A6F35A7837FD}" srcOrd="0" destOrd="0" parTransId="{D66B0A86-272E-4ED7-997B-F23D96B0018F}" sibTransId="{C9067F88-7F53-463F-8A95-0A73253E39D7}"/>
    <dgm:cxn modelId="{6EDFCABD-1EDC-4793-879C-46E2F6FA6BF3}" type="presOf" srcId="{C1A8B788-993B-4E63-A6FE-822778228CCB}" destId="{C08EB55A-2BB5-43C5-837E-30DA3661FF77}" srcOrd="0" destOrd="0" presId="urn:microsoft.com/office/officeart/2005/8/layout/hierarchy2"/>
    <dgm:cxn modelId="{5DB196C0-8AAC-4696-888A-61BA344DA38D}" type="presOf" srcId="{6F0C072C-20E0-4194-A184-A6F35A7837FD}" destId="{3A600EBB-AF16-4F32-B01D-01419620C14B}" srcOrd="0" destOrd="0" presId="urn:microsoft.com/office/officeart/2005/8/layout/hierarchy2"/>
    <dgm:cxn modelId="{D23366D5-5F2A-433E-B602-38A3BBE8D7B6}" type="presOf" srcId="{82C3B7E7-E6EB-40F9-BE9D-68CDC97B4DAB}" destId="{C51D3618-AD28-4AD9-B919-3368C24D21A0}" srcOrd="1" destOrd="0" presId="urn:microsoft.com/office/officeart/2005/8/layout/hierarchy2"/>
    <dgm:cxn modelId="{35520DD8-EFEC-4DBD-9D1F-59E156DF8C1A}" type="presOf" srcId="{59EE8E6D-5847-4367-AE72-60AA437ABD01}" destId="{E702BB03-2A77-48E7-A79F-92E648FC5E5F}" srcOrd="0" destOrd="0" presId="urn:microsoft.com/office/officeart/2005/8/layout/hierarchy2"/>
    <dgm:cxn modelId="{CD8B7CF0-21C9-4492-8A01-C878DE48C4AC}" type="presOf" srcId="{7F8B2E31-5229-4D72-865E-F45E02C62127}" destId="{6C9A6F6F-03E3-4B38-A816-08315D300893}" srcOrd="0" destOrd="0" presId="urn:microsoft.com/office/officeart/2005/8/layout/hierarchy2"/>
    <dgm:cxn modelId="{5E0A42FC-91B5-4B2D-9731-DAB2CE6942C9}" type="presOf" srcId="{679C60A7-2094-4A96-9927-2369C437F5B8}" destId="{1EA3D011-9F40-41DF-8E84-6495B18E598B}" srcOrd="0" destOrd="0" presId="urn:microsoft.com/office/officeart/2005/8/layout/hierarchy2"/>
    <dgm:cxn modelId="{00BE2DFE-825E-4E75-B41B-BB7EE1437485}" type="presOf" srcId="{5635AC53-1E00-4CCF-AA90-29DA99508C2E}" destId="{EDD19381-715F-4C10-8562-377C92ACF248}" srcOrd="1" destOrd="0" presId="urn:microsoft.com/office/officeart/2005/8/layout/hierarchy2"/>
    <dgm:cxn modelId="{3A3B4166-B79E-46E1-B101-9C71D78F04BA}" type="presParOf" srcId="{1EA3D011-9F40-41DF-8E84-6495B18E598B}" destId="{7FAFE759-4BF2-4898-8CBA-50181578E3C7}" srcOrd="0" destOrd="0" presId="urn:microsoft.com/office/officeart/2005/8/layout/hierarchy2"/>
    <dgm:cxn modelId="{0CA23D4D-8EDD-4172-A7FC-D63D325BE6B9}" type="presParOf" srcId="{7FAFE759-4BF2-4898-8CBA-50181578E3C7}" destId="{E702BB03-2A77-48E7-A79F-92E648FC5E5F}" srcOrd="0" destOrd="0" presId="urn:microsoft.com/office/officeart/2005/8/layout/hierarchy2"/>
    <dgm:cxn modelId="{1E4E9002-2329-4265-B7A8-B35E4838B06B}" type="presParOf" srcId="{7FAFE759-4BF2-4898-8CBA-50181578E3C7}" destId="{E1B268F1-7907-413B-9BC5-13505D587B18}" srcOrd="1" destOrd="0" presId="urn:microsoft.com/office/officeart/2005/8/layout/hierarchy2"/>
    <dgm:cxn modelId="{EAF5B394-6680-4E40-89FC-093768339C7E}" type="presParOf" srcId="{E1B268F1-7907-413B-9BC5-13505D587B18}" destId="{C96158EA-48CF-4464-9A3C-9B386290543C}" srcOrd="0" destOrd="0" presId="urn:microsoft.com/office/officeart/2005/8/layout/hierarchy2"/>
    <dgm:cxn modelId="{4079CC81-665C-411C-BE13-3C0CB14A63B5}" type="presParOf" srcId="{C96158EA-48CF-4464-9A3C-9B386290543C}" destId="{EE87F4D6-0838-4BED-8BA7-6B766554B925}" srcOrd="0" destOrd="0" presId="urn:microsoft.com/office/officeart/2005/8/layout/hierarchy2"/>
    <dgm:cxn modelId="{562FD175-89BE-442D-A71F-CE1C26A186FC}" type="presParOf" srcId="{E1B268F1-7907-413B-9BC5-13505D587B18}" destId="{A28B3347-955A-402C-B47E-9AFB957B351B}" srcOrd="1" destOrd="0" presId="urn:microsoft.com/office/officeart/2005/8/layout/hierarchy2"/>
    <dgm:cxn modelId="{DB8D656D-CAF1-40AB-B4FB-8A71FA096359}" type="presParOf" srcId="{A28B3347-955A-402C-B47E-9AFB957B351B}" destId="{3A600EBB-AF16-4F32-B01D-01419620C14B}" srcOrd="0" destOrd="0" presId="urn:microsoft.com/office/officeart/2005/8/layout/hierarchy2"/>
    <dgm:cxn modelId="{3A2542B3-5875-4C65-9F7D-ABAE10148053}" type="presParOf" srcId="{A28B3347-955A-402C-B47E-9AFB957B351B}" destId="{B514A4F3-7047-4492-AD59-C902D8470BDF}" srcOrd="1" destOrd="0" presId="urn:microsoft.com/office/officeart/2005/8/layout/hierarchy2"/>
    <dgm:cxn modelId="{17227F8F-7C04-4E20-A0DC-F72CD5310672}" type="presParOf" srcId="{E1B268F1-7907-413B-9BC5-13505D587B18}" destId="{E0531C28-DB37-47CD-82FB-99A2E22E1919}" srcOrd="2" destOrd="0" presId="urn:microsoft.com/office/officeart/2005/8/layout/hierarchy2"/>
    <dgm:cxn modelId="{888ECFF3-7653-448C-AEDE-6FA06E5C535C}" type="presParOf" srcId="{E0531C28-DB37-47CD-82FB-99A2E22E1919}" destId="{C51D3618-AD28-4AD9-B919-3368C24D21A0}" srcOrd="0" destOrd="0" presId="urn:microsoft.com/office/officeart/2005/8/layout/hierarchy2"/>
    <dgm:cxn modelId="{1B397DBE-D7FD-40E5-B941-AC81C764D285}" type="presParOf" srcId="{E1B268F1-7907-413B-9BC5-13505D587B18}" destId="{84CE1549-3D3E-4F70-93B4-1CEA71E6DF09}" srcOrd="3" destOrd="0" presId="urn:microsoft.com/office/officeart/2005/8/layout/hierarchy2"/>
    <dgm:cxn modelId="{3BF3AB70-5702-4031-8C25-BDE73EACBB8F}" type="presParOf" srcId="{84CE1549-3D3E-4F70-93B4-1CEA71E6DF09}" destId="{BCAA6264-877D-4022-ABD2-8AF7CD743BC1}" srcOrd="0" destOrd="0" presId="urn:microsoft.com/office/officeart/2005/8/layout/hierarchy2"/>
    <dgm:cxn modelId="{D739189E-5986-414D-8FDE-8F2B11C3AB6B}" type="presParOf" srcId="{84CE1549-3D3E-4F70-93B4-1CEA71E6DF09}" destId="{8F53B333-ACC1-49B4-9E77-0C994D7483A6}" srcOrd="1" destOrd="0" presId="urn:microsoft.com/office/officeart/2005/8/layout/hierarchy2"/>
    <dgm:cxn modelId="{E814FE0F-996A-4B66-9B9A-5FD5BC1E3297}" type="presParOf" srcId="{E1B268F1-7907-413B-9BC5-13505D587B18}" destId="{DCC1D1B5-461B-44FB-B08E-C684F0CD4EEB}" srcOrd="4" destOrd="0" presId="urn:microsoft.com/office/officeart/2005/8/layout/hierarchy2"/>
    <dgm:cxn modelId="{58FEB24D-61B3-45F1-B064-5D6CF27D3BC0}" type="presParOf" srcId="{DCC1D1B5-461B-44FB-B08E-C684F0CD4EEB}" destId="{EDD19381-715F-4C10-8562-377C92ACF248}" srcOrd="0" destOrd="0" presId="urn:microsoft.com/office/officeart/2005/8/layout/hierarchy2"/>
    <dgm:cxn modelId="{F7DE416A-7DFB-4E65-B7AE-3FFB05295FBA}" type="presParOf" srcId="{E1B268F1-7907-413B-9BC5-13505D587B18}" destId="{68505104-8F57-4281-9161-6A36762A0036}" srcOrd="5" destOrd="0" presId="urn:microsoft.com/office/officeart/2005/8/layout/hierarchy2"/>
    <dgm:cxn modelId="{CC0E9280-2063-4175-B197-7D3B39AF9513}" type="presParOf" srcId="{68505104-8F57-4281-9161-6A36762A0036}" destId="{6C9A6F6F-03E3-4B38-A816-08315D300893}" srcOrd="0" destOrd="0" presId="urn:microsoft.com/office/officeart/2005/8/layout/hierarchy2"/>
    <dgm:cxn modelId="{EBF3508A-FAF2-428D-8281-4E664C530684}" type="presParOf" srcId="{68505104-8F57-4281-9161-6A36762A0036}" destId="{5CC25E90-1C65-486D-80A9-D0F49018D260}" srcOrd="1" destOrd="0" presId="urn:microsoft.com/office/officeart/2005/8/layout/hierarchy2"/>
    <dgm:cxn modelId="{2594D8D1-0588-4451-A0D3-15F8E03635D1}" type="presParOf" srcId="{E1B268F1-7907-413B-9BC5-13505D587B18}" destId="{3923A828-CA68-4C10-BA94-B43A55842227}" srcOrd="6" destOrd="0" presId="urn:microsoft.com/office/officeart/2005/8/layout/hierarchy2"/>
    <dgm:cxn modelId="{5869C00C-FB13-46ED-889C-AF187E970274}" type="presParOf" srcId="{3923A828-CA68-4C10-BA94-B43A55842227}" destId="{B290BC32-BB30-4125-B67A-C63326AEE8F1}" srcOrd="0" destOrd="0" presId="urn:microsoft.com/office/officeart/2005/8/layout/hierarchy2"/>
    <dgm:cxn modelId="{BBBC0888-4725-4129-B23E-9D6F5D46F822}" type="presParOf" srcId="{E1B268F1-7907-413B-9BC5-13505D587B18}" destId="{CD5D08AD-B2AC-47F6-9404-AFE74287C465}" srcOrd="7" destOrd="0" presId="urn:microsoft.com/office/officeart/2005/8/layout/hierarchy2"/>
    <dgm:cxn modelId="{765809A0-5337-4D74-BEEE-E8A06DF7BB33}" type="presParOf" srcId="{CD5D08AD-B2AC-47F6-9404-AFE74287C465}" destId="{C08EB55A-2BB5-43C5-837E-30DA3661FF77}" srcOrd="0" destOrd="0" presId="urn:microsoft.com/office/officeart/2005/8/layout/hierarchy2"/>
    <dgm:cxn modelId="{8DDA83E1-97C8-4479-975D-6D9AB6596515}" type="presParOf" srcId="{CD5D08AD-B2AC-47F6-9404-AFE74287C465}" destId="{B9AEA060-D44D-4DB5-BD42-B1CCC5B49766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702BB03-2A77-48E7-A79F-92E648FC5E5F}">
      <dsp:nvSpPr>
        <dsp:cNvPr id="0" name=""/>
        <dsp:cNvSpPr/>
      </dsp:nvSpPr>
      <dsp:spPr>
        <a:xfrm>
          <a:off x="68246" y="1562099"/>
          <a:ext cx="2185935" cy="1371601"/>
        </a:xfrm>
        <a:prstGeom prst="roundRect">
          <a:avLst>
            <a:gd name="adj" fmla="val 10000"/>
          </a:avLst>
        </a:prstGeom>
        <a:solidFill>
          <a:srgbClr val="759CDE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3600" kern="1200"/>
            <a:t>Tin nhắn</a:t>
          </a:r>
          <a:br>
            <a:rPr lang="nl-NL" sz="3600" kern="1200"/>
          </a:br>
          <a:r>
            <a:rPr lang="nl-NL" sz="3600" kern="1200"/>
            <a:t>cần có:</a:t>
          </a:r>
          <a:endParaRPr lang="en-US" sz="3600" kern="1200"/>
        </a:p>
      </dsp:txBody>
      <dsp:txXfrm>
        <a:off x="108419" y="1602272"/>
        <a:ext cx="2105589" cy="1291255"/>
      </dsp:txXfrm>
    </dsp:sp>
    <dsp:sp modelId="{C96158EA-48CF-4464-9A3C-9B386290543C}">
      <dsp:nvSpPr>
        <dsp:cNvPr id="0" name=""/>
        <dsp:cNvSpPr/>
      </dsp:nvSpPr>
      <dsp:spPr>
        <a:xfrm rot="17692822">
          <a:off x="1698589" y="1357603"/>
          <a:ext cx="1918236" cy="40390"/>
        </a:xfrm>
        <a:custGeom>
          <a:avLst/>
          <a:gdLst/>
          <a:ahLst/>
          <a:cxnLst/>
          <a:rect l="0" t="0" r="0" b="0"/>
          <a:pathLst>
            <a:path>
              <a:moveTo>
                <a:pt x="0" y="20195"/>
              </a:moveTo>
              <a:lnTo>
                <a:pt x="1918236" y="2019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00" kern="1200"/>
        </a:p>
      </dsp:txBody>
      <dsp:txXfrm>
        <a:off x="2609751" y="1329843"/>
        <a:ext cx="95911" cy="95911"/>
      </dsp:txXfrm>
    </dsp:sp>
    <dsp:sp modelId="{3A600EBB-AF16-4F32-B01D-01419620C14B}">
      <dsp:nvSpPr>
        <dsp:cNvPr id="0" name=""/>
        <dsp:cNvSpPr/>
      </dsp:nvSpPr>
      <dsp:spPr>
        <a:xfrm>
          <a:off x="3061232" y="3291"/>
          <a:ext cx="3042720" cy="1008812"/>
        </a:xfrm>
        <a:prstGeom prst="roundRect">
          <a:avLst>
            <a:gd name="adj" fmla="val 10000"/>
          </a:avLst>
        </a:prstGeom>
        <a:solidFill>
          <a:srgbClr val="BBCFE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>
              <a:solidFill>
                <a:schemeClr val="tx1">
                  <a:lumMod val="75000"/>
                  <a:lumOff val="25000"/>
                </a:schemeClr>
              </a:solidFill>
            </a:rPr>
            <a:t>Thời gian</a:t>
          </a:r>
        </a:p>
      </dsp:txBody>
      <dsp:txXfrm>
        <a:off x="3090779" y="32838"/>
        <a:ext cx="2983626" cy="949718"/>
      </dsp:txXfrm>
    </dsp:sp>
    <dsp:sp modelId="{E0531C28-DB37-47CD-82FB-99A2E22E1919}">
      <dsp:nvSpPr>
        <dsp:cNvPr id="0" name=""/>
        <dsp:cNvSpPr/>
      </dsp:nvSpPr>
      <dsp:spPr>
        <a:xfrm rot="19457599">
          <a:off x="2160765" y="1937671"/>
          <a:ext cx="993885" cy="40390"/>
        </a:xfrm>
        <a:custGeom>
          <a:avLst/>
          <a:gdLst/>
          <a:ahLst/>
          <a:cxnLst/>
          <a:rect l="0" t="0" r="0" b="0"/>
          <a:pathLst>
            <a:path>
              <a:moveTo>
                <a:pt x="0" y="20195"/>
              </a:moveTo>
              <a:lnTo>
                <a:pt x="993885" y="2019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632860" y="1933019"/>
        <a:ext cx="49694" cy="49694"/>
      </dsp:txXfrm>
    </dsp:sp>
    <dsp:sp modelId="{BCAA6264-877D-4022-ABD2-8AF7CD743BC1}">
      <dsp:nvSpPr>
        <dsp:cNvPr id="0" name=""/>
        <dsp:cNvSpPr/>
      </dsp:nvSpPr>
      <dsp:spPr>
        <a:xfrm>
          <a:off x="3061232" y="1163426"/>
          <a:ext cx="3042720" cy="1008812"/>
        </a:xfrm>
        <a:prstGeom prst="roundRect">
          <a:avLst>
            <a:gd name="adj" fmla="val 10000"/>
          </a:avLst>
        </a:prstGeom>
        <a:solidFill>
          <a:srgbClr val="BBCFE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>
              <a:solidFill>
                <a:schemeClr val="tx1">
                  <a:lumMod val="75000"/>
                  <a:lumOff val="25000"/>
                </a:schemeClr>
              </a:solidFill>
            </a:rPr>
            <a:t>Lời xưng hô với người nhận tin</a:t>
          </a:r>
        </a:p>
      </dsp:txBody>
      <dsp:txXfrm>
        <a:off x="3090779" y="1192973"/>
        <a:ext cx="2983626" cy="949718"/>
      </dsp:txXfrm>
    </dsp:sp>
    <dsp:sp modelId="{DCC1D1B5-461B-44FB-B08E-C684F0CD4EEB}">
      <dsp:nvSpPr>
        <dsp:cNvPr id="0" name=""/>
        <dsp:cNvSpPr/>
      </dsp:nvSpPr>
      <dsp:spPr>
        <a:xfrm rot="2142401">
          <a:off x="2160765" y="2517738"/>
          <a:ext cx="993885" cy="40390"/>
        </a:xfrm>
        <a:custGeom>
          <a:avLst/>
          <a:gdLst/>
          <a:ahLst/>
          <a:cxnLst/>
          <a:rect l="0" t="0" r="0" b="0"/>
          <a:pathLst>
            <a:path>
              <a:moveTo>
                <a:pt x="0" y="20195"/>
              </a:moveTo>
              <a:lnTo>
                <a:pt x="993885" y="2019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632860" y="2513086"/>
        <a:ext cx="49694" cy="49694"/>
      </dsp:txXfrm>
    </dsp:sp>
    <dsp:sp modelId="{6C9A6F6F-03E3-4B38-A816-08315D300893}">
      <dsp:nvSpPr>
        <dsp:cNvPr id="0" name=""/>
        <dsp:cNvSpPr/>
      </dsp:nvSpPr>
      <dsp:spPr>
        <a:xfrm>
          <a:off x="3061232" y="2323560"/>
          <a:ext cx="3042720" cy="1008812"/>
        </a:xfrm>
        <a:prstGeom prst="roundRect">
          <a:avLst>
            <a:gd name="adj" fmla="val 10000"/>
          </a:avLst>
        </a:prstGeom>
        <a:solidFill>
          <a:srgbClr val="BBCFE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>
              <a:solidFill>
                <a:schemeClr val="tx1">
                  <a:lumMod val="75000"/>
                  <a:lumOff val="25000"/>
                </a:schemeClr>
              </a:solidFill>
            </a:rPr>
            <a:t>Nội dung lời nhắn</a:t>
          </a:r>
        </a:p>
      </dsp:txBody>
      <dsp:txXfrm>
        <a:off x="3090779" y="2353107"/>
        <a:ext cx="2983626" cy="949718"/>
      </dsp:txXfrm>
    </dsp:sp>
    <dsp:sp modelId="{3923A828-CA68-4C10-BA94-B43A55842227}">
      <dsp:nvSpPr>
        <dsp:cNvPr id="0" name=""/>
        <dsp:cNvSpPr/>
      </dsp:nvSpPr>
      <dsp:spPr>
        <a:xfrm rot="3907178">
          <a:off x="1698589" y="3097805"/>
          <a:ext cx="1918236" cy="40390"/>
        </a:xfrm>
        <a:custGeom>
          <a:avLst/>
          <a:gdLst/>
          <a:ahLst/>
          <a:cxnLst/>
          <a:rect l="0" t="0" r="0" b="0"/>
          <a:pathLst>
            <a:path>
              <a:moveTo>
                <a:pt x="0" y="20195"/>
              </a:moveTo>
              <a:lnTo>
                <a:pt x="1918236" y="2019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00" kern="1200"/>
        </a:p>
      </dsp:txBody>
      <dsp:txXfrm>
        <a:off x="2609751" y="3070045"/>
        <a:ext cx="95911" cy="95911"/>
      </dsp:txXfrm>
    </dsp:sp>
    <dsp:sp modelId="{C08EB55A-2BB5-43C5-837E-30DA3661FF77}">
      <dsp:nvSpPr>
        <dsp:cNvPr id="0" name=""/>
        <dsp:cNvSpPr/>
      </dsp:nvSpPr>
      <dsp:spPr>
        <a:xfrm>
          <a:off x="3061232" y="3483695"/>
          <a:ext cx="3042720" cy="1008812"/>
        </a:xfrm>
        <a:prstGeom prst="roundRect">
          <a:avLst>
            <a:gd name="adj" fmla="val 10000"/>
          </a:avLst>
        </a:prstGeom>
        <a:solidFill>
          <a:srgbClr val="BBCFE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>
              <a:solidFill>
                <a:schemeClr val="tx1">
                  <a:lumMod val="75000"/>
                  <a:lumOff val="25000"/>
                </a:schemeClr>
              </a:solidFill>
            </a:rPr>
            <a:t>Chữ kí, </a:t>
          </a:r>
          <a:br>
            <a:rPr lang="en-US" sz="2800" kern="1200">
              <a:solidFill>
                <a:schemeClr val="tx1">
                  <a:lumMod val="75000"/>
                  <a:lumOff val="25000"/>
                </a:schemeClr>
              </a:solidFill>
            </a:rPr>
          </a:br>
          <a:r>
            <a:rPr lang="en-US" sz="2800" kern="1200">
              <a:solidFill>
                <a:schemeClr val="tx1">
                  <a:lumMod val="75000"/>
                  <a:lumOff val="25000"/>
                </a:schemeClr>
              </a:solidFill>
            </a:rPr>
            <a:t>tên người nhắn</a:t>
          </a:r>
        </a:p>
      </dsp:txBody>
      <dsp:txXfrm>
        <a:off x="3090779" y="3513242"/>
        <a:ext cx="2983626" cy="94971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94567890-AB9D-4D35-B151-A06CCA5C5E5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7F02EFB-36EC-445D-9200-A80E6E0BBF1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750CF6-4896-4A68-856C-319905ADE46F}" type="datetimeFigureOut">
              <a:rPr lang="en-US" smtClean="0"/>
              <a:t>12/26/2021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67D16CA-CEDF-4C24-A355-C69AD555810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9FEB6B4-4848-4498-BB26-9A1FED40D1B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3E22D6-CDE8-415E-AF08-6181B3942E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068717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74765E-3A23-424C-9D1B-91196D7ABE34}" type="datetimeFigureOut">
              <a:rPr lang="en-US" smtClean="0"/>
              <a:t>12/26/2021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E78A2E-6084-495B-B7F9-EA8B207CE9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47370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E78A2E-6084-495B-B7F9-EA8B207CE95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5223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E78A2E-6084-495B-B7F9-EA8B207CE95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8643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E78A2E-6084-495B-B7F9-EA8B207CE95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67038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tabLst>
                <a:tab pos="2971800" algn="ctr"/>
                <a:tab pos="5943600" algn="r"/>
              </a:tabLst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E78A2E-6084-495B-B7F9-EA8B207CE95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49960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E78A2E-6084-495B-B7F9-EA8B207CE95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3895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11" Type="http://schemas.openxmlformats.org/officeDocument/2006/relationships/image" Target="../media/image13.png"/><Relationship Id="rId5" Type="http://schemas.openxmlformats.org/officeDocument/2006/relationships/image" Target="../media/image6.png"/><Relationship Id="rId10" Type="http://schemas.openxmlformats.org/officeDocument/2006/relationships/image" Target="../media/image15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alphaModFix amt="9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33">
            <a:extLst>
              <a:ext uri="{FF2B5EF4-FFF2-40B4-BE49-F238E27FC236}">
                <a16:creationId xmlns:a16="http://schemas.microsoft.com/office/drawing/2014/main" id="{0A15BDF3-79C9-4D91-956B-6F36EF1FD47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416"/>
          <a:stretch/>
        </p:blipFill>
        <p:spPr>
          <a:xfrm rot="5400000">
            <a:off x="2663422" y="-2663423"/>
            <a:ext cx="6865153" cy="1219200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DFF0673-76BF-499B-B155-7F07B6F98C2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43032" y="-17321"/>
            <a:ext cx="12311231" cy="153533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48A40D0-AB09-467F-877C-E3BBBC1EF3E0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73602" y="1203745"/>
            <a:ext cx="902286" cy="71939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1E935F0-B0B8-4AD6-9F81-3A1AD3113462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915565" y="1756325"/>
            <a:ext cx="902286" cy="71939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9478233-B9E8-4BEA-9960-171798E049BC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9266278" y="1799760"/>
            <a:ext cx="1085182" cy="90228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865DABF-8494-4A65-ACEC-847305323725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337676" y="1730005"/>
            <a:ext cx="2730193" cy="90228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2BFAA88-C854-404C-9769-A80BB2D8B122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4063575" y="5327877"/>
            <a:ext cx="579170" cy="62184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CB33999-25AF-49D5-B1C8-C1A6C854DC78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3050231" y="5255917"/>
            <a:ext cx="1122466" cy="1000174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BCDAFC69-EB06-40DB-AA5E-70C307A2DAD7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6062597" y="4663072"/>
            <a:ext cx="6129402" cy="2330314"/>
          </a:xfrm>
          <a:prstGeom prst="rect">
            <a:avLst/>
          </a:prstGeom>
        </p:spPr>
      </p:pic>
      <p:pic>
        <p:nvPicPr>
          <p:cNvPr id="50" name="7">
            <a:extLst>
              <a:ext uri="{FF2B5EF4-FFF2-40B4-BE49-F238E27FC236}">
                <a16:creationId xmlns:a16="http://schemas.microsoft.com/office/drawing/2014/main" id="{6DEEE3AE-737F-4832-B0AC-77584337667B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006" y="4411107"/>
            <a:ext cx="2279193" cy="2459249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79EE0810-4F51-4D79-BD41-AAD07BE2CA75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10298835" y="3830776"/>
            <a:ext cx="1725842" cy="1808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7569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9A7B72F-5362-4E31-BB79-4A0418010C3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CB29E1F-ABE9-4306-97B6-BC71FA91D5F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0116F6-698F-4CE9-B750-782B1637AA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7F7918-7739-404A-AC78-F57EA23E495A}" type="datetimeFigureOut">
              <a:rPr lang="en-US" smtClean="0"/>
              <a:t>12/26/2021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58FCED-E539-4660-971D-EFFE9E9BE6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5DC38D-F527-4CCD-B2B6-5EE073607D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E92474-8049-44B0-B157-5BB634F046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36159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575149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5983328-5D9C-4CDA-A4B0-8F0932BA2C1A}" type="datetimeFigureOut">
              <a:rPr lang="en-US" smtClean="0"/>
              <a:t>12/26/2021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5382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1">
          <a:blip r:embed="rId2">
            <a:alphaModFix amt="3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33">
            <a:extLst>
              <a:ext uri="{FF2B5EF4-FFF2-40B4-BE49-F238E27FC236}">
                <a16:creationId xmlns:a16="http://schemas.microsoft.com/office/drawing/2014/main" id="{D61C4FCD-2A9E-4EDF-ABAF-4A3B18712C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416"/>
          <a:stretch/>
        </p:blipFill>
        <p:spPr>
          <a:xfrm rot="5400000">
            <a:off x="2663422" y="-2663423"/>
            <a:ext cx="6865153" cy="12192001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2F069A8F-3759-499C-946B-63524B7D65D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43032" y="-17321"/>
            <a:ext cx="12311231" cy="153533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EADA2A7E-4FB5-445D-AB76-23556C81E23D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83277" y="1390483"/>
            <a:ext cx="902286" cy="71939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541ED44E-4DE9-4022-89B3-67754346614C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915565" y="1756325"/>
            <a:ext cx="902286" cy="71939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1A8CF631-C482-44CB-92AF-7D9923D46671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8124841" y="1964467"/>
            <a:ext cx="1085182" cy="902286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14B9FE94-2AC3-4D0F-A7E1-DC26E311B208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024008" y="842902"/>
            <a:ext cx="3669217" cy="1212619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0C722039-8E2D-4E1B-AED2-16CA641F5718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772523" y="2336909"/>
            <a:ext cx="579170" cy="621846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BE12B473-D28C-410A-8721-C351AEF8AAF4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457200" y="2810139"/>
            <a:ext cx="1566808" cy="1396105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CA421167-83A6-4F14-875D-F51DCE9D000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flipV="1">
            <a:off x="-8966" y="5352536"/>
            <a:ext cx="12294199" cy="1535333"/>
          </a:xfrm>
          <a:prstGeom prst="rect">
            <a:avLst/>
          </a:prstGeom>
        </p:spPr>
      </p:pic>
      <p:pic>
        <p:nvPicPr>
          <p:cNvPr id="47" name="5">
            <a:extLst>
              <a:ext uri="{FF2B5EF4-FFF2-40B4-BE49-F238E27FC236}">
                <a16:creationId xmlns:a16="http://schemas.microsoft.com/office/drawing/2014/main" id="{CEC97590-F47C-47DB-AB63-40E878A11086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6325" y="4902708"/>
            <a:ext cx="2011854" cy="2011854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16543BE1-8AC9-40BC-B812-462FBC2180AB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2002994" y="4564753"/>
            <a:ext cx="1920406" cy="2011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9858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blipFill dpi="0" rotWithShape="1">
          <a:blip r:embed="rId2">
            <a:alphaModFix amt="4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33">
            <a:extLst>
              <a:ext uri="{FF2B5EF4-FFF2-40B4-BE49-F238E27FC236}">
                <a16:creationId xmlns:a16="http://schemas.microsoft.com/office/drawing/2014/main" id="{87F79A1E-1107-4EF1-AF33-780C1C05DF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416"/>
          <a:stretch/>
        </p:blipFill>
        <p:spPr>
          <a:xfrm rot="5400000">
            <a:off x="2663422" y="-2663423"/>
            <a:ext cx="6865153" cy="1219200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077AEE2-606E-44A7-9E7E-FE4E29B31F60}"/>
              </a:ext>
            </a:extLst>
          </p:cNvPr>
          <p:cNvSpPr/>
          <p:nvPr userDrawn="1"/>
        </p:nvSpPr>
        <p:spPr>
          <a:xfrm>
            <a:off x="138402" y="125599"/>
            <a:ext cx="11915196" cy="6606802"/>
          </a:xfrm>
          <a:prstGeom prst="rect">
            <a:avLst/>
          </a:prstGeom>
          <a:solidFill>
            <a:schemeClr val="bg1">
              <a:alpha val="83000"/>
            </a:schemeClr>
          </a:solidFill>
          <a:ln w="28575">
            <a:solidFill>
              <a:srgbClr val="316BC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10">
            <a:extLst>
              <a:ext uri="{FF2B5EF4-FFF2-40B4-BE49-F238E27FC236}">
                <a16:creationId xmlns:a16="http://schemas.microsoft.com/office/drawing/2014/main" id="{A1BE1AD1-4E8C-423E-AED3-ECF988FF5A1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6287" y="288188"/>
            <a:ext cx="786511" cy="584398"/>
          </a:xfrm>
          <a:prstGeom prst="rect">
            <a:avLst/>
          </a:prstGeom>
        </p:spPr>
      </p:pic>
      <p:sp>
        <p:nvSpPr>
          <p:cNvPr id="10" name="13">
            <a:extLst>
              <a:ext uri="{FF2B5EF4-FFF2-40B4-BE49-F238E27FC236}">
                <a16:creationId xmlns:a16="http://schemas.microsoft.com/office/drawing/2014/main" id="{50DF92FD-3E09-4A96-96C1-3AE7065CD0BA}"/>
              </a:ext>
            </a:extLst>
          </p:cNvPr>
          <p:cNvSpPr/>
          <p:nvPr userDrawn="1"/>
        </p:nvSpPr>
        <p:spPr>
          <a:xfrm>
            <a:off x="11699730" y="1003885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" fmla="*/ 639965 w 1300768"/>
              <a:gd name="connsiteY0" fmla="*/ 272650 h 1001520"/>
              <a:gd name="connsiteX1" fmla="*/ 436765 w 1300768"/>
              <a:gd name="connsiteY1" fmla="*/ 5950 h 1001520"/>
              <a:gd name="connsiteX2" fmla="*/ 17665 w 1300768"/>
              <a:gd name="connsiteY2" fmla="*/ 120250 h 1001520"/>
              <a:gd name="connsiteX3" fmla="*/ 144665 w 1300768"/>
              <a:gd name="connsiteY3" fmla="*/ 488550 h 1001520"/>
              <a:gd name="connsiteX4" fmla="*/ 741565 w 1300768"/>
              <a:gd name="connsiteY4" fmla="*/ 996550 h 1001520"/>
              <a:gd name="connsiteX5" fmla="*/ 1300365 w 1300768"/>
              <a:gd name="connsiteY5" fmla="*/ 158350 h 1001520"/>
              <a:gd name="connsiteX6" fmla="*/ 916825 w 1300768"/>
              <a:gd name="connsiteY6" fmla="*/ 41510 h 1001520"/>
              <a:gd name="connsiteX7" fmla="*/ 639965 w 1300768"/>
              <a:gd name="connsiteY7" fmla="*/ 272650 h 1001520"/>
              <a:gd name="connsiteX0" fmla="*/ 639965 w 1255114"/>
              <a:gd name="connsiteY0" fmla="*/ 272650 h 999147"/>
              <a:gd name="connsiteX1" fmla="*/ 436765 w 1255114"/>
              <a:gd name="connsiteY1" fmla="*/ 5950 h 999147"/>
              <a:gd name="connsiteX2" fmla="*/ 17665 w 1255114"/>
              <a:gd name="connsiteY2" fmla="*/ 120250 h 999147"/>
              <a:gd name="connsiteX3" fmla="*/ 144665 w 1255114"/>
              <a:gd name="connsiteY3" fmla="*/ 488550 h 999147"/>
              <a:gd name="connsiteX4" fmla="*/ 741565 w 1255114"/>
              <a:gd name="connsiteY4" fmla="*/ 996550 h 999147"/>
              <a:gd name="connsiteX5" fmla="*/ 1254645 w 1255114"/>
              <a:gd name="connsiteY5" fmla="*/ 257410 h 999147"/>
              <a:gd name="connsiteX6" fmla="*/ 916825 w 1255114"/>
              <a:gd name="connsiteY6" fmla="*/ 41510 h 999147"/>
              <a:gd name="connsiteX7" fmla="*/ 639965 w 1255114"/>
              <a:gd name="connsiteY7" fmla="*/ 272650 h 999147"/>
              <a:gd name="connsiteX0" fmla="*/ 626545 w 1241694"/>
              <a:gd name="connsiteY0" fmla="*/ 274485 h 1006887"/>
              <a:gd name="connsiteX1" fmla="*/ 423345 w 1241694"/>
              <a:gd name="connsiteY1" fmla="*/ 7785 h 1006887"/>
              <a:gd name="connsiteX2" fmla="*/ 4245 w 1241694"/>
              <a:gd name="connsiteY2" fmla="*/ 122085 h 1006887"/>
              <a:gd name="connsiteX3" fmla="*/ 237925 w 1241694"/>
              <a:gd name="connsiteY3" fmla="*/ 627545 h 1006887"/>
              <a:gd name="connsiteX4" fmla="*/ 728145 w 1241694"/>
              <a:gd name="connsiteY4" fmla="*/ 998385 h 1006887"/>
              <a:gd name="connsiteX5" fmla="*/ 1241225 w 1241694"/>
              <a:gd name="connsiteY5" fmla="*/ 259245 h 1006887"/>
              <a:gd name="connsiteX6" fmla="*/ 903405 w 1241694"/>
              <a:gd name="connsiteY6" fmla="*/ 43345 h 1006887"/>
              <a:gd name="connsiteX7" fmla="*/ 626545 w 1241694"/>
              <a:gd name="connsiteY7" fmla="*/ 274485 h 1006887"/>
              <a:gd name="connsiteX0" fmla="*/ 538375 w 1153524"/>
              <a:gd name="connsiteY0" fmla="*/ 268848 h 1001039"/>
              <a:gd name="connsiteX1" fmla="*/ 335175 w 1153524"/>
              <a:gd name="connsiteY1" fmla="*/ 2148 h 1001039"/>
              <a:gd name="connsiteX2" fmla="*/ 7515 w 1153524"/>
              <a:gd name="connsiteY2" fmla="*/ 169788 h 1001039"/>
              <a:gd name="connsiteX3" fmla="*/ 149755 w 1153524"/>
              <a:gd name="connsiteY3" fmla="*/ 621908 h 1001039"/>
              <a:gd name="connsiteX4" fmla="*/ 639975 w 1153524"/>
              <a:gd name="connsiteY4" fmla="*/ 992748 h 1001039"/>
              <a:gd name="connsiteX5" fmla="*/ 1153055 w 1153524"/>
              <a:gd name="connsiteY5" fmla="*/ 253608 h 1001039"/>
              <a:gd name="connsiteX6" fmla="*/ 815235 w 1153524"/>
              <a:gd name="connsiteY6" fmla="*/ 37708 h 1001039"/>
              <a:gd name="connsiteX7" fmla="*/ 538375 w 1153524"/>
              <a:gd name="connsiteY7" fmla="*/ 268848 h 1001039"/>
              <a:gd name="connsiteX0" fmla="*/ 536664 w 1151813"/>
              <a:gd name="connsiteY0" fmla="*/ 231233 h 963424"/>
              <a:gd name="connsiteX1" fmla="*/ 302984 w 1151813"/>
              <a:gd name="connsiteY1" fmla="*/ 17873 h 963424"/>
              <a:gd name="connsiteX2" fmla="*/ 5804 w 1151813"/>
              <a:gd name="connsiteY2" fmla="*/ 132173 h 963424"/>
              <a:gd name="connsiteX3" fmla="*/ 148044 w 1151813"/>
              <a:gd name="connsiteY3" fmla="*/ 584293 h 963424"/>
              <a:gd name="connsiteX4" fmla="*/ 638264 w 1151813"/>
              <a:gd name="connsiteY4" fmla="*/ 955133 h 963424"/>
              <a:gd name="connsiteX5" fmla="*/ 1151344 w 1151813"/>
              <a:gd name="connsiteY5" fmla="*/ 215993 h 963424"/>
              <a:gd name="connsiteX6" fmla="*/ 813524 w 1151813"/>
              <a:gd name="connsiteY6" fmla="*/ 93 h 963424"/>
              <a:gd name="connsiteX7" fmla="*/ 536664 w 1151813"/>
              <a:gd name="connsiteY7" fmla="*/ 231233 h 963424"/>
              <a:gd name="connsiteX0" fmla="*/ 574764 w 1151802"/>
              <a:gd name="connsiteY0" fmla="*/ 254501 h 963832"/>
              <a:gd name="connsiteX1" fmla="*/ 302984 w 1151802"/>
              <a:gd name="connsiteY1" fmla="*/ 18281 h 963832"/>
              <a:gd name="connsiteX2" fmla="*/ 5804 w 1151802"/>
              <a:gd name="connsiteY2" fmla="*/ 132581 h 963832"/>
              <a:gd name="connsiteX3" fmla="*/ 148044 w 1151802"/>
              <a:gd name="connsiteY3" fmla="*/ 584701 h 963832"/>
              <a:gd name="connsiteX4" fmla="*/ 638264 w 1151802"/>
              <a:gd name="connsiteY4" fmla="*/ 955541 h 963832"/>
              <a:gd name="connsiteX5" fmla="*/ 1151344 w 1151802"/>
              <a:gd name="connsiteY5" fmla="*/ 216401 h 963832"/>
              <a:gd name="connsiteX6" fmla="*/ 813524 w 1151802"/>
              <a:gd name="connsiteY6" fmla="*/ 501 h 963832"/>
              <a:gd name="connsiteX7" fmla="*/ 574764 w 1151802"/>
              <a:gd name="connsiteY7" fmla="*/ 254501 h 963832"/>
              <a:gd name="connsiteX0" fmla="*/ 574764 w 1151816"/>
              <a:gd name="connsiteY0" fmla="*/ 241366 h 950697"/>
              <a:gd name="connsiteX1" fmla="*/ 302984 w 1151816"/>
              <a:gd name="connsiteY1" fmla="*/ 5146 h 950697"/>
              <a:gd name="connsiteX2" fmla="*/ 5804 w 1151816"/>
              <a:gd name="connsiteY2" fmla="*/ 119446 h 950697"/>
              <a:gd name="connsiteX3" fmla="*/ 148044 w 1151816"/>
              <a:gd name="connsiteY3" fmla="*/ 571566 h 950697"/>
              <a:gd name="connsiteX4" fmla="*/ 638264 w 1151816"/>
              <a:gd name="connsiteY4" fmla="*/ 942406 h 950697"/>
              <a:gd name="connsiteX5" fmla="*/ 1151344 w 1151816"/>
              <a:gd name="connsiteY5" fmla="*/ 203266 h 950697"/>
              <a:gd name="connsiteX6" fmla="*/ 821144 w 1151816"/>
              <a:gd name="connsiteY6" fmla="*/ 33086 h 950697"/>
              <a:gd name="connsiteX7" fmla="*/ 574764 w 1151816"/>
              <a:gd name="connsiteY7" fmla="*/ 241366 h 950697"/>
              <a:gd name="connsiteX0" fmla="*/ 574764 w 1098575"/>
              <a:gd name="connsiteY0" fmla="*/ 241366 h 949292"/>
              <a:gd name="connsiteX1" fmla="*/ 302984 w 1098575"/>
              <a:gd name="connsiteY1" fmla="*/ 5146 h 949292"/>
              <a:gd name="connsiteX2" fmla="*/ 5804 w 1098575"/>
              <a:gd name="connsiteY2" fmla="*/ 119446 h 949292"/>
              <a:gd name="connsiteX3" fmla="*/ 148044 w 1098575"/>
              <a:gd name="connsiteY3" fmla="*/ 571566 h 949292"/>
              <a:gd name="connsiteX4" fmla="*/ 638264 w 1098575"/>
              <a:gd name="connsiteY4" fmla="*/ 942406 h 949292"/>
              <a:gd name="connsiteX5" fmla="*/ 1098004 w 1098575"/>
              <a:gd name="connsiteY5" fmla="*/ 241366 h 949292"/>
              <a:gd name="connsiteX6" fmla="*/ 821144 w 1098575"/>
              <a:gd name="connsiteY6" fmla="*/ 33086 h 949292"/>
              <a:gd name="connsiteX7" fmla="*/ 574764 w 1098575"/>
              <a:gd name="connsiteY7" fmla="*/ 241366 h 949292"/>
              <a:gd name="connsiteX0" fmla="*/ 567144 w 1098578"/>
              <a:gd name="connsiteY0" fmla="*/ 225251 h 948417"/>
              <a:gd name="connsiteX1" fmla="*/ 302984 w 1098578"/>
              <a:gd name="connsiteY1" fmla="*/ 4271 h 948417"/>
              <a:gd name="connsiteX2" fmla="*/ 5804 w 1098578"/>
              <a:gd name="connsiteY2" fmla="*/ 118571 h 948417"/>
              <a:gd name="connsiteX3" fmla="*/ 148044 w 1098578"/>
              <a:gd name="connsiteY3" fmla="*/ 570691 h 948417"/>
              <a:gd name="connsiteX4" fmla="*/ 638264 w 1098578"/>
              <a:gd name="connsiteY4" fmla="*/ 941531 h 948417"/>
              <a:gd name="connsiteX5" fmla="*/ 1098004 w 1098578"/>
              <a:gd name="connsiteY5" fmla="*/ 240491 h 948417"/>
              <a:gd name="connsiteX6" fmla="*/ 821144 w 1098578"/>
              <a:gd name="connsiteY6" fmla="*/ 32211 h 948417"/>
              <a:gd name="connsiteX7" fmla="*/ 567144 w 1098578"/>
              <a:gd name="connsiteY7" fmla="*/ 225251 h 948417"/>
              <a:gd name="connsiteX0" fmla="*/ 566791 w 1098225"/>
              <a:gd name="connsiteY0" fmla="*/ 225251 h 940931"/>
              <a:gd name="connsiteX1" fmla="*/ 302631 w 1098225"/>
              <a:gd name="connsiteY1" fmla="*/ 4271 h 940931"/>
              <a:gd name="connsiteX2" fmla="*/ 5451 w 1098225"/>
              <a:gd name="connsiteY2" fmla="*/ 118571 h 940931"/>
              <a:gd name="connsiteX3" fmla="*/ 147691 w 1098225"/>
              <a:gd name="connsiteY3" fmla="*/ 570691 h 940931"/>
              <a:gd name="connsiteX4" fmla="*/ 599811 w 1098225"/>
              <a:gd name="connsiteY4" fmla="*/ 933911 h 940931"/>
              <a:gd name="connsiteX5" fmla="*/ 1097651 w 1098225"/>
              <a:gd name="connsiteY5" fmla="*/ 240491 h 940931"/>
              <a:gd name="connsiteX6" fmla="*/ 820791 w 1098225"/>
              <a:gd name="connsiteY6" fmla="*/ 32211 h 940931"/>
              <a:gd name="connsiteX7" fmla="*/ 566791 w 1098225"/>
              <a:gd name="connsiteY7" fmla="*/ 225251 h 940931"/>
              <a:gd name="connsiteX0" fmla="*/ 588748 w 1120182"/>
              <a:gd name="connsiteY0" fmla="*/ 227566 h 943300"/>
              <a:gd name="connsiteX1" fmla="*/ 324588 w 1120182"/>
              <a:gd name="connsiteY1" fmla="*/ 6586 h 943300"/>
              <a:gd name="connsiteX2" fmla="*/ 4548 w 1120182"/>
              <a:gd name="connsiteY2" fmla="*/ 105646 h 943300"/>
              <a:gd name="connsiteX3" fmla="*/ 169648 w 1120182"/>
              <a:gd name="connsiteY3" fmla="*/ 573006 h 943300"/>
              <a:gd name="connsiteX4" fmla="*/ 621768 w 1120182"/>
              <a:gd name="connsiteY4" fmla="*/ 936226 h 943300"/>
              <a:gd name="connsiteX5" fmla="*/ 1119608 w 1120182"/>
              <a:gd name="connsiteY5" fmla="*/ 242806 h 943300"/>
              <a:gd name="connsiteX6" fmla="*/ 842748 w 1120182"/>
              <a:gd name="connsiteY6" fmla="*/ 34526 h 943300"/>
              <a:gd name="connsiteX7" fmla="*/ 588748 w 1120182"/>
              <a:gd name="connsiteY7" fmla="*/ 227566 h 943300"/>
              <a:gd name="connsiteX0" fmla="*/ 596127 w 1127561"/>
              <a:gd name="connsiteY0" fmla="*/ 233015 h 948829"/>
              <a:gd name="connsiteX1" fmla="*/ 331967 w 1127561"/>
              <a:gd name="connsiteY1" fmla="*/ 12035 h 948829"/>
              <a:gd name="connsiteX2" fmla="*/ 4307 w 1127561"/>
              <a:gd name="connsiteY2" fmla="*/ 88235 h 948829"/>
              <a:gd name="connsiteX3" fmla="*/ 177027 w 1127561"/>
              <a:gd name="connsiteY3" fmla="*/ 578455 h 948829"/>
              <a:gd name="connsiteX4" fmla="*/ 629147 w 1127561"/>
              <a:gd name="connsiteY4" fmla="*/ 941675 h 948829"/>
              <a:gd name="connsiteX5" fmla="*/ 1126987 w 1127561"/>
              <a:gd name="connsiteY5" fmla="*/ 248255 h 948829"/>
              <a:gd name="connsiteX6" fmla="*/ 850127 w 1127561"/>
              <a:gd name="connsiteY6" fmla="*/ 39975 h 948829"/>
              <a:gd name="connsiteX7" fmla="*/ 596127 w 1127561"/>
              <a:gd name="connsiteY7" fmla="*/ 233015 h 948829"/>
              <a:gd name="connsiteX0" fmla="*/ 596471 w 1127905"/>
              <a:gd name="connsiteY0" fmla="*/ 287455 h 1003269"/>
              <a:gd name="connsiteX1" fmla="*/ 339931 w 1127905"/>
              <a:gd name="connsiteY1" fmla="*/ 5515 h 1003269"/>
              <a:gd name="connsiteX2" fmla="*/ 4651 w 1127905"/>
              <a:gd name="connsiteY2" fmla="*/ 142675 h 1003269"/>
              <a:gd name="connsiteX3" fmla="*/ 177371 w 1127905"/>
              <a:gd name="connsiteY3" fmla="*/ 632895 h 1003269"/>
              <a:gd name="connsiteX4" fmla="*/ 629491 w 1127905"/>
              <a:gd name="connsiteY4" fmla="*/ 996115 h 1003269"/>
              <a:gd name="connsiteX5" fmla="*/ 1127331 w 1127905"/>
              <a:gd name="connsiteY5" fmla="*/ 302695 h 1003269"/>
              <a:gd name="connsiteX6" fmla="*/ 850471 w 1127905"/>
              <a:gd name="connsiteY6" fmla="*/ 94415 h 1003269"/>
              <a:gd name="connsiteX7" fmla="*/ 596471 w 1127905"/>
              <a:gd name="connsiteY7" fmla="*/ 287455 h 1003269"/>
              <a:gd name="connsiteX0" fmla="*/ 596471 w 1128002"/>
              <a:gd name="connsiteY0" fmla="*/ 287455 h 1003269"/>
              <a:gd name="connsiteX1" fmla="*/ 339931 w 1128002"/>
              <a:gd name="connsiteY1" fmla="*/ 5515 h 1003269"/>
              <a:gd name="connsiteX2" fmla="*/ 4651 w 1128002"/>
              <a:gd name="connsiteY2" fmla="*/ 142675 h 1003269"/>
              <a:gd name="connsiteX3" fmla="*/ 177371 w 1128002"/>
              <a:gd name="connsiteY3" fmla="*/ 632895 h 1003269"/>
              <a:gd name="connsiteX4" fmla="*/ 629491 w 1128002"/>
              <a:gd name="connsiteY4" fmla="*/ 996115 h 1003269"/>
              <a:gd name="connsiteX5" fmla="*/ 1127331 w 1128002"/>
              <a:gd name="connsiteY5" fmla="*/ 302695 h 1003269"/>
              <a:gd name="connsiteX6" fmla="*/ 880951 w 1128002"/>
              <a:gd name="connsiteY6" fmla="*/ 56315 h 1003269"/>
              <a:gd name="connsiteX7" fmla="*/ 596471 w 1128002"/>
              <a:gd name="connsiteY7" fmla="*/ 287455 h 1003269"/>
              <a:gd name="connsiteX0" fmla="*/ 596471 w 1173605"/>
              <a:gd name="connsiteY0" fmla="*/ 287455 h 1003552"/>
              <a:gd name="connsiteX1" fmla="*/ 339931 w 1173605"/>
              <a:gd name="connsiteY1" fmla="*/ 5515 h 1003552"/>
              <a:gd name="connsiteX2" fmla="*/ 4651 w 1173605"/>
              <a:gd name="connsiteY2" fmla="*/ 142675 h 1003552"/>
              <a:gd name="connsiteX3" fmla="*/ 177371 w 1173605"/>
              <a:gd name="connsiteY3" fmla="*/ 632895 h 1003552"/>
              <a:gd name="connsiteX4" fmla="*/ 629491 w 1173605"/>
              <a:gd name="connsiteY4" fmla="*/ 996115 h 1003552"/>
              <a:gd name="connsiteX5" fmla="*/ 1173051 w 1173605"/>
              <a:gd name="connsiteY5" fmla="*/ 295075 h 1003552"/>
              <a:gd name="connsiteX6" fmla="*/ 880951 w 1173605"/>
              <a:gd name="connsiteY6" fmla="*/ 56315 h 1003552"/>
              <a:gd name="connsiteX7" fmla="*/ 596471 w 1173605"/>
              <a:gd name="connsiteY7" fmla="*/ 287455 h 1003552"/>
              <a:gd name="connsiteX0" fmla="*/ 603276 w 1180410"/>
              <a:gd name="connsiteY0" fmla="*/ 287693 h 1005272"/>
              <a:gd name="connsiteX1" fmla="*/ 346736 w 1180410"/>
              <a:gd name="connsiteY1" fmla="*/ 5753 h 1005272"/>
              <a:gd name="connsiteX2" fmla="*/ 11456 w 1180410"/>
              <a:gd name="connsiteY2" fmla="*/ 142913 h 1005272"/>
              <a:gd name="connsiteX3" fmla="*/ 130836 w 1180410"/>
              <a:gd name="connsiteY3" fmla="*/ 655993 h 1005272"/>
              <a:gd name="connsiteX4" fmla="*/ 636296 w 1180410"/>
              <a:gd name="connsiteY4" fmla="*/ 996353 h 1005272"/>
              <a:gd name="connsiteX5" fmla="*/ 1179856 w 1180410"/>
              <a:gd name="connsiteY5" fmla="*/ 295313 h 1005272"/>
              <a:gd name="connsiteX6" fmla="*/ 887756 w 1180410"/>
              <a:gd name="connsiteY6" fmla="*/ 56553 h 1005272"/>
              <a:gd name="connsiteX7" fmla="*/ 603276 w 1180410"/>
              <a:gd name="connsiteY7" fmla="*/ 287693 h 1005272"/>
              <a:gd name="connsiteX0" fmla="*/ 604313 w 1181447"/>
              <a:gd name="connsiteY0" fmla="*/ 287693 h 1027612"/>
              <a:gd name="connsiteX1" fmla="*/ 347773 w 1181447"/>
              <a:gd name="connsiteY1" fmla="*/ 5753 h 1027612"/>
              <a:gd name="connsiteX2" fmla="*/ 12493 w 1181447"/>
              <a:gd name="connsiteY2" fmla="*/ 142913 h 1027612"/>
              <a:gd name="connsiteX3" fmla="*/ 131873 w 1181447"/>
              <a:gd name="connsiteY3" fmla="*/ 655993 h 1027612"/>
              <a:gd name="connsiteX4" fmla="*/ 690673 w 1181447"/>
              <a:gd name="connsiteY4" fmla="*/ 1019213 h 1027612"/>
              <a:gd name="connsiteX5" fmla="*/ 1180893 w 1181447"/>
              <a:gd name="connsiteY5" fmla="*/ 295313 h 1027612"/>
              <a:gd name="connsiteX6" fmla="*/ 888793 w 1181447"/>
              <a:gd name="connsiteY6" fmla="*/ 56553 h 1027612"/>
              <a:gd name="connsiteX7" fmla="*/ 604313 w 1181447"/>
              <a:gd name="connsiteY7" fmla="*/ 287693 h 1027612"/>
              <a:gd name="connsiteX0" fmla="*/ 604313 w 1181465"/>
              <a:gd name="connsiteY0" fmla="*/ 287693 h 1027612"/>
              <a:gd name="connsiteX1" fmla="*/ 347773 w 1181465"/>
              <a:gd name="connsiteY1" fmla="*/ 5753 h 1027612"/>
              <a:gd name="connsiteX2" fmla="*/ 12493 w 1181465"/>
              <a:gd name="connsiteY2" fmla="*/ 142913 h 1027612"/>
              <a:gd name="connsiteX3" fmla="*/ 131873 w 1181465"/>
              <a:gd name="connsiteY3" fmla="*/ 655993 h 1027612"/>
              <a:gd name="connsiteX4" fmla="*/ 690673 w 1181465"/>
              <a:gd name="connsiteY4" fmla="*/ 1019213 h 1027612"/>
              <a:gd name="connsiteX5" fmla="*/ 1180893 w 1181465"/>
              <a:gd name="connsiteY5" fmla="*/ 295313 h 1027612"/>
              <a:gd name="connsiteX6" fmla="*/ 888793 w 1181465"/>
              <a:gd name="connsiteY6" fmla="*/ 56553 h 1027612"/>
              <a:gd name="connsiteX7" fmla="*/ 604313 w 1181465"/>
              <a:gd name="connsiteY7" fmla="*/ 287693 h 1027612"/>
              <a:gd name="connsiteX0" fmla="*/ 604313 w 1181465"/>
              <a:gd name="connsiteY0" fmla="*/ 288511 h 1028430"/>
              <a:gd name="connsiteX1" fmla="*/ 347773 w 1181465"/>
              <a:gd name="connsiteY1" fmla="*/ 6571 h 1028430"/>
              <a:gd name="connsiteX2" fmla="*/ 12493 w 1181465"/>
              <a:gd name="connsiteY2" fmla="*/ 143731 h 1028430"/>
              <a:gd name="connsiteX3" fmla="*/ 131873 w 1181465"/>
              <a:gd name="connsiteY3" fmla="*/ 656811 h 1028430"/>
              <a:gd name="connsiteX4" fmla="*/ 690673 w 1181465"/>
              <a:gd name="connsiteY4" fmla="*/ 1020031 h 1028430"/>
              <a:gd name="connsiteX5" fmla="*/ 1180893 w 1181465"/>
              <a:gd name="connsiteY5" fmla="*/ 296131 h 1028430"/>
              <a:gd name="connsiteX6" fmla="*/ 888793 w 1181465"/>
              <a:gd name="connsiteY6" fmla="*/ 57371 h 1028430"/>
              <a:gd name="connsiteX7" fmla="*/ 604313 w 1181465"/>
              <a:gd name="connsiteY7" fmla="*/ 288511 h 1028430"/>
              <a:gd name="connsiteX0" fmla="*/ 604313 w 1181465"/>
              <a:gd name="connsiteY0" fmla="*/ 270887 h 1010806"/>
              <a:gd name="connsiteX1" fmla="*/ 347773 w 1181465"/>
              <a:gd name="connsiteY1" fmla="*/ 7997 h 1010806"/>
              <a:gd name="connsiteX2" fmla="*/ 12493 w 1181465"/>
              <a:gd name="connsiteY2" fmla="*/ 126107 h 1010806"/>
              <a:gd name="connsiteX3" fmla="*/ 131873 w 1181465"/>
              <a:gd name="connsiteY3" fmla="*/ 639187 h 1010806"/>
              <a:gd name="connsiteX4" fmla="*/ 690673 w 1181465"/>
              <a:gd name="connsiteY4" fmla="*/ 1002407 h 1010806"/>
              <a:gd name="connsiteX5" fmla="*/ 1180893 w 1181465"/>
              <a:gd name="connsiteY5" fmla="*/ 278507 h 1010806"/>
              <a:gd name="connsiteX6" fmla="*/ 888793 w 1181465"/>
              <a:gd name="connsiteY6" fmla="*/ 39747 h 1010806"/>
              <a:gd name="connsiteX7" fmla="*/ 604313 w 1181465"/>
              <a:gd name="connsiteY7" fmla="*/ 270887 h 1010806"/>
              <a:gd name="connsiteX0" fmla="*/ 621462 w 1198614"/>
              <a:gd name="connsiteY0" fmla="*/ 289918 h 1029837"/>
              <a:gd name="connsiteX1" fmla="*/ 364922 w 1198614"/>
              <a:gd name="connsiteY1" fmla="*/ 27028 h 1029837"/>
              <a:gd name="connsiteX2" fmla="*/ 29642 w 1198614"/>
              <a:gd name="connsiteY2" fmla="*/ 145138 h 1029837"/>
              <a:gd name="connsiteX3" fmla="*/ 149022 w 1198614"/>
              <a:gd name="connsiteY3" fmla="*/ 658218 h 1029837"/>
              <a:gd name="connsiteX4" fmla="*/ 707822 w 1198614"/>
              <a:gd name="connsiteY4" fmla="*/ 1021438 h 1029837"/>
              <a:gd name="connsiteX5" fmla="*/ 1198042 w 1198614"/>
              <a:gd name="connsiteY5" fmla="*/ 297538 h 1029837"/>
              <a:gd name="connsiteX6" fmla="*/ 905942 w 1198614"/>
              <a:gd name="connsiteY6" fmla="*/ 58778 h 1029837"/>
              <a:gd name="connsiteX7" fmla="*/ 621462 w 1198614"/>
              <a:gd name="connsiteY7" fmla="*/ 289918 h 1029837"/>
              <a:gd name="connsiteX0" fmla="*/ 621462 w 1198614"/>
              <a:gd name="connsiteY0" fmla="*/ 309380 h 1049299"/>
              <a:gd name="connsiteX1" fmla="*/ 364922 w 1198614"/>
              <a:gd name="connsiteY1" fmla="*/ 46490 h 1049299"/>
              <a:gd name="connsiteX2" fmla="*/ 29642 w 1198614"/>
              <a:gd name="connsiteY2" fmla="*/ 164600 h 1049299"/>
              <a:gd name="connsiteX3" fmla="*/ 149022 w 1198614"/>
              <a:gd name="connsiteY3" fmla="*/ 677680 h 1049299"/>
              <a:gd name="connsiteX4" fmla="*/ 707822 w 1198614"/>
              <a:gd name="connsiteY4" fmla="*/ 1040900 h 1049299"/>
              <a:gd name="connsiteX5" fmla="*/ 1198042 w 1198614"/>
              <a:gd name="connsiteY5" fmla="*/ 317000 h 1049299"/>
              <a:gd name="connsiteX6" fmla="*/ 905942 w 1198614"/>
              <a:gd name="connsiteY6" fmla="*/ 78240 h 1049299"/>
              <a:gd name="connsiteX7" fmla="*/ 621462 w 1198614"/>
              <a:gd name="connsiteY7" fmla="*/ 309380 h 1049299"/>
              <a:gd name="connsiteX0" fmla="*/ 621462 w 1198614"/>
              <a:gd name="connsiteY0" fmla="*/ 305247 h 1045166"/>
              <a:gd name="connsiteX1" fmla="*/ 364922 w 1198614"/>
              <a:gd name="connsiteY1" fmla="*/ 42357 h 1045166"/>
              <a:gd name="connsiteX2" fmla="*/ 29642 w 1198614"/>
              <a:gd name="connsiteY2" fmla="*/ 160467 h 1045166"/>
              <a:gd name="connsiteX3" fmla="*/ 149022 w 1198614"/>
              <a:gd name="connsiteY3" fmla="*/ 673547 h 1045166"/>
              <a:gd name="connsiteX4" fmla="*/ 707822 w 1198614"/>
              <a:gd name="connsiteY4" fmla="*/ 1036767 h 1045166"/>
              <a:gd name="connsiteX5" fmla="*/ 1198042 w 1198614"/>
              <a:gd name="connsiteY5" fmla="*/ 312867 h 1045166"/>
              <a:gd name="connsiteX6" fmla="*/ 905942 w 1198614"/>
              <a:gd name="connsiteY6" fmla="*/ 74107 h 1045166"/>
              <a:gd name="connsiteX7" fmla="*/ 621462 w 1198614"/>
              <a:gd name="connsiteY7" fmla="*/ 305247 h 1045166"/>
              <a:gd name="connsiteX0" fmla="*/ 603989 w 1181141"/>
              <a:gd name="connsiteY0" fmla="*/ 283425 h 1023344"/>
              <a:gd name="connsiteX1" fmla="*/ 342687 w 1181141"/>
              <a:gd name="connsiteY1" fmla="*/ 22916 h 1023344"/>
              <a:gd name="connsiteX2" fmla="*/ 12169 w 1181141"/>
              <a:gd name="connsiteY2" fmla="*/ 138645 h 1023344"/>
              <a:gd name="connsiteX3" fmla="*/ 131549 w 1181141"/>
              <a:gd name="connsiteY3" fmla="*/ 651725 h 1023344"/>
              <a:gd name="connsiteX4" fmla="*/ 690349 w 1181141"/>
              <a:gd name="connsiteY4" fmla="*/ 1014945 h 1023344"/>
              <a:gd name="connsiteX5" fmla="*/ 1180569 w 1181141"/>
              <a:gd name="connsiteY5" fmla="*/ 291045 h 1023344"/>
              <a:gd name="connsiteX6" fmla="*/ 888469 w 1181141"/>
              <a:gd name="connsiteY6" fmla="*/ 52285 h 1023344"/>
              <a:gd name="connsiteX7" fmla="*/ 603989 w 1181141"/>
              <a:gd name="connsiteY7" fmla="*/ 283425 h 102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93C7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14">
            <a:extLst>
              <a:ext uri="{FF2B5EF4-FFF2-40B4-BE49-F238E27FC236}">
                <a16:creationId xmlns:a16="http://schemas.microsoft.com/office/drawing/2014/main" id="{DFD796FF-9760-45F7-AB54-358BDA2584E0}"/>
              </a:ext>
            </a:extLst>
          </p:cNvPr>
          <p:cNvSpPr/>
          <p:nvPr userDrawn="1"/>
        </p:nvSpPr>
        <p:spPr>
          <a:xfrm>
            <a:off x="11712220" y="1524000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" fmla="*/ 639965 w 1300768"/>
              <a:gd name="connsiteY0" fmla="*/ 272650 h 1001520"/>
              <a:gd name="connsiteX1" fmla="*/ 436765 w 1300768"/>
              <a:gd name="connsiteY1" fmla="*/ 5950 h 1001520"/>
              <a:gd name="connsiteX2" fmla="*/ 17665 w 1300768"/>
              <a:gd name="connsiteY2" fmla="*/ 120250 h 1001520"/>
              <a:gd name="connsiteX3" fmla="*/ 144665 w 1300768"/>
              <a:gd name="connsiteY3" fmla="*/ 488550 h 1001520"/>
              <a:gd name="connsiteX4" fmla="*/ 741565 w 1300768"/>
              <a:gd name="connsiteY4" fmla="*/ 996550 h 1001520"/>
              <a:gd name="connsiteX5" fmla="*/ 1300365 w 1300768"/>
              <a:gd name="connsiteY5" fmla="*/ 158350 h 1001520"/>
              <a:gd name="connsiteX6" fmla="*/ 916825 w 1300768"/>
              <a:gd name="connsiteY6" fmla="*/ 41510 h 1001520"/>
              <a:gd name="connsiteX7" fmla="*/ 639965 w 1300768"/>
              <a:gd name="connsiteY7" fmla="*/ 272650 h 1001520"/>
              <a:gd name="connsiteX0" fmla="*/ 639965 w 1255114"/>
              <a:gd name="connsiteY0" fmla="*/ 272650 h 999147"/>
              <a:gd name="connsiteX1" fmla="*/ 436765 w 1255114"/>
              <a:gd name="connsiteY1" fmla="*/ 5950 h 999147"/>
              <a:gd name="connsiteX2" fmla="*/ 17665 w 1255114"/>
              <a:gd name="connsiteY2" fmla="*/ 120250 h 999147"/>
              <a:gd name="connsiteX3" fmla="*/ 144665 w 1255114"/>
              <a:gd name="connsiteY3" fmla="*/ 488550 h 999147"/>
              <a:gd name="connsiteX4" fmla="*/ 741565 w 1255114"/>
              <a:gd name="connsiteY4" fmla="*/ 996550 h 999147"/>
              <a:gd name="connsiteX5" fmla="*/ 1254645 w 1255114"/>
              <a:gd name="connsiteY5" fmla="*/ 257410 h 999147"/>
              <a:gd name="connsiteX6" fmla="*/ 916825 w 1255114"/>
              <a:gd name="connsiteY6" fmla="*/ 41510 h 999147"/>
              <a:gd name="connsiteX7" fmla="*/ 639965 w 1255114"/>
              <a:gd name="connsiteY7" fmla="*/ 272650 h 999147"/>
              <a:gd name="connsiteX0" fmla="*/ 626545 w 1241694"/>
              <a:gd name="connsiteY0" fmla="*/ 274485 h 1006887"/>
              <a:gd name="connsiteX1" fmla="*/ 423345 w 1241694"/>
              <a:gd name="connsiteY1" fmla="*/ 7785 h 1006887"/>
              <a:gd name="connsiteX2" fmla="*/ 4245 w 1241694"/>
              <a:gd name="connsiteY2" fmla="*/ 122085 h 1006887"/>
              <a:gd name="connsiteX3" fmla="*/ 237925 w 1241694"/>
              <a:gd name="connsiteY3" fmla="*/ 627545 h 1006887"/>
              <a:gd name="connsiteX4" fmla="*/ 728145 w 1241694"/>
              <a:gd name="connsiteY4" fmla="*/ 998385 h 1006887"/>
              <a:gd name="connsiteX5" fmla="*/ 1241225 w 1241694"/>
              <a:gd name="connsiteY5" fmla="*/ 259245 h 1006887"/>
              <a:gd name="connsiteX6" fmla="*/ 903405 w 1241694"/>
              <a:gd name="connsiteY6" fmla="*/ 43345 h 1006887"/>
              <a:gd name="connsiteX7" fmla="*/ 626545 w 1241694"/>
              <a:gd name="connsiteY7" fmla="*/ 274485 h 1006887"/>
              <a:gd name="connsiteX0" fmla="*/ 538375 w 1153524"/>
              <a:gd name="connsiteY0" fmla="*/ 268848 h 1001039"/>
              <a:gd name="connsiteX1" fmla="*/ 335175 w 1153524"/>
              <a:gd name="connsiteY1" fmla="*/ 2148 h 1001039"/>
              <a:gd name="connsiteX2" fmla="*/ 7515 w 1153524"/>
              <a:gd name="connsiteY2" fmla="*/ 169788 h 1001039"/>
              <a:gd name="connsiteX3" fmla="*/ 149755 w 1153524"/>
              <a:gd name="connsiteY3" fmla="*/ 621908 h 1001039"/>
              <a:gd name="connsiteX4" fmla="*/ 639975 w 1153524"/>
              <a:gd name="connsiteY4" fmla="*/ 992748 h 1001039"/>
              <a:gd name="connsiteX5" fmla="*/ 1153055 w 1153524"/>
              <a:gd name="connsiteY5" fmla="*/ 253608 h 1001039"/>
              <a:gd name="connsiteX6" fmla="*/ 815235 w 1153524"/>
              <a:gd name="connsiteY6" fmla="*/ 37708 h 1001039"/>
              <a:gd name="connsiteX7" fmla="*/ 538375 w 1153524"/>
              <a:gd name="connsiteY7" fmla="*/ 268848 h 1001039"/>
              <a:gd name="connsiteX0" fmla="*/ 536664 w 1151813"/>
              <a:gd name="connsiteY0" fmla="*/ 231233 h 963424"/>
              <a:gd name="connsiteX1" fmla="*/ 302984 w 1151813"/>
              <a:gd name="connsiteY1" fmla="*/ 17873 h 963424"/>
              <a:gd name="connsiteX2" fmla="*/ 5804 w 1151813"/>
              <a:gd name="connsiteY2" fmla="*/ 132173 h 963424"/>
              <a:gd name="connsiteX3" fmla="*/ 148044 w 1151813"/>
              <a:gd name="connsiteY3" fmla="*/ 584293 h 963424"/>
              <a:gd name="connsiteX4" fmla="*/ 638264 w 1151813"/>
              <a:gd name="connsiteY4" fmla="*/ 955133 h 963424"/>
              <a:gd name="connsiteX5" fmla="*/ 1151344 w 1151813"/>
              <a:gd name="connsiteY5" fmla="*/ 215993 h 963424"/>
              <a:gd name="connsiteX6" fmla="*/ 813524 w 1151813"/>
              <a:gd name="connsiteY6" fmla="*/ 93 h 963424"/>
              <a:gd name="connsiteX7" fmla="*/ 536664 w 1151813"/>
              <a:gd name="connsiteY7" fmla="*/ 231233 h 963424"/>
              <a:gd name="connsiteX0" fmla="*/ 574764 w 1151802"/>
              <a:gd name="connsiteY0" fmla="*/ 254501 h 963832"/>
              <a:gd name="connsiteX1" fmla="*/ 302984 w 1151802"/>
              <a:gd name="connsiteY1" fmla="*/ 18281 h 963832"/>
              <a:gd name="connsiteX2" fmla="*/ 5804 w 1151802"/>
              <a:gd name="connsiteY2" fmla="*/ 132581 h 963832"/>
              <a:gd name="connsiteX3" fmla="*/ 148044 w 1151802"/>
              <a:gd name="connsiteY3" fmla="*/ 584701 h 963832"/>
              <a:gd name="connsiteX4" fmla="*/ 638264 w 1151802"/>
              <a:gd name="connsiteY4" fmla="*/ 955541 h 963832"/>
              <a:gd name="connsiteX5" fmla="*/ 1151344 w 1151802"/>
              <a:gd name="connsiteY5" fmla="*/ 216401 h 963832"/>
              <a:gd name="connsiteX6" fmla="*/ 813524 w 1151802"/>
              <a:gd name="connsiteY6" fmla="*/ 501 h 963832"/>
              <a:gd name="connsiteX7" fmla="*/ 574764 w 1151802"/>
              <a:gd name="connsiteY7" fmla="*/ 254501 h 963832"/>
              <a:gd name="connsiteX0" fmla="*/ 574764 w 1151816"/>
              <a:gd name="connsiteY0" fmla="*/ 241366 h 950697"/>
              <a:gd name="connsiteX1" fmla="*/ 302984 w 1151816"/>
              <a:gd name="connsiteY1" fmla="*/ 5146 h 950697"/>
              <a:gd name="connsiteX2" fmla="*/ 5804 w 1151816"/>
              <a:gd name="connsiteY2" fmla="*/ 119446 h 950697"/>
              <a:gd name="connsiteX3" fmla="*/ 148044 w 1151816"/>
              <a:gd name="connsiteY3" fmla="*/ 571566 h 950697"/>
              <a:gd name="connsiteX4" fmla="*/ 638264 w 1151816"/>
              <a:gd name="connsiteY4" fmla="*/ 942406 h 950697"/>
              <a:gd name="connsiteX5" fmla="*/ 1151344 w 1151816"/>
              <a:gd name="connsiteY5" fmla="*/ 203266 h 950697"/>
              <a:gd name="connsiteX6" fmla="*/ 821144 w 1151816"/>
              <a:gd name="connsiteY6" fmla="*/ 33086 h 950697"/>
              <a:gd name="connsiteX7" fmla="*/ 574764 w 1151816"/>
              <a:gd name="connsiteY7" fmla="*/ 241366 h 950697"/>
              <a:gd name="connsiteX0" fmla="*/ 574764 w 1098575"/>
              <a:gd name="connsiteY0" fmla="*/ 241366 h 949292"/>
              <a:gd name="connsiteX1" fmla="*/ 302984 w 1098575"/>
              <a:gd name="connsiteY1" fmla="*/ 5146 h 949292"/>
              <a:gd name="connsiteX2" fmla="*/ 5804 w 1098575"/>
              <a:gd name="connsiteY2" fmla="*/ 119446 h 949292"/>
              <a:gd name="connsiteX3" fmla="*/ 148044 w 1098575"/>
              <a:gd name="connsiteY3" fmla="*/ 571566 h 949292"/>
              <a:gd name="connsiteX4" fmla="*/ 638264 w 1098575"/>
              <a:gd name="connsiteY4" fmla="*/ 942406 h 949292"/>
              <a:gd name="connsiteX5" fmla="*/ 1098004 w 1098575"/>
              <a:gd name="connsiteY5" fmla="*/ 241366 h 949292"/>
              <a:gd name="connsiteX6" fmla="*/ 821144 w 1098575"/>
              <a:gd name="connsiteY6" fmla="*/ 33086 h 949292"/>
              <a:gd name="connsiteX7" fmla="*/ 574764 w 1098575"/>
              <a:gd name="connsiteY7" fmla="*/ 241366 h 949292"/>
              <a:gd name="connsiteX0" fmla="*/ 567144 w 1098578"/>
              <a:gd name="connsiteY0" fmla="*/ 225251 h 948417"/>
              <a:gd name="connsiteX1" fmla="*/ 302984 w 1098578"/>
              <a:gd name="connsiteY1" fmla="*/ 4271 h 948417"/>
              <a:gd name="connsiteX2" fmla="*/ 5804 w 1098578"/>
              <a:gd name="connsiteY2" fmla="*/ 118571 h 948417"/>
              <a:gd name="connsiteX3" fmla="*/ 148044 w 1098578"/>
              <a:gd name="connsiteY3" fmla="*/ 570691 h 948417"/>
              <a:gd name="connsiteX4" fmla="*/ 638264 w 1098578"/>
              <a:gd name="connsiteY4" fmla="*/ 941531 h 948417"/>
              <a:gd name="connsiteX5" fmla="*/ 1098004 w 1098578"/>
              <a:gd name="connsiteY5" fmla="*/ 240491 h 948417"/>
              <a:gd name="connsiteX6" fmla="*/ 821144 w 1098578"/>
              <a:gd name="connsiteY6" fmla="*/ 32211 h 948417"/>
              <a:gd name="connsiteX7" fmla="*/ 567144 w 1098578"/>
              <a:gd name="connsiteY7" fmla="*/ 225251 h 948417"/>
              <a:gd name="connsiteX0" fmla="*/ 566791 w 1098225"/>
              <a:gd name="connsiteY0" fmla="*/ 225251 h 940931"/>
              <a:gd name="connsiteX1" fmla="*/ 302631 w 1098225"/>
              <a:gd name="connsiteY1" fmla="*/ 4271 h 940931"/>
              <a:gd name="connsiteX2" fmla="*/ 5451 w 1098225"/>
              <a:gd name="connsiteY2" fmla="*/ 118571 h 940931"/>
              <a:gd name="connsiteX3" fmla="*/ 147691 w 1098225"/>
              <a:gd name="connsiteY3" fmla="*/ 570691 h 940931"/>
              <a:gd name="connsiteX4" fmla="*/ 599811 w 1098225"/>
              <a:gd name="connsiteY4" fmla="*/ 933911 h 940931"/>
              <a:gd name="connsiteX5" fmla="*/ 1097651 w 1098225"/>
              <a:gd name="connsiteY5" fmla="*/ 240491 h 940931"/>
              <a:gd name="connsiteX6" fmla="*/ 820791 w 1098225"/>
              <a:gd name="connsiteY6" fmla="*/ 32211 h 940931"/>
              <a:gd name="connsiteX7" fmla="*/ 566791 w 1098225"/>
              <a:gd name="connsiteY7" fmla="*/ 225251 h 940931"/>
              <a:gd name="connsiteX0" fmla="*/ 588748 w 1120182"/>
              <a:gd name="connsiteY0" fmla="*/ 227566 h 943300"/>
              <a:gd name="connsiteX1" fmla="*/ 324588 w 1120182"/>
              <a:gd name="connsiteY1" fmla="*/ 6586 h 943300"/>
              <a:gd name="connsiteX2" fmla="*/ 4548 w 1120182"/>
              <a:gd name="connsiteY2" fmla="*/ 105646 h 943300"/>
              <a:gd name="connsiteX3" fmla="*/ 169648 w 1120182"/>
              <a:gd name="connsiteY3" fmla="*/ 573006 h 943300"/>
              <a:gd name="connsiteX4" fmla="*/ 621768 w 1120182"/>
              <a:gd name="connsiteY4" fmla="*/ 936226 h 943300"/>
              <a:gd name="connsiteX5" fmla="*/ 1119608 w 1120182"/>
              <a:gd name="connsiteY5" fmla="*/ 242806 h 943300"/>
              <a:gd name="connsiteX6" fmla="*/ 842748 w 1120182"/>
              <a:gd name="connsiteY6" fmla="*/ 34526 h 943300"/>
              <a:gd name="connsiteX7" fmla="*/ 588748 w 1120182"/>
              <a:gd name="connsiteY7" fmla="*/ 227566 h 943300"/>
              <a:gd name="connsiteX0" fmla="*/ 596127 w 1127561"/>
              <a:gd name="connsiteY0" fmla="*/ 233015 h 948829"/>
              <a:gd name="connsiteX1" fmla="*/ 331967 w 1127561"/>
              <a:gd name="connsiteY1" fmla="*/ 12035 h 948829"/>
              <a:gd name="connsiteX2" fmla="*/ 4307 w 1127561"/>
              <a:gd name="connsiteY2" fmla="*/ 88235 h 948829"/>
              <a:gd name="connsiteX3" fmla="*/ 177027 w 1127561"/>
              <a:gd name="connsiteY3" fmla="*/ 578455 h 948829"/>
              <a:gd name="connsiteX4" fmla="*/ 629147 w 1127561"/>
              <a:gd name="connsiteY4" fmla="*/ 941675 h 948829"/>
              <a:gd name="connsiteX5" fmla="*/ 1126987 w 1127561"/>
              <a:gd name="connsiteY5" fmla="*/ 248255 h 948829"/>
              <a:gd name="connsiteX6" fmla="*/ 850127 w 1127561"/>
              <a:gd name="connsiteY6" fmla="*/ 39975 h 948829"/>
              <a:gd name="connsiteX7" fmla="*/ 596127 w 1127561"/>
              <a:gd name="connsiteY7" fmla="*/ 233015 h 948829"/>
              <a:gd name="connsiteX0" fmla="*/ 596471 w 1127905"/>
              <a:gd name="connsiteY0" fmla="*/ 287455 h 1003269"/>
              <a:gd name="connsiteX1" fmla="*/ 339931 w 1127905"/>
              <a:gd name="connsiteY1" fmla="*/ 5515 h 1003269"/>
              <a:gd name="connsiteX2" fmla="*/ 4651 w 1127905"/>
              <a:gd name="connsiteY2" fmla="*/ 142675 h 1003269"/>
              <a:gd name="connsiteX3" fmla="*/ 177371 w 1127905"/>
              <a:gd name="connsiteY3" fmla="*/ 632895 h 1003269"/>
              <a:gd name="connsiteX4" fmla="*/ 629491 w 1127905"/>
              <a:gd name="connsiteY4" fmla="*/ 996115 h 1003269"/>
              <a:gd name="connsiteX5" fmla="*/ 1127331 w 1127905"/>
              <a:gd name="connsiteY5" fmla="*/ 302695 h 1003269"/>
              <a:gd name="connsiteX6" fmla="*/ 850471 w 1127905"/>
              <a:gd name="connsiteY6" fmla="*/ 94415 h 1003269"/>
              <a:gd name="connsiteX7" fmla="*/ 596471 w 1127905"/>
              <a:gd name="connsiteY7" fmla="*/ 287455 h 1003269"/>
              <a:gd name="connsiteX0" fmla="*/ 596471 w 1128002"/>
              <a:gd name="connsiteY0" fmla="*/ 287455 h 1003269"/>
              <a:gd name="connsiteX1" fmla="*/ 339931 w 1128002"/>
              <a:gd name="connsiteY1" fmla="*/ 5515 h 1003269"/>
              <a:gd name="connsiteX2" fmla="*/ 4651 w 1128002"/>
              <a:gd name="connsiteY2" fmla="*/ 142675 h 1003269"/>
              <a:gd name="connsiteX3" fmla="*/ 177371 w 1128002"/>
              <a:gd name="connsiteY3" fmla="*/ 632895 h 1003269"/>
              <a:gd name="connsiteX4" fmla="*/ 629491 w 1128002"/>
              <a:gd name="connsiteY4" fmla="*/ 996115 h 1003269"/>
              <a:gd name="connsiteX5" fmla="*/ 1127331 w 1128002"/>
              <a:gd name="connsiteY5" fmla="*/ 302695 h 1003269"/>
              <a:gd name="connsiteX6" fmla="*/ 880951 w 1128002"/>
              <a:gd name="connsiteY6" fmla="*/ 56315 h 1003269"/>
              <a:gd name="connsiteX7" fmla="*/ 596471 w 1128002"/>
              <a:gd name="connsiteY7" fmla="*/ 287455 h 1003269"/>
              <a:gd name="connsiteX0" fmla="*/ 596471 w 1173605"/>
              <a:gd name="connsiteY0" fmla="*/ 287455 h 1003552"/>
              <a:gd name="connsiteX1" fmla="*/ 339931 w 1173605"/>
              <a:gd name="connsiteY1" fmla="*/ 5515 h 1003552"/>
              <a:gd name="connsiteX2" fmla="*/ 4651 w 1173605"/>
              <a:gd name="connsiteY2" fmla="*/ 142675 h 1003552"/>
              <a:gd name="connsiteX3" fmla="*/ 177371 w 1173605"/>
              <a:gd name="connsiteY3" fmla="*/ 632895 h 1003552"/>
              <a:gd name="connsiteX4" fmla="*/ 629491 w 1173605"/>
              <a:gd name="connsiteY4" fmla="*/ 996115 h 1003552"/>
              <a:gd name="connsiteX5" fmla="*/ 1173051 w 1173605"/>
              <a:gd name="connsiteY5" fmla="*/ 295075 h 1003552"/>
              <a:gd name="connsiteX6" fmla="*/ 880951 w 1173605"/>
              <a:gd name="connsiteY6" fmla="*/ 56315 h 1003552"/>
              <a:gd name="connsiteX7" fmla="*/ 596471 w 1173605"/>
              <a:gd name="connsiteY7" fmla="*/ 287455 h 1003552"/>
              <a:gd name="connsiteX0" fmla="*/ 603276 w 1180410"/>
              <a:gd name="connsiteY0" fmla="*/ 287693 h 1005272"/>
              <a:gd name="connsiteX1" fmla="*/ 346736 w 1180410"/>
              <a:gd name="connsiteY1" fmla="*/ 5753 h 1005272"/>
              <a:gd name="connsiteX2" fmla="*/ 11456 w 1180410"/>
              <a:gd name="connsiteY2" fmla="*/ 142913 h 1005272"/>
              <a:gd name="connsiteX3" fmla="*/ 130836 w 1180410"/>
              <a:gd name="connsiteY3" fmla="*/ 655993 h 1005272"/>
              <a:gd name="connsiteX4" fmla="*/ 636296 w 1180410"/>
              <a:gd name="connsiteY4" fmla="*/ 996353 h 1005272"/>
              <a:gd name="connsiteX5" fmla="*/ 1179856 w 1180410"/>
              <a:gd name="connsiteY5" fmla="*/ 295313 h 1005272"/>
              <a:gd name="connsiteX6" fmla="*/ 887756 w 1180410"/>
              <a:gd name="connsiteY6" fmla="*/ 56553 h 1005272"/>
              <a:gd name="connsiteX7" fmla="*/ 603276 w 1180410"/>
              <a:gd name="connsiteY7" fmla="*/ 287693 h 1005272"/>
              <a:gd name="connsiteX0" fmla="*/ 604313 w 1181447"/>
              <a:gd name="connsiteY0" fmla="*/ 287693 h 1027612"/>
              <a:gd name="connsiteX1" fmla="*/ 347773 w 1181447"/>
              <a:gd name="connsiteY1" fmla="*/ 5753 h 1027612"/>
              <a:gd name="connsiteX2" fmla="*/ 12493 w 1181447"/>
              <a:gd name="connsiteY2" fmla="*/ 142913 h 1027612"/>
              <a:gd name="connsiteX3" fmla="*/ 131873 w 1181447"/>
              <a:gd name="connsiteY3" fmla="*/ 655993 h 1027612"/>
              <a:gd name="connsiteX4" fmla="*/ 690673 w 1181447"/>
              <a:gd name="connsiteY4" fmla="*/ 1019213 h 1027612"/>
              <a:gd name="connsiteX5" fmla="*/ 1180893 w 1181447"/>
              <a:gd name="connsiteY5" fmla="*/ 295313 h 1027612"/>
              <a:gd name="connsiteX6" fmla="*/ 888793 w 1181447"/>
              <a:gd name="connsiteY6" fmla="*/ 56553 h 1027612"/>
              <a:gd name="connsiteX7" fmla="*/ 604313 w 1181447"/>
              <a:gd name="connsiteY7" fmla="*/ 287693 h 1027612"/>
              <a:gd name="connsiteX0" fmla="*/ 604313 w 1181465"/>
              <a:gd name="connsiteY0" fmla="*/ 287693 h 1027612"/>
              <a:gd name="connsiteX1" fmla="*/ 347773 w 1181465"/>
              <a:gd name="connsiteY1" fmla="*/ 5753 h 1027612"/>
              <a:gd name="connsiteX2" fmla="*/ 12493 w 1181465"/>
              <a:gd name="connsiteY2" fmla="*/ 142913 h 1027612"/>
              <a:gd name="connsiteX3" fmla="*/ 131873 w 1181465"/>
              <a:gd name="connsiteY3" fmla="*/ 655993 h 1027612"/>
              <a:gd name="connsiteX4" fmla="*/ 690673 w 1181465"/>
              <a:gd name="connsiteY4" fmla="*/ 1019213 h 1027612"/>
              <a:gd name="connsiteX5" fmla="*/ 1180893 w 1181465"/>
              <a:gd name="connsiteY5" fmla="*/ 295313 h 1027612"/>
              <a:gd name="connsiteX6" fmla="*/ 888793 w 1181465"/>
              <a:gd name="connsiteY6" fmla="*/ 56553 h 1027612"/>
              <a:gd name="connsiteX7" fmla="*/ 604313 w 1181465"/>
              <a:gd name="connsiteY7" fmla="*/ 287693 h 1027612"/>
              <a:gd name="connsiteX0" fmla="*/ 604313 w 1181465"/>
              <a:gd name="connsiteY0" fmla="*/ 288511 h 1028430"/>
              <a:gd name="connsiteX1" fmla="*/ 347773 w 1181465"/>
              <a:gd name="connsiteY1" fmla="*/ 6571 h 1028430"/>
              <a:gd name="connsiteX2" fmla="*/ 12493 w 1181465"/>
              <a:gd name="connsiteY2" fmla="*/ 143731 h 1028430"/>
              <a:gd name="connsiteX3" fmla="*/ 131873 w 1181465"/>
              <a:gd name="connsiteY3" fmla="*/ 656811 h 1028430"/>
              <a:gd name="connsiteX4" fmla="*/ 690673 w 1181465"/>
              <a:gd name="connsiteY4" fmla="*/ 1020031 h 1028430"/>
              <a:gd name="connsiteX5" fmla="*/ 1180893 w 1181465"/>
              <a:gd name="connsiteY5" fmla="*/ 296131 h 1028430"/>
              <a:gd name="connsiteX6" fmla="*/ 888793 w 1181465"/>
              <a:gd name="connsiteY6" fmla="*/ 57371 h 1028430"/>
              <a:gd name="connsiteX7" fmla="*/ 604313 w 1181465"/>
              <a:gd name="connsiteY7" fmla="*/ 288511 h 1028430"/>
              <a:gd name="connsiteX0" fmla="*/ 604313 w 1181465"/>
              <a:gd name="connsiteY0" fmla="*/ 270887 h 1010806"/>
              <a:gd name="connsiteX1" fmla="*/ 347773 w 1181465"/>
              <a:gd name="connsiteY1" fmla="*/ 7997 h 1010806"/>
              <a:gd name="connsiteX2" fmla="*/ 12493 w 1181465"/>
              <a:gd name="connsiteY2" fmla="*/ 126107 h 1010806"/>
              <a:gd name="connsiteX3" fmla="*/ 131873 w 1181465"/>
              <a:gd name="connsiteY3" fmla="*/ 639187 h 1010806"/>
              <a:gd name="connsiteX4" fmla="*/ 690673 w 1181465"/>
              <a:gd name="connsiteY4" fmla="*/ 1002407 h 1010806"/>
              <a:gd name="connsiteX5" fmla="*/ 1180893 w 1181465"/>
              <a:gd name="connsiteY5" fmla="*/ 278507 h 1010806"/>
              <a:gd name="connsiteX6" fmla="*/ 888793 w 1181465"/>
              <a:gd name="connsiteY6" fmla="*/ 39747 h 1010806"/>
              <a:gd name="connsiteX7" fmla="*/ 604313 w 1181465"/>
              <a:gd name="connsiteY7" fmla="*/ 270887 h 1010806"/>
              <a:gd name="connsiteX0" fmla="*/ 621462 w 1198614"/>
              <a:gd name="connsiteY0" fmla="*/ 289918 h 1029837"/>
              <a:gd name="connsiteX1" fmla="*/ 364922 w 1198614"/>
              <a:gd name="connsiteY1" fmla="*/ 27028 h 1029837"/>
              <a:gd name="connsiteX2" fmla="*/ 29642 w 1198614"/>
              <a:gd name="connsiteY2" fmla="*/ 145138 h 1029837"/>
              <a:gd name="connsiteX3" fmla="*/ 149022 w 1198614"/>
              <a:gd name="connsiteY3" fmla="*/ 658218 h 1029837"/>
              <a:gd name="connsiteX4" fmla="*/ 707822 w 1198614"/>
              <a:gd name="connsiteY4" fmla="*/ 1021438 h 1029837"/>
              <a:gd name="connsiteX5" fmla="*/ 1198042 w 1198614"/>
              <a:gd name="connsiteY5" fmla="*/ 297538 h 1029837"/>
              <a:gd name="connsiteX6" fmla="*/ 905942 w 1198614"/>
              <a:gd name="connsiteY6" fmla="*/ 58778 h 1029837"/>
              <a:gd name="connsiteX7" fmla="*/ 621462 w 1198614"/>
              <a:gd name="connsiteY7" fmla="*/ 289918 h 1029837"/>
              <a:gd name="connsiteX0" fmla="*/ 621462 w 1198614"/>
              <a:gd name="connsiteY0" fmla="*/ 309380 h 1049299"/>
              <a:gd name="connsiteX1" fmla="*/ 364922 w 1198614"/>
              <a:gd name="connsiteY1" fmla="*/ 46490 h 1049299"/>
              <a:gd name="connsiteX2" fmla="*/ 29642 w 1198614"/>
              <a:gd name="connsiteY2" fmla="*/ 164600 h 1049299"/>
              <a:gd name="connsiteX3" fmla="*/ 149022 w 1198614"/>
              <a:gd name="connsiteY3" fmla="*/ 677680 h 1049299"/>
              <a:gd name="connsiteX4" fmla="*/ 707822 w 1198614"/>
              <a:gd name="connsiteY4" fmla="*/ 1040900 h 1049299"/>
              <a:gd name="connsiteX5" fmla="*/ 1198042 w 1198614"/>
              <a:gd name="connsiteY5" fmla="*/ 317000 h 1049299"/>
              <a:gd name="connsiteX6" fmla="*/ 905942 w 1198614"/>
              <a:gd name="connsiteY6" fmla="*/ 78240 h 1049299"/>
              <a:gd name="connsiteX7" fmla="*/ 621462 w 1198614"/>
              <a:gd name="connsiteY7" fmla="*/ 309380 h 1049299"/>
              <a:gd name="connsiteX0" fmla="*/ 621462 w 1198614"/>
              <a:gd name="connsiteY0" fmla="*/ 305247 h 1045166"/>
              <a:gd name="connsiteX1" fmla="*/ 364922 w 1198614"/>
              <a:gd name="connsiteY1" fmla="*/ 42357 h 1045166"/>
              <a:gd name="connsiteX2" fmla="*/ 29642 w 1198614"/>
              <a:gd name="connsiteY2" fmla="*/ 160467 h 1045166"/>
              <a:gd name="connsiteX3" fmla="*/ 149022 w 1198614"/>
              <a:gd name="connsiteY3" fmla="*/ 673547 h 1045166"/>
              <a:gd name="connsiteX4" fmla="*/ 707822 w 1198614"/>
              <a:gd name="connsiteY4" fmla="*/ 1036767 h 1045166"/>
              <a:gd name="connsiteX5" fmla="*/ 1198042 w 1198614"/>
              <a:gd name="connsiteY5" fmla="*/ 312867 h 1045166"/>
              <a:gd name="connsiteX6" fmla="*/ 905942 w 1198614"/>
              <a:gd name="connsiteY6" fmla="*/ 74107 h 1045166"/>
              <a:gd name="connsiteX7" fmla="*/ 621462 w 1198614"/>
              <a:gd name="connsiteY7" fmla="*/ 305247 h 1045166"/>
              <a:gd name="connsiteX0" fmla="*/ 603989 w 1181141"/>
              <a:gd name="connsiteY0" fmla="*/ 283425 h 1023344"/>
              <a:gd name="connsiteX1" fmla="*/ 342687 w 1181141"/>
              <a:gd name="connsiteY1" fmla="*/ 22916 h 1023344"/>
              <a:gd name="connsiteX2" fmla="*/ 12169 w 1181141"/>
              <a:gd name="connsiteY2" fmla="*/ 138645 h 1023344"/>
              <a:gd name="connsiteX3" fmla="*/ 131549 w 1181141"/>
              <a:gd name="connsiteY3" fmla="*/ 651725 h 1023344"/>
              <a:gd name="connsiteX4" fmla="*/ 690349 w 1181141"/>
              <a:gd name="connsiteY4" fmla="*/ 1014945 h 1023344"/>
              <a:gd name="connsiteX5" fmla="*/ 1180569 w 1181141"/>
              <a:gd name="connsiteY5" fmla="*/ 291045 h 1023344"/>
              <a:gd name="connsiteX6" fmla="*/ 888469 w 1181141"/>
              <a:gd name="connsiteY6" fmla="*/ 52285 h 1023344"/>
              <a:gd name="connsiteX7" fmla="*/ 603989 w 1181141"/>
              <a:gd name="connsiteY7" fmla="*/ 283425 h 102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F8F6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9">
            <a:extLst>
              <a:ext uri="{FF2B5EF4-FFF2-40B4-BE49-F238E27FC236}">
                <a16:creationId xmlns:a16="http://schemas.microsoft.com/office/drawing/2014/main" id="{95DA08BF-84D5-445E-B7D4-F92EBA880B8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8054" y="191976"/>
            <a:ext cx="1148179" cy="674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9084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13">
            <a:extLst>
              <a:ext uri="{FF2B5EF4-FFF2-40B4-BE49-F238E27FC236}">
                <a16:creationId xmlns:a16="http://schemas.microsoft.com/office/drawing/2014/main" id="{C21297B0-BE18-4164-BE93-5830F7D8AC8D}"/>
              </a:ext>
            </a:extLst>
          </p:cNvPr>
          <p:cNvSpPr txBox="1"/>
          <p:nvPr userDrawn="1"/>
        </p:nvSpPr>
        <p:spPr>
          <a:xfrm>
            <a:off x="3429000" y="2482706"/>
            <a:ext cx="3426933" cy="92333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b="1" spc="-300">
                <a:ln w="31750">
                  <a:solidFill>
                    <a:srgbClr val="5080AB">
                      <a:alpha val="94000"/>
                    </a:srgbClr>
                  </a:solidFill>
                </a:ln>
                <a:solidFill>
                  <a:schemeClr val="bg1"/>
                </a:solidFill>
                <a:effectLst>
                  <a:outerShdw blurRad="38100" dist="38100" dir="2700000" sx="101000" sy="101000" algn="tl">
                    <a:srgbClr val="5080AB"/>
                  </a:outerShdw>
                </a:effectLst>
                <a:latin typeface="#9Slide03 IcielNovecento sans E" panose="00000900000000000000" pitchFamily="2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TIẾNG VIỆT</a:t>
            </a:r>
            <a:endParaRPr lang="zh-CN" altLang="en-US" sz="5400" b="1" spc="-300" dirty="0">
              <a:ln w="31750">
                <a:solidFill>
                  <a:srgbClr val="5080AB">
                    <a:alpha val="94000"/>
                  </a:srgbClr>
                </a:solidFill>
              </a:ln>
              <a:solidFill>
                <a:schemeClr val="bg1"/>
              </a:solidFill>
              <a:effectLst>
                <a:outerShdw blurRad="38100" dist="38100" dir="2700000" sx="101000" sy="101000" algn="tl">
                  <a:srgbClr val="5080AB"/>
                </a:outerShdw>
              </a:effectLst>
              <a:latin typeface="#9Slide03 IcielNovecento sans E" panose="00000900000000000000" pitchFamily="2" charset="0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5385775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CECD93-E32D-4A44-B3C6-72BBB190A2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0EA8C91-491D-4D05-9699-432E1CD2870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7F7918-7739-404A-AC78-F57EA23E495A}" type="datetimeFigureOut">
              <a:rPr lang="en-US" smtClean="0"/>
              <a:t>12/26/2021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C4B7508-ADD8-4116-9D95-6AE11BCBA6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1684CD6-D490-4CC2-B6CE-55BD22A700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E92474-8049-44B0-B157-5BB634F046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0372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6F44E52-B30A-44E7-A54F-1874E352C66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7F7918-7739-404A-AC78-F57EA23E495A}" type="datetimeFigureOut">
              <a:rPr lang="en-US" smtClean="0"/>
              <a:t>12/26/2021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FC9984-9183-476D-9FC3-DFC5067E72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F5AAC8-2F53-47FF-A9EA-68C30E9A1D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E92474-8049-44B0-B157-5BB634F046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0324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3D8D77-1EE2-424B-AB35-22D88765BC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FAB928-CE35-46C3-8318-F2E20A7D3C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E827F9A-D9A1-40DD-885F-F323E1E9FB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D13CF4A-E722-48C7-BD1C-26F0B2A2B2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7F7918-7739-404A-AC78-F57EA23E495A}" type="datetimeFigureOut">
              <a:rPr lang="en-US" smtClean="0"/>
              <a:t>12/26/2021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55FC8E-6694-48B2-9A40-C2A07DF52C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B25F9D-DF3D-4B31-8333-FBFB745342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E92474-8049-44B0-B157-5BB634F046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90878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CE0269-FE0B-4066-835B-ECC0AA93AD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F383AA3-2289-4CAF-86F9-01BE72AB444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41C0B9A-F33C-4622-A756-B2421AB817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1A6281A-1830-4814-B723-E1F279007ED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7F7918-7739-404A-AC78-F57EA23E495A}" type="datetimeFigureOut">
              <a:rPr lang="en-US" smtClean="0"/>
              <a:t>12/26/2021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F000917-3CA7-4433-BD25-355BF2FEFE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C198B6-AE48-49AD-B28F-70E3248439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E92474-8049-44B0-B157-5BB634F046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02415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E15AA1-0564-4E5D-856D-F400B3A996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0449DAB-1A7E-47A1-8BE0-10731FE1A19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E1FEB7-BE6C-43DF-91CB-23C4B2D4EA9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7F7918-7739-404A-AC78-F57EA23E495A}" type="datetimeFigureOut">
              <a:rPr lang="en-US" smtClean="0"/>
              <a:t>12/26/2021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17E451-88DF-44CE-8DBB-4CA3AD8AF6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CD2309-C0B5-48BE-A6CD-A6B1F4E96A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E92474-8049-44B0-B157-5BB634F046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81016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09249D80-7FC1-474A-80CA-F29F9D909512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8" name="18">
            <a:extLst>
              <a:ext uri="{FF2B5EF4-FFF2-40B4-BE49-F238E27FC236}">
                <a16:creationId xmlns:a16="http://schemas.microsoft.com/office/drawing/2014/main" id="{2196D08D-FB3E-4FC6-8840-59F5058BAE12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8B9752C-D279-481D-A34C-540E810DEED1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-10363200" y="2569389"/>
            <a:ext cx="810838" cy="85961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750A492-5C55-441E-AD70-133142637FB6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5690581" y="13106400"/>
            <a:ext cx="810838" cy="85961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F1EC833-D9DF-4A68-861F-3E4BB5D1AD43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24384000" y="2569389"/>
            <a:ext cx="810838" cy="85961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DDAF4AF-FCD1-4F0C-832B-822CB1D133E0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5285162" y="-7964654"/>
            <a:ext cx="810838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2623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3.gif"/><Relationship Id="rId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3.gif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1.png"/><Relationship Id="rId4" Type="http://schemas.openxmlformats.org/officeDocument/2006/relationships/image" Target="../media/image23.gif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21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4.png"/><Relationship Id="rId4" Type="http://schemas.openxmlformats.org/officeDocument/2006/relationships/image" Target="../media/image23.gi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53B455C1-37A7-49F6-A945-AF9B0D9E2AF9}"/>
              </a:ext>
            </a:extLst>
          </p:cNvPr>
          <p:cNvGrpSpPr/>
          <p:nvPr/>
        </p:nvGrpSpPr>
        <p:grpSpPr>
          <a:xfrm>
            <a:off x="339021" y="2163658"/>
            <a:ext cx="9566979" cy="2941742"/>
            <a:chOff x="1233756" y="3227454"/>
            <a:chExt cx="9566979" cy="2941742"/>
          </a:xfrm>
          <a:solidFill>
            <a:srgbClr val="FF0066"/>
          </a:solidFill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EC2F0F35-0314-4887-834F-C928D786AC05}"/>
                </a:ext>
              </a:extLst>
            </p:cNvPr>
            <p:cNvSpPr/>
            <p:nvPr/>
          </p:nvSpPr>
          <p:spPr>
            <a:xfrm>
              <a:off x="1233756" y="3227454"/>
              <a:ext cx="9409470" cy="2799811"/>
            </a:xfrm>
            <a:prstGeom prst="roundRect">
              <a:avLst/>
            </a:prstGeom>
            <a:solidFill>
              <a:srgbClr val="316BC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D7691C22-46DF-4AA3-9C53-7D9D2EE5BCAF}"/>
                </a:ext>
              </a:extLst>
            </p:cNvPr>
            <p:cNvSpPr/>
            <p:nvPr/>
          </p:nvSpPr>
          <p:spPr>
            <a:xfrm>
              <a:off x="1391265" y="3369385"/>
              <a:ext cx="9409470" cy="2799811"/>
            </a:xfrm>
            <a:prstGeom prst="roundRect">
              <a:avLst/>
            </a:prstGeom>
            <a:solidFill>
              <a:srgbClr val="E8EEF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24305BCD-C793-4234-820F-B740C699A7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2" y="85046"/>
            <a:ext cx="1433052" cy="143305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23D8B0A-C881-4B61-BBCD-04CAD023720C}"/>
              </a:ext>
            </a:extLst>
          </p:cNvPr>
          <p:cNvSpPr txBox="1"/>
          <p:nvPr/>
        </p:nvSpPr>
        <p:spPr>
          <a:xfrm>
            <a:off x="3657600" y="8360"/>
            <a:ext cx="448872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PHÒNG GD &amp;ĐT LONG BIÊN</a:t>
            </a:r>
          </a:p>
          <a:p>
            <a:pPr algn="ctr"/>
            <a:r>
              <a:rPr lang="en-US" sz="2800" b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 TIỂU HỌC PHÚC LỢI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4F2016A-71B4-4D70-B2DC-C2ED7FA448C0}"/>
              </a:ext>
            </a:extLst>
          </p:cNvPr>
          <p:cNvSpPr txBox="1"/>
          <p:nvPr/>
        </p:nvSpPr>
        <p:spPr>
          <a:xfrm>
            <a:off x="830828" y="2735998"/>
            <a:ext cx="866321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 MỪNG CÁC EM </a:t>
            </a:r>
          </a:p>
          <a:p>
            <a:pPr algn="ctr"/>
            <a:r>
              <a:rPr lang="en-US" sz="6000" b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 TIẾT TIẾNG VIỆT</a:t>
            </a:r>
          </a:p>
        </p:txBody>
      </p:sp>
    </p:spTree>
    <p:extLst>
      <p:ext uri="{BB962C8B-B14F-4D97-AF65-F5344CB8AC3E}">
        <p14:creationId xmlns:p14="http://schemas.microsoft.com/office/powerpoint/2010/main" val="14207732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4938048-2B55-4675-806C-5497FF112C17}"/>
              </a:ext>
            </a:extLst>
          </p:cNvPr>
          <p:cNvSpPr txBox="1"/>
          <p:nvPr/>
        </p:nvSpPr>
        <p:spPr>
          <a:xfrm>
            <a:off x="1143000" y="200561"/>
            <a:ext cx="1063751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4000" b="1" dirty="0">
                <a:solidFill>
                  <a:srgbClr val="FF7D11"/>
                </a:solidFill>
                <a:latin typeface="HP-167" panose="020B08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  <a:r>
              <a:rPr lang="en-US" sz="4000" b="1">
                <a:solidFill>
                  <a:srgbClr val="FF7D11"/>
                </a:solidFill>
                <a:latin typeface="HP-167" panose="020B08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r>
              <a:rPr lang="en-US" sz="4000" b="1">
                <a:solidFill>
                  <a:schemeClr val="tx1">
                    <a:lumMod val="85000"/>
                    <a:lumOff val="15000"/>
                  </a:schemeClr>
                </a:solidFill>
                <a:latin typeface="HP-167" panose="020B08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4000" b="1" i="0">
                <a:solidFill>
                  <a:srgbClr val="333333"/>
                </a:solidFill>
                <a:effectLst/>
                <a:latin typeface="+mj-lt"/>
              </a:rPr>
              <a:t>Viết tin nhắn cho người thân.</a:t>
            </a:r>
            <a:endParaRPr lang="vi-VN" sz="4000">
              <a:solidFill>
                <a:schemeClr val="tx1">
                  <a:lumMod val="95000"/>
                  <a:lumOff val="5000"/>
                </a:schemeClr>
              </a:solidFill>
              <a:latin typeface="+mj-lt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DD7A8E1-EC7A-405B-B463-24BB1026AD83}"/>
              </a:ext>
            </a:extLst>
          </p:cNvPr>
          <p:cNvGrpSpPr/>
          <p:nvPr/>
        </p:nvGrpSpPr>
        <p:grpSpPr>
          <a:xfrm>
            <a:off x="179014" y="170208"/>
            <a:ext cx="911353" cy="1146354"/>
            <a:chOff x="253799" y="259752"/>
            <a:chExt cx="911353" cy="1146354"/>
          </a:xfrm>
        </p:grpSpPr>
        <p:sp>
          <p:nvSpPr>
            <p:cNvPr id="4" name="51">
              <a:extLst>
                <a:ext uri="{FF2B5EF4-FFF2-40B4-BE49-F238E27FC236}">
                  <a16:creationId xmlns:a16="http://schemas.microsoft.com/office/drawing/2014/main" id="{5938DFC6-B678-474D-B0E4-45989F8AFD9E}"/>
                </a:ext>
              </a:extLst>
            </p:cNvPr>
            <p:cNvSpPr/>
            <p:nvPr/>
          </p:nvSpPr>
          <p:spPr>
            <a:xfrm>
              <a:off x="253799" y="259752"/>
              <a:ext cx="571915" cy="891155"/>
            </a:xfrm>
            <a:prstGeom prst="rect">
              <a:avLst/>
            </a:prstGeom>
            <a:solidFill>
              <a:srgbClr val="759C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ACC1CCAF-E103-4D47-B346-999A7FB095B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486275" y="727229"/>
              <a:ext cx="678877" cy="678877"/>
            </a:xfrm>
            <a:prstGeom prst="rect">
              <a:avLst/>
            </a:prstGeom>
          </p:spPr>
        </p:pic>
      </p:grpSp>
      <p:pic>
        <p:nvPicPr>
          <p:cNvPr id="26" name="Picture 25">
            <a:extLst>
              <a:ext uri="{FF2B5EF4-FFF2-40B4-BE49-F238E27FC236}">
                <a16:creationId xmlns:a16="http://schemas.microsoft.com/office/drawing/2014/main" id="{AF936E0E-DDCA-4857-95F6-1A6991EFB4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083" y="1066800"/>
            <a:ext cx="7315834" cy="5425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4288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B8F5C10-F4BF-4EC3-A6CD-30A0432E23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0400" y="1972987"/>
            <a:ext cx="5500492" cy="2912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6402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 p14:presetBounceEnd="5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6000">
                                          <p:cBhvr additive="base">
                                            <p:cTn id="7" dur="1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6000">
                                          <p:cBhvr additive="base">
                                            <p:cTn id="8" dur="1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34">
            <a:extLst>
              <a:ext uri="{FF2B5EF4-FFF2-40B4-BE49-F238E27FC236}">
                <a16:creationId xmlns:a16="http://schemas.microsoft.com/office/drawing/2014/main" id="{378325A2-2719-4A56-B347-D951B21351E5}"/>
              </a:ext>
            </a:extLst>
          </p:cNvPr>
          <p:cNvSpPr txBox="1">
            <a:spLocks/>
          </p:cNvSpPr>
          <p:nvPr/>
        </p:nvSpPr>
        <p:spPr>
          <a:xfrm>
            <a:off x="-22965" y="37409"/>
            <a:ext cx="1828800" cy="758852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altLang="en-GB" sz="3200">
                <a:ln>
                  <a:solidFill>
                    <a:schemeClr val="bg1"/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HP-168" panose="020B0803050302020204" pitchFamily="34" charset="0"/>
                <a:ea typeface="华文彩云" panose="02010800040101010101" charset="-122"/>
                <a:cs typeface="Algerian" panose="04020705040A02060702" charset="0"/>
              </a:rPr>
              <a:t>TUẦN 17</a:t>
            </a:r>
          </a:p>
        </p:txBody>
      </p:sp>
      <p:sp>
        <p:nvSpPr>
          <p:cNvPr id="19" name="1">
            <a:extLst>
              <a:ext uri="{FF2B5EF4-FFF2-40B4-BE49-F238E27FC236}">
                <a16:creationId xmlns:a16="http://schemas.microsoft.com/office/drawing/2014/main" id="{B7BDAEE3-B659-4942-92A1-947D1D0DE591}"/>
              </a:ext>
            </a:extLst>
          </p:cNvPr>
          <p:cNvSpPr>
            <a:spLocks noGrp="1"/>
          </p:cNvSpPr>
          <p:nvPr/>
        </p:nvSpPr>
        <p:spPr>
          <a:xfrm>
            <a:off x="5334000" y="4495800"/>
            <a:ext cx="1524000" cy="609600"/>
          </a:xfrm>
        </p:spPr>
        <p:txBody>
          <a:bodyPr/>
          <a:lstStyle>
            <a:lvl1pPr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3600" b="1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</a:defRPr>
            </a:lvl1pPr>
          </a:lstStyle>
          <a:p>
            <a:pPr marL="0" marR="0" indent="0" algn="dist" rtl="0">
              <a:lnSpc>
                <a:spcPct val="180000"/>
              </a:lnSpc>
              <a:spcBef>
                <a:spcPts val="0"/>
              </a:spcBef>
            </a:pPr>
            <a:r>
              <a:rPr lang="en-US" altLang="zh-CN" sz="2800" b="1" i="0" u="none" strike="noStrike" kern="2200" baseline="0">
                <a:solidFill>
                  <a:schemeClr val="bg1"/>
                </a:solidFill>
                <a:latin typeface="HP-167" panose="020B0803050302020204" pitchFamily="34" charset="0"/>
                <a:ea typeface="字魂58号-创中黑" panose="00000500000000000000" pitchFamily="2" charset="-122"/>
                <a:cs typeface="字魂58号-创中黑" panose="00000500000000000000" pitchFamily="2" charset="-122"/>
              </a:rPr>
              <a:t>TIẾT 5</a:t>
            </a:r>
            <a:endParaRPr lang="zh-CN" altLang="en-US" sz="2800" b="1" i="0" u="none" strike="noStrike" kern="2200" baseline="0" dirty="0">
              <a:solidFill>
                <a:schemeClr val="bg1"/>
              </a:solidFill>
              <a:latin typeface="HP-167" panose="020B0803050302020204" pitchFamily="34" charset="0"/>
              <a:ea typeface="字魂58号-创中黑" panose="00000500000000000000" pitchFamily="2" charset="-122"/>
              <a:cs typeface="字魂58号-创中黑" panose="00000500000000000000" pitchFamily="2" charset="-122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3236C5E-7D58-4185-B55B-EF2C3AB344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3496" y="1371600"/>
            <a:ext cx="3885008" cy="122614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06993C4-CE49-4D95-BC84-15A4C0C4D0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3341" y="2825351"/>
            <a:ext cx="8925318" cy="1670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64825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8" grpId="1"/>
      <p:bldP spid="1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62589BD-B48E-409E-BCF3-39611868428F}"/>
              </a:ext>
            </a:extLst>
          </p:cNvPr>
          <p:cNvSpPr txBox="1"/>
          <p:nvPr/>
        </p:nvSpPr>
        <p:spPr>
          <a:xfrm>
            <a:off x="1600200" y="1752600"/>
            <a:ext cx="8362950" cy="32778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7200" b="1" i="0">
                <a:solidFill>
                  <a:schemeClr val="accent4"/>
                </a:solidFill>
                <a:effectLst/>
                <a:latin typeface="HP001" panose="020B0603050302020204" pitchFamily="34" charset="0"/>
                <a:ea typeface="HP001" panose="020B0603050302020204" pitchFamily="34" charset="0"/>
              </a:rPr>
              <a:t>ǡ</a:t>
            </a:r>
            <a:r>
              <a:rPr lang="el-GR" sz="7200" b="1" i="0">
                <a:solidFill>
                  <a:schemeClr val="accent4"/>
                </a:solidFill>
                <a:effectLst/>
                <a:latin typeface="HP001" panose="020B0603050302020204" pitchFamily="34" charset="0"/>
                <a:ea typeface="HP001" panose="020B0603050302020204" pitchFamily="34" charset="0"/>
              </a:rPr>
              <a:t>μ</a:t>
            </a:r>
            <a:r>
              <a:rPr lang="en-US" sz="7200" b="1" i="0">
                <a:solidFill>
                  <a:schemeClr val="accent4"/>
                </a:solidFill>
                <a:effectLst/>
                <a:latin typeface="HP001" panose="020B0603050302020204" pitchFamily="34" charset="0"/>
                <a:ea typeface="HP001" panose="020B0603050302020204" pitchFamily="34" charset="0"/>
              </a:rPr>
              <a:t>ếnḑ V</a:t>
            </a:r>
            <a:r>
              <a:rPr lang="el-GR" sz="7200" b="1" i="0">
                <a:solidFill>
                  <a:schemeClr val="accent4"/>
                </a:solidFill>
                <a:effectLst/>
                <a:latin typeface="HP001" panose="020B0603050302020204" pitchFamily="34" charset="0"/>
                <a:ea typeface="HP001" panose="020B0603050302020204" pitchFamily="34" charset="0"/>
              </a:rPr>
              <a:t>Θ</a:t>
            </a:r>
            <a:r>
              <a:rPr lang="en-US" sz="7200" b="1" i="0">
                <a:solidFill>
                  <a:schemeClr val="accent4"/>
                </a:solidFill>
                <a:effectLst/>
                <a:latin typeface="HP001" panose="020B0603050302020204" pitchFamily="34" charset="0"/>
                <a:ea typeface="HP001" panose="020B0603050302020204" pitchFamily="34" charset="0"/>
              </a:rPr>
              <a:t>ʸt</a:t>
            </a:r>
            <a:br>
              <a:rPr lang="en-US" sz="8800">
                <a:solidFill>
                  <a:srgbClr val="C2182F"/>
                </a:solidFill>
                <a:latin typeface="HP001" panose="020B0603050302020204" pitchFamily="34" charset="0"/>
                <a:ea typeface="HP001" panose="020B0603050302020204" pitchFamily="34" charset="0"/>
              </a:rPr>
            </a:br>
            <a:r>
              <a:rPr lang="en-US" sz="6600" b="1">
                <a:solidFill>
                  <a:schemeClr val="bg1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Lu</a:t>
            </a:r>
            <a:r>
              <a:rPr lang="el-GR" sz="6600" b="1">
                <a:solidFill>
                  <a:schemeClr val="bg1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Ώ</a:t>
            </a:r>
            <a:r>
              <a:rPr lang="en-US" sz="6600" b="1">
                <a:solidFill>
                  <a:schemeClr val="bg1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ǝn ȫ</a:t>
            </a:r>
            <a:r>
              <a:rPr lang="el-GR" sz="6600" b="1">
                <a:solidFill>
                  <a:schemeClr val="bg1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μ</a:t>
            </a:r>
            <a:r>
              <a:rPr lang="en-US" sz="6600" b="1">
                <a:solidFill>
                  <a:schemeClr val="bg1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ʴt đo</a:t>
            </a:r>
            <a:r>
              <a:rPr lang="el-GR" sz="6600" b="1">
                <a:solidFill>
                  <a:schemeClr val="bg1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Ο</a:t>
            </a:r>
            <a:r>
              <a:rPr lang="en-US" sz="6600" b="1">
                <a:solidFill>
                  <a:schemeClr val="bg1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ɝȰ</a:t>
            </a:r>
            <a:endParaRPr lang="en-US" sz="6000">
              <a:solidFill>
                <a:schemeClr val="bg1"/>
              </a:solidFill>
              <a:latin typeface="HP001" panose="020B0603050302020204" pitchFamily="34" charset="0"/>
              <a:ea typeface="HP001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78969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E877B78-3711-4B09-A767-05A2F0D850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6112" y="1509952"/>
            <a:ext cx="7399777" cy="3500129"/>
          </a:xfrm>
          <a:prstGeom prst="roundRect">
            <a:avLst>
              <a:gd name="adj" fmla="val 19734"/>
            </a:avLst>
          </a:prstGeom>
          <a:effectLst>
            <a:softEdge rad="127000"/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F52ECF6-466F-4059-9B08-7F094F25E903}"/>
              </a:ext>
            </a:extLst>
          </p:cNvPr>
          <p:cNvSpPr txBox="1"/>
          <p:nvPr/>
        </p:nvSpPr>
        <p:spPr>
          <a:xfrm>
            <a:off x="1143000" y="200561"/>
            <a:ext cx="1063751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4000" b="1" dirty="0">
                <a:solidFill>
                  <a:srgbClr val="FF7D11"/>
                </a:solidFill>
                <a:latin typeface="HP-167" panose="020B08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  <a:r>
              <a:rPr lang="en-US" sz="4000" b="1">
                <a:solidFill>
                  <a:srgbClr val="FF7D11"/>
                </a:solidFill>
                <a:latin typeface="HP-167" panose="020B08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r>
              <a:rPr lang="en-US" sz="4000" b="1">
                <a:solidFill>
                  <a:schemeClr val="tx1">
                    <a:lumMod val="85000"/>
                    <a:lumOff val="15000"/>
                  </a:schemeClr>
                </a:solidFill>
                <a:latin typeface="HP-167" panose="020B08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/>
              <a:t>Quan sát tranh, đọc tin nhắn của sóc con và trả lời câu hỏi.</a:t>
            </a:r>
            <a:endParaRPr lang="vi-VN" sz="400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FE441C8-9BF7-4E00-AC50-3180BC09B4AB}"/>
              </a:ext>
            </a:extLst>
          </p:cNvPr>
          <p:cNvGrpSpPr/>
          <p:nvPr/>
        </p:nvGrpSpPr>
        <p:grpSpPr>
          <a:xfrm>
            <a:off x="179014" y="170208"/>
            <a:ext cx="911353" cy="1146354"/>
            <a:chOff x="253799" y="259752"/>
            <a:chExt cx="911353" cy="1146354"/>
          </a:xfrm>
        </p:grpSpPr>
        <p:sp>
          <p:nvSpPr>
            <p:cNvPr id="20" name="51">
              <a:extLst>
                <a:ext uri="{FF2B5EF4-FFF2-40B4-BE49-F238E27FC236}">
                  <a16:creationId xmlns:a16="http://schemas.microsoft.com/office/drawing/2014/main" id="{C264E77D-80BF-44DE-9150-C9B5433CE7F4}"/>
                </a:ext>
              </a:extLst>
            </p:cNvPr>
            <p:cNvSpPr/>
            <p:nvPr/>
          </p:nvSpPr>
          <p:spPr>
            <a:xfrm>
              <a:off x="253799" y="259752"/>
              <a:ext cx="571915" cy="891155"/>
            </a:xfrm>
            <a:prstGeom prst="rect">
              <a:avLst/>
            </a:prstGeom>
            <a:solidFill>
              <a:srgbClr val="759C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92CA4563-F42D-4F68-B1B8-953FEF13342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486275" y="727229"/>
              <a:ext cx="678877" cy="678877"/>
            </a:xfrm>
            <a:prstGeom prst="rect">
              <a:avLst/>
            </a:prstGeom>
          </p:spPr>
        </p:pic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E9CEC8F6-B358-4920-A67C-48DD6DEB2543}"/>
              </a:ext>
            </a:extLst>
          </p:cNvPr>
          <p:cNvSpPr txBox="1"/>
          <p:nvPr/>
        </p:nvSpPr>
        <p:spPr>
          <a:xfrm>
            <a:off x="3048838" y="4941473"/>
            <a:ext cx="609432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4000" b="0" i="0">
                <a:solidFill>
                  <a:srgbClr val="487DD4"/>
                </a:solidFill>
                <a:effectLst/>
                <a:latin typeface="+mj-lt"/>
              </a:rPr>
              <a:t>a. Sóc con nhắn tin cho ai?</a:t>
            </a:r>
            <a:endParaRPr lang="en-US" sz="4000">
              <a:solidFill>
                <a:srgbClr val="487DD4"/>
              </a:solidFill>
              <a:latin typeface="+mj-lt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97A27E96-D2C9-475B-AC85-10A661D0423A}"/>
              </a:ext>
            </a:extLst>
          </p:cNvPr>
          <p:cNvSpPr/>
          <p:nvPr/>
        </p:nvSpPr>
        <p:spPr>
          <a:xfrm>
            <a:off x="3412341" y="5806948"/>
            <a:ext cx="6094324" cy="783193"/>
          </a:xfrm>
          <a:prstGeom prst="roundRect">
            <a:avLst/>
          </a:prstGeom>
          <a:gradFill>
            <a:gsLst>
              <a:gs pos="92027">
                <a:schemeClr val="bg1"/>
              </a:gs>
              <a:gs pos="0">
                <a:srgbClr val="759CDE"/>
              </a:gs>
              <a:gs pos="32000">
                <a:schemeClr val="bg1"/>
              </a:gs>
              <a:gs pos="83000">
                <a:schemeClr val="bg1"/>
              </a:gs>
              <a:gs pos="7072">
                <a:srgbClr val="EDF2FA"/>
              </a:gs>
              <a:gs pos="100000">
                <a:srgbClr val="759CDE"/>
              </a:gs>
            </a:gsLst>
            <a:lin ang="5400000" scaled="1"/>
          </a:gra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s-ES" sz="4000">
                <a:solidFill>
                  <a:schemeClr val="tx1">
                    <a:lumMod val="75000"/>
                    <a:lumOff val="25000"/>
                  </a:schemeClr>
                </a:solidFill>
              </a:rPr>
              <a:t>Sóc con nhắn tin cho mẹ.</a:t>
            </a:r>
            <a:endParaRPr lang="en-US" sz="40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0651053B-44D2-4029-88D5-E76C99B435B6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rgbClr val="316BC9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3552" y="5638473"/>
            <a:ext cx="1079948" cy="1079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351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50" tmFilter="0,0; .5, 1; 1, 1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95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3" grpId="0"/>
      <p:bldP spid="2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E877B78-3711-4B09-A767-05A2F0D850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9743" y="1529142"/>
            <a:ext cx="6312513" cy="2985848"/>
          </a:xfrm>
          <a:prstGeom prst="roundRect">
            <a:avLst>
              <a:gd name="adj" fmla="val 19734"/>
            </a:avLst>
          </a:prstGeom>
          <a:effectLst>
            <a:softEdge rad="127000"/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F52ECF6-466F-4059-9B08-7F094F25E903}"/>
              </a:ext>
            </a:extLst>
          </p:cNvPr>
          <p:cNvSpPr txBox="1"/>
          <p:nvPr/>
        </p:nvSpPr>
        <p:spPr>
          <a:xfrm>
            <a:off x="1143000" y="200561"/>
            <a:ext cx="1063751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4000" b="1" dirty="0">
                <a:solidFill>
                  <a:srgbClr val="FF7D11"/>
                </a:solidFill>
                <a:latin typeface="HP-167" panose="020B08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  <a:r>
              <a:rPr lang="en-US" sz="4000" b="1">
                <a:solidFill>
                  <a:srgbClr val="FF7D11"/>
                </a:solidFill>
                <a:latin typeface="HP-167" panose="020B08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r>
              <a:rPr lang="en-US" sz="4000" b="1">
                <a:solidFill>
                  <a:schemeClr val="tx1">
                    <a:lumMod val="85000"/>
                    <a:lumOff val="15000"/>
                  </a:schemeClr>
                </a:solidFill>
                <a:latin typeface="HP-167" panose="020B08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/>
              <a:t>Quan sát tranh, đọc tin nhắn của sóc con và trả lời câu hỏi.</a:t>
            </a:r>
            <a:endParaRPr lang="vi-VN" sz="400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FE441C8-9BF7-4E00-AC50-3180BC09B4AB}"/>
              </a:ext>
            </a:extLst>
          </p:cNvPr>
          <p:cNvGrpSpPr/>
          <p:nvPr/>
        </p:nvGrpSpPr>
        <p:grpSpPr>
          <a:xfrm>
            <a:off x="179014" y="170208"/>
            <a:ext cx="911353" cy="1146354"/>
            <a:chOff x="253799" y="259752"/>
            <a:chExt cx="911353" cy="1146354"/>
          </a:xfrm>
        </p:grpSpPr>
        <p:sp>
          <p:nvSpPr>
            <p:cNvPr id="20" name="51">
              <a:extLst>
                <a:ext uri="{FF2B5EF4-FFF2-40B4-BE49-F238E27FC236}">
                  <a16:creationId xmlns:a16="http://schemas.microsoft.com/office/drawing/2014/main" id="{C264E77D-80BF-44DE-9150-C9B5433CE7F4}"/>
                </a:ext>
              </a:extLst>
            </p:cNvPr>
            <p:cNvSpPr/>
            <p:nvPr/>
          </p:nvSpPr>
          <p:spPr>
            <a:xfrm>
              <a:off x="253799" y="259752"/>
              <a:ext cx="571915" cy="891155"/>
            </a:xfrm>
            <a:prstGeom prst="rect">
              <a:avLst/>
            </a:prstGeom>
            <a:solidFill>
              <a:srgbClr val="759C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92CA4563-F42D-4F68-B1B8-953FEF13342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486275" y="727229"/>
              <a:ext cx="678877" cy="678877"/>
            </a:xfrm>
            <a:prstGeom prst="rect">
              <a:avLst/>
            </a:prstGeom>
          </p:spPr>
        </p:pic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E9CEC8F6-B358-4920-A67C-48DD6DEB2543}"/>
              </a:ext>
            </a:extLst>
          </p:cNvPr>
          <p:cNvSpPr txBox="1"/>
          <p:nvPr/>
        </p:nvSpPr>
        <p:spPr>
          <a:xfrm>
            <a:off x="3048838" y="4495800"/>
            <a:ext cx="609432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>
                <a:solidFill>
                  <a:srgbClr val="487DD4"/>
                </a:solidFill>
              </a:rPr>
              <a:t>b. Sóc nhắn mẹ chuyện gì?</a:t>
            </a:r>
            <a:endParaRPr lang="en-US" sz="4000">
              <a:solidFill>
                <a:srgbClr val="487DD4"/>
              </a:solidFill>
              <a:latin typeface="+mj-lt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97A27E96-D2C9-475B-AC85-10A661D0423A}"/>
              </a:ext>
            </a:extLst>
          </p:cNvPr>
          <p:cNvSpPr/>
          <p:nvPr/>
        </p:nvSpPr>
        <p:spPr>
          <a:xfrm>
            <a:off x="1257388" y="5273875"/>
            <a:ext cx="10523122" cy="1328023"/>
          </a:xfrm>
          <a:prstGeom prst="roundRect">
            <a:avLst/>
          </a:prstGeom>
          <a:gradFill>
            <a:gsLst>
              <a:gs pos="92027">
                <a:schemeClr val="bg1"/>
              </a:gs>
              <a:gs pos="0">
                <a:srgbClr val="759CDE"/>
              </a:gs>
              <a:gs pos="32000">
                <a:schemeClr val="bg1"/>
              </a:gs>
              <a:gs pos="83000">
                <a:schemeClr val="bg1"/>
              </a:gs>
              <a:gs pos="7072">
                <a:srgbClr val="EDF2FA"/>
              </a:gs>
              <a:gs pos="100000">
                <a:srgbClr val="759CDE"/>
              </a:gs>
            </a:gsLst>
            <a:lin ang="5400000" scaled="1"/>
          </a:gradFill>
          <a:ln>
            <a:noFill/>
          </a:ln>
        </p:spPr>
        <p:txBody>
          <a:bodyPr wrap="square">
            <a:spAutoFit/>
          </a:bodyPr>
          <a:lstStyle/>
          <a:p>
            <a:pPr indent="461963" algn="just"/>
            <a:r>
              <a:rPr lang="vi-VN" sz="3600">
                <a:solidFill>
                  <a:schemeClr val="tx1">
                    <a:lumMod val="75000"/>
                    <a:lumOff val="25000"/>
                  </a:schemeClr>
                </a:solidFill>
              </a:rPr>
              <a:t>Sóc nhắn cho mẹ rằng: Bà đón sóc sang nhà bà chơi, sóc sẽ ăn cơm ở đó. Tối sóc sẽ về nhà.</a:t>
            </a:r>
            <a:endParaRPr lang="en-US" sz="66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0651053B-44D2-4029-88D5-E76C99B435B6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rgbClr val="316BC9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5105400"/>
            <a:ext cx="1079948" cy="1079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1513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CF52ECF6-466F-4059-9B08-7F094F25E903}"/>
              </a:ext>
            </a:extLst>
          </p:cNvPr>
          <p:cNvSpPr txBox="1"/>
          <p:nvPr/>
        </p:nvSpPr>
        <p:spPr>
          <a:xfrm>
            <a:off x="1143000" y="200561"/>
            <a:ext cx="1063751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4000" b="1" dirty="0">
                <a:solidFill>
                  <a:srgbClr val="FF7D11"/>
                </a:solidFill>
                <a:latin typeface="HP-167" panose="020B08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  <a:r>
              <a:rPr lang="en-US" sz="4000" b="1">
                <a:solidFill>
                  <a:srgbClr val="FF7D11"/>
                </a:solidFill>
                <a:latin typeface="HP-167" panose="020B08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r>
              <a:rPr lang="en-US" sz="4000" b="1">
                <a:solidFill>
                  <a:schemeClr val="tx1">
                    <a:lumMod val="85000"/>
                    <a:lumOff val="15000"/>
                  </a:schemeClr>
                </a:solidFill>
                <a:latin typeface="HP-167" panose="020B08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/>
              <a:t>Quan sát tranh, đọc tin nhắn của sóc con và trả lời câu hỏi.</a:t>
            </a:r>
            <a:endParaRPr lang="vi-VN" sz="400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FE441C8-9BF7-4E00-AC50-3180BC09B4AB}"/>
              </a:ext>
            </a:extLst>
          </p:cNvPr>
          <p:cNvGrpSpPr/>
          <p:nvPr/>
        </p:nvGrpSpPr>
        <p:grpSpPr>
          <a:xfrm>
            <a:off x="179014" y="170208"/>
            <a:ext cx="911353" cy="1146354"/>
            <a:chOff x="253799" y="259752"/>
            <a:chExt cx="911353" cy="1146354"/>
          </a:xfrm>
        </p:grpSpPr>
        <p:sp>
          <p:nvSpPr>
            <p:cNvPr id="20" name="51">
              <a:extLst>
                <a:ext uri="{FF2B5EF4-FFF2-40B4-BE49-F238E27FC236}">
                  <a16:creationId xmlns:a16="http://schemas.microsoft.com/office/drawing/2014/main" id="{C264E77D-80BF-44DE-9150-C9B5433CE7F4}"/>
                </a:ext>
              </a:extLst>
            </p:cNvPr>
            <p:cNvSpPr/>
            <p:nvPr/>
          </p:nvSpPr>
          <p:spPr>
            <a:xfrm>
              <a:off x="253799" y="259752"/>
              <a:ext cx="571915" cy="891155"/>
            </a:xfrm>
            <a:prstGeom prst="rect">
              <a:avLst/>
            </a:prstGeom>
            <a:solidFill>
              <a:srgbClr val="759C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92CA4563-F42D-4F68-B1B8-953FEF13342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486275" y="727229"/>
              <a:ext cx="678877" cy="678877"/>
            </a:xfrm>
            <a:prstGeom prst="rect">
              <a:avLst/>
            </a:prstGeom>
          </p:spPr>
        </p:pic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E9CEC8F6-B358-4920-A67C-48DD6DEB2543}"/>
              </a:ext>
            </a:extLst>
          </p:cNvPr>
          <p:cNvSpPr txBox="1"/>
          <p:nvPr/>
        </p:nvSpPr>
        <p:spPr>
          <a:xfrm>
            <a:off x="3048838" y="4473714"/>
            <a:ext cx="609432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>
                <a:solidFill>
                  <a:srgbClr val="487DD4"/>
                </a:solidFill>
              </a:rPr>
              <a:t>c. Vì sao sóc phải nhắn tin?</a:t>
            </a:r>
            <a:endParaRPr lang="en-US" sz="4000">
              <a:solidFill>
                <a:srgbClr val="487DD4"/>
              </a:solidFill>
              <a:latin typeface="+mj-lt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97A27E96-D2C9-475B-AC85-10A661D0423A}"/>
              </a:ext>
            </a:extLst>
          </p:cNvPr>
          <p:cNvSpPr/>
          <p:nvPr/>
        </p:nvSpPr>
        <p:spPr>
          <a:xfrm>
            <a:off x="1257388" y="5225177"/>
            <a:ext cx="10523122" cy="1328023"/>
          </a:xfrm>
          <a:prstGeom prst="roundRect">
            <a:avLst/>
          </a:prstGeom>
          <a:gradFill>
            <a:gsLst>
              <a:gs pos="92027">
                <a:schemeClr val="bg1"/>
              </a:gs>
              <a:gs pos="0">
                <a:srgbClr val="759CDE"/>
              </a:gs>
              <a:gs pos="32000">
                <a:schemeClr val="bg1"/>
              </a:gs>
              <a:gs pos="83000">
                <a:schemeClr val="bg1"/>
              </a:gs>
              <a:gs pos="7072">
                <a:srgbClr val="EDF2FA"/>
              </a:gs>
              <a:gs pos="100000">
                <a:srgbClr val="759CDE"/>
              </a:gs>
            </a:gsLst>
            <a:lin ang="5400000" scaled="1"/>
          </a:gradFill>
          <a:ln>
            <a:noFill/>
          </a:ln>
        </p:spPr>
        <p:txBody>
          <a:bodyPr wrap="square">
            <a:spAutoFit/>
          </a:bodyPr>
          <a:lstStyle/>
          <a:p>
            <a:pPr indent="461963" algn="just"/>
            <a:r>
              <a:rPr lang="vi-VN" sz="3600">
                <a:solidFill>
                  <a:schemeClr val="tx1">
                    <a:lumMod val="75000"/>
                    <a:lumOff val="2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Sóc phải nhắn tin vì mẹ không có nhà và cậu muốn thông báo cho mẹ khi mẹ về.</a:t>
            </a:r>
            <a:endParaRPr lang="vi-VN" sz="36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0651053B-44D2-4029-88D5-E76C99B435B6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rgbClr val="316BC9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5056702"/>
            <a:ext cx="1079948" cy="107994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2187941-CA82-4554-A96D-F819281EA5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39743" y="1529142"/>
            <a:ext cx="6312513" cy="2985848"/>
          </a:xfrm>
          <a:prstGeom prst="roundRect">
            <a:avLst>
              <a:gd name="adj" fmla="val 19734"/>
            </a:avLst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1540766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>
            <a:extLst>
              <a:ext uri="{FF2B5EF4-FFF2-40B4-BE49-F238E27FC236}">
                <a16:creationId xmlns:a16="http://schemas.microsoft.com/office/drawing/2014/main" id="{D0850605-E817-4FC0-AF8A-21D80DDE2C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8400" y="1943100"/>
            <a:ext cx="5715000" cy="2971800"/>
          </a:xfrm>
          <a:prstGeom prst="roundRect">
            <a:avLst>
              <a:gd name="adj" fmla="val 19734"/>
            </a:avLst>
          </a:prstGeom>
          <a:effectLst>
            <a:softEdge rad="127000"/>
          </a:effectLst>
        </p:spPr>
      </p:pic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F6F8E2A9-EC0F-448A-A162-F8CCDBFC4D8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47174921"/>
              </p:ext>
            </p:extLst>
          </p:nvPr>
        </p:nvGraphicFramePr>
        <p:xfrm>
          <a:off x="336620" y="1181100"/>
          <a:ext cx="6172200" cy="4495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pSp>
        <p:nvGrpSpPr>
          <p:cNvPr id="33" name="Group 32">
            <a:extLst>
              <a:ext uri="{FF2B5EF4-FFF2-40B4-BE49-F238E27FC236}">
                <a16:creationId xmlns:a16="http://schemas.microsoft.com/office/drawing/2014/main" id="{D1C59B8E-286D-4412-8B83-6CD34B6530D6}"/>
              </a:ext>
            </a:extLst>
          </p:cNvPr>
          <p:cNvGrpSpPr/>
          <p:nvPr/>
        </p:nvGrpSpPr>
        <p:grpSpPr>
          <a:xfrm>
            <a:off x="179014" y="170208"/>
            <a:ext cx="911353" cy="1146354"/>
            <a:chOff x="253799" y="259752"/>
            <a:chExt cx="911353" cy="1146354"/>
          </a:xfrm>
        </p:grpSpPr>
        <p:sp>
          <p:nvSpPr>
            <p:cNvPr id="34" name="51">
              <a:extLst>
                <a:ext uri="{FF2B5EF4-FFF2-40B4-BE49-F238E27FC236}">
                  <a16:creationId xmlns:a16="http://schemas.microsoft.com/office/drawing/2014/main" id="{159AD328-3B59-4792-BD05-822E902A59CB}"/>
                </a:ext>
              </a:extLst>
            </p:cNvPr>
            <p:cNvSpPr/>
            <p:nvPr/>
          </p:nvSpPr>
          <p:spPr>
            <a:xfrm>
              <a:off x="253799" y="259752"/>
              <a:ext cx="571915" cy="891155"/>
            </a:xfrm>
            <a:prstGeom prst="rect">
              <a:avLst/>
            </a:prstGeom>
            <a:solidFill>
              <a:srgbClr val="759C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A4012D40-1594-4203-8B20-EF2485C241E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/>
            <a:stretch>
              <a:fillRect/>
            </a:stretch>
          </p:blipFill>
          <p:spPr>
            <a:xfrm>
              <a:off x="486275" y="727229"/>
              <a:ext cx="678877" cy="67887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827547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CF52ECF6-466F-4059-9B08-7F094F25E903}"/>
              </a:ext>
            </a:extLst>
          </p:cNvPr>
          <p:cNvSpPr txBox="1"/>
          <p:nvPr/>
        </p:nvSpPr>
        <p:spPr>
          <a:xfrm>
            <a:off x="1143000" y="200561"/>
            <a:ext cx="1063751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4000" b="1" dirty="0">
                <a:solidFill>
                  <a:srgbClr val="FF7D11"/>
                </a:solidFill>
                <a:latin typeface="HP-167" panose="020B08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  <a:r>
              <a:rPr lang="en-US" sz="4000" b="1">
                <a:solidFill>
                  <a:srgbClr val="FF7D11"/>
                </a:solidFill>
                <a:latin typeface="HP-167" panose="020B08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r>
              <a:rPr lang="en-US" sz="4000" b="1">
                <a:solidFill>
                  <a:schemeClr val="tx1">
                    <a:lumMod val="85000"/>
                    <a:lumOff val="15000"/>
                  </a:schemeClr>
                </a:solidFill>
                <a:latin typeface="HP-167" panose="020B08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4000" b="1" i="0">
                <a:solidFill>
                  <a:srgbClr val="333333"/>
                </a:solidFill>
                <a:effectLst/>
                <a:latin typeface="+mj-lt"/>
              </a:rPr>
              <a:t>Viết tin nhắn cho người thân.</a:t>
            </a:r>
            <a:endParaRPr lang="vi-VN" sz="4000">
              <a:solidFill>
                <a:schemeClr val="tx1">
                  <a:lumMod val="95000"/>
                  <a:lumOff val="5000"/>
                </a:schemeClr>
              </a:solidFill>
              <a:latin typeface="+mj-lt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FE441C8-9BF7-4E00-AC50-3180BC09B4AB}"/>
              </a:ext>
            </a:extLst>
          </p:cNvPr>
          <p:cNvGrpSpPr/>
          <p:nvPr/>
        </p:nvGrpSpPr>
        <p:grpSpPr>
          <a:xfrm>
            <a:off x="179014" y="170208"/>
            <a:ext cx="911353" cy="1146354"/>
            <a:chOff x="253799" y="259752"/>
            <a:chExt cx="911353" cy="1146354"/>
          </a:xfrm>
        </p:grpSpPr>
        <p:sp>
          <p:nvSpPr>
            <p:cNvPr id="20" name="51">
              <a:extLst>
                <a:ext uri="{FF2B5EF4-FFF2-40B4-BE49-F238E27FC236}">
                  <a16:creationId xmlns:a16="http://schemas.microsoft.com/office/drawing/2014/main" id="{C264E77D-80BF-44DE-9150-C9B5433CE7F4}"/>
                </a:ext>
              </a:extLst>
            </p:cNvPr>
            <p:cNvSpPr/>
            <p:nvPr/>
          </p:nvSpPr>
          <p:spPr>
            <a:xfrm>
              <a:off x="253799" y="259752"/>
              <a:ext cx="571915" cy="891155"/>
            </a:xfrm>
            <a:prstGeom prst="rect">
              <a:avLst/>
            </a:prstGeom>
            <a:solidFill>
              <a:srgbClr val="759C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92CA4563-F42D-4F68-B1B8-953FEF13342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486275" y="727229"/>
              <a:ext cx="678877" cy="678877"/>
            </a:xfrm>
            <a:prstGeom prst="rect">
              <a:avLst/>
            </a:prstGeom>
          </p:spPr>
        </p:pic>
      </p:grp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97A27E96-D2C9-475B-AC85-10A661D0423A}"/>
              </a:ext>
            </a:extLst>
          </p:cNvPr>
          <p:cNvSpPr/>
          <p:nvPr/>
        </p:nvSpPr>
        <p:spPr>
          <a:xfrm>
            <a:off x="1250689" y="1375924"/>
            <a:ext cx="10523122" cy="2145268"/>
          </a:xfrm>
          <a:prstGeom prst="roundRect">
            <a:avLst/>
          </a:prstGeom>
          <a:gradFill>
            <a:gsLst>
              <a:gs pos="92027">
                <a:schemeClr val="bg1"/>
              </a:gs>
              <a:gs pos="0">
                <a:srgbClr val="759CDE"/>
              </a:gs>
              <a:gs pos="32000">
                <a:schemeClr val="bg1"/>
              </a:gs>
              <a:gs pos="83000">
                <a:schemeClr val="bg1"/>
              </a:gs>
              <a:gs pos="7072">
                <a:srgbClr val="EDF2FA"/>
              </a:gs>
              <a:gs pos="100000">
                <a:srgbClr val="759CDE"/>
              </a:gs>
            </a:gsLst>
            <a:lin ang="5400000" scaled="1"/>
          </a:gradFill>
          <a:ln>
            <a:noFill/>
          </a:ln>
        </p:spPr>
        <p:txBody>
          <a:bodyPr wrap="square">
            <a:spAutoFit/>
          </a:bodyPr>
          <a:lstStyle/>
          <a:p>
            <a:pPr indent="461963" algn="just"/>
            <a:r>
              <a:rPr lang="vi-VN" sz="4000"/>
              <a:t>Ông qua nhà đưa em đi mua sách. Lúc đó, bố mẹ đi vắng. Em hãy viết tin nhắn cho bố mẹ yên tâm.</a:t>
            </a:r>
            <a:endParaRPr lang="vi-VN" sz="66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0651053B-44D2-4029-88D5-E76C99B435B6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rgbClr val="316BC9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901" y="1207449"/>
            <a:ext cx="1079948" cy="107994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32C3FEA-5964-4DFD-B456-4A6AFA69507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3685343"/>
            <a:ext cx="3352800" cy="335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3880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50" tmFilter="0,0; .5, 1; 1, 1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492739B-EB22-4CA4-A99D-D394AE6ED67F}"/>
              </a:ext>
            </a:extLst>
          </p:cNvPr>
          <p:cNvSpPr/>
          <p:nvPr/>
        </p:nvSpPr>
        <p:spPr>
          <a:xfrm>
            <a:off x="2333730" y="1447800"/>
            <a:ext cx="8943870" cy="1323439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434115" tIns="170688" rIns="170688" bIns="170688" numCol="1" spcCol="1270" anchor="ctr" anchorCtr="0">
            <a:noAutofit/>
          </a:bodyPr>
          <a:lstStyle/>
          <a:p>
            <a:r>
              <a:rPr lang="vi-VN" sz="4000">
                <a:solidFill>
                  <a:srgbClr val="000000"/>
                </a:solidFill>
                <a:ea typeface="Times New Roman" panose="02020603050405020304" pitchFamily="18" charset="0"/>
              </a:rPr>
              <a:t>Em viết tin nhắn cho ai? </a:t>
            </a:r>
            <a:endParaRPr lang="en-US" sz="4000">
              <a:ea typeface="Times New Roman" panose="02020603050405020304" pitchFamily="18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A8BE5EE1-8873-4E2D-83EC-DEB507773983}"/>
              </a:ext>
            </a:extLst>
          </p:cNvPr>
          <p:cNvSpPr/>
          <p:nvPr/>
        </p:nvSpPr>
        <p:spPr>
          <a:xfrm>
            <a:off x="2333730" y="3005622"/>
            <a:ext cx="8943870" cy="1323439"/>
          </a:xfrm>
          <a:prstGeom prst="roundRect">
            <a:avLst/>
          </a:prstGeom>
          <a:solidFill>
            <a:srgbClr val="BBCFEF"/>
          </a:solidFill>
        </p:spPr>
        <p:style>
          <a:lnRef idx="2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434115" tIns="170688" rIns="170688" bIns="170688" numCol="1" spcCol="1270" anchor="ctr" anchorCtr="0">
            <a:noAutofit/>
          </a:bodyPr>
          <a:lstStyle/>
          <a:p>
            <a:r>
              <a:rPr lang="vi-VN" sz="4000">
                <a:solidFill>
                  <a:srgbClr val="000000"/>
                </a:solidFill>
                <a:ea typeface="Times New Roman" panose="02020603050405020304" pitchFamily="18" charset="0"/>
              </a:rPr>
              <a:t>Em muốn nhắn cho người đó điều gì? </a:t>
            </a:r>
            <a:endParaRPr lang="en-US" sz="4000">
              <a:ea typeface="Times New Roman" panose="02020603050405020304" pitchFamily="18" charset="0"/>
            </a:endParaRPr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FB2A8804-947D-4CFC-9C85-B69D165DCE96}"/>
              </a:ext>
            </a:extLst>
          </p:cNvPr>
          <p:cNvSpPr/>
          <p:nvPr/>
        </p:nvSpPr>
        <p:spPr>
          <a:xfrm>
            <a:off x="754408" y="3010396"/>
            <a:ext cx="1266872" cy="1266872"/>
          </a:xfrm>
          <a:custGeom>
            <a:avLst/>
            <a:gdLst>
              <a:gd name="connsiteX0" fmla="*/ 0 w 1047249"/>
              <a:gd name="connsiteY0" fmla="*/ 523625 h 1047249"/>
              <a:gd name="connsiteX1" fmla="*/ 523625 w 1047249"/>
              <a:gd name="connsiteY1" fmla="*/ 0 h 1047249"/>
              <a:gd name="connsiteX2" fmla="*/ 1047250 w 1047249"/>
              <a:gd name="connsiteY2" fmla="*/ 523625 h 1047249"/>
              <a:gd name="connsiteX3" fmla="*/ 523625 w 1047249"/>
              <a:gd name="connsiteY3" fmla="*/ 1047250 h 1047249"/>
              <a:gd name="connsiteX4" fmla="*/ 0 w 1047249"/>
              <a:gd name="connsiteY4" fmla="*/ 523625 h 10472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47249" h="1047249">
                <a:moveTo>
                  <a:pt x="0" y="523625"/>
                </a:moveTo>
                <a:cubicBezTo>
                  <a:pt x="0" y="234435"/>
                  <a:pt x="234435" y="0"/>
                  <a:pt x="523625" y="0"/>
                </a:cubicBezTo>
                <a:cubicBezTo>
                  <a:pt x="812815" y="0"/>
                  <a:pt x="1047250" y="234435"/>
                  <a:pt x="1047250" y="523625"/>
                </a:cubicBezTo>
                <a:cubicBezTo>
                  <a:pt x="1047250" y="812815"/>
                  <a:pt x="812815" y="1047250"/>
                  <a:pt x="523625" y="1047250"/>
                </a:cubicBezTo>
                <a:cubicBezTo>
                  <a:pt x="234435" y="1047250"/>
                  <a:pt x="0" y="812815"/>
                  <a:pt x="0" y="523625"/>
                </a:cubicBezTo>
                <a:close/>
              </a:path>
            </a:pathLst>
          </a:custGeom>
          <a:solidFill>
            <a:srgbClr val="487DD4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53366" tIns="153366" rIns="153366" bIns="153366" numCol="1" spcCol="1270" anchor="ctr" anchorCtr="0">
            <a:noAutofit/>
          </a:bodyPr>
          <a:lstStyle/>
          <a:p>
            <a:pPr marL="0" lvl="0" indent="0" algn="ctr" defTabSz="2178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6000" kern="1200"/>
              <a:t>G: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5CD1F46-1A1E-4E94-B6C4-9071DBC28101}"/>
              </a:ext>
            </a:extLst>
          </p:cNvPr>
          <p:cNvSpPr/>
          <p:nvPr/>
        </p:nvSpPr>
        <p:spPr>
          <a:xfrm>
            <a:off x="2333730" y="4563444"/>
            <a:ext cx="8943870" cy="1323439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434115" tIns="170688" rIns="170688" bIns="170688" numCol="1" spcCol="1270" anchor="ctr" anchorCtr="0">
            <a:noAutofit/>
          </a:bodyPr>
          <a:lstStyle/>
          <a:p>
            <a:pPr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vi-VN" sz="4000">
                <a:solidFill>
                  <a:srgbClr val="000000"/>
                </a:solidFill>
                <a:ea typeface="Times New Roman" panose="02020603050405020304" pitchFamily="18" charset="0"/>
              </a:rPr>
              <a:t>Vì sao em phải nhắn tin?</a:t>
            </a:r>
            <a:endParaRPr lang="en-US" sz="40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D97D4DE-85CE-495F-841E-B5BD98C7393E}"/>
              </a:ext>
            </a:extLst>
          </p:cNvPr>
          <p:cNvSpPr txBox="1"/>
          <p:nvPr/>
        </p:nvSpPr>
        <p:spPr>
          <a:xfrm>
            <a:off x="1143000" y="200561"/>
            <a:ext cx="1063751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4000" b="1" dirty="0">
                <a:solidFill>
                  <a:srgbClr val="FF7D11"/>
                </a:solidFill>
                <a:latin typeface="HP-167" panose="020B08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  <a:r>
              <a:rPr lang="en-US" sz="4000" b="1">
                <a:solidFill>
                  <a:srgbClr val="FF7D11"/>
                </a:solidFill>
                <a:latin typeface="HP-167" panose="020B08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r>
              <a:rPr lang="en-US" sz="4000" b="1">
                <a:solidFill>
                  <a:schemeClr val="tx1">
                    <a:lumMod val="85000"/>
                    <a:lumOff val="15000"/>
                  </a:schemeClr>
                </a:solidFill>
                <a:latin typeface="HP-167" panose="020B08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4000" b="1" i="0">
                <a:solidFill>
                  <a:srgbClr val="333333"/>
                </a:solidFill>
                <a:effectLst/>
                <a:latin typeface="+mj-lt"/>
              </a:rPr>
              <a:t>Viết tin nhắn cho người thân.</a:t>
            </a:r>
            <a:endParaRPr lang="vi-VN" sz="4000">
              <a:solidFill>
                <a:schemeClr val="tx1">
                  <a:lumMod val="95000"/>
                  <a:lumOff val="5000"/>
                </a:schemeClr>
              </a:solidFill>
              <a:latin typeface="+mj-lt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DC76B9D1-FDF2-4A56-AF8C-B97387BCE09A}"/>
              </a:ext>
            </a:extLst>
          </p:cNvPr>
          <p:cNvGrpSpPr/>
          <p:nvPr/>
        </p:nvGrpSpPr>
        <p:grpSpPr>
          <a:xfrm>
            <a:off x="179014" y="170208"/>
            <a:ext cx="911353" cy="1146354"/>
            <a:chOff x="253799" y="259752"/>
            <a:chExt cx="911353" cy="1146354"/>
          </a:xfrm>
        </p:grpSpPr>
        <p:sp>
          <p:nvSpPr>
            <p:cNvPr id="8" name="51">
              <a:extLst>
                <a:ext uri="{FF2B5EF4-FFF2-40B4-BE49-F238E27FC236}">
                  <a16:creationId xmlns:a16="http://schemas.microsoft.com/office/drawing/2014/main" id="{73EA760B-20FB-4279-B04A-015FFCAF4916}"/>
                </a:ext>
              </a:extLst>
            </p:cNvPr>
            <p:cNvSpPr/>
            <p:nvPr/>
          </p:nvSpPr>
          <p:spPr>
            <a:xfrm>
              <a:off x="253799" y="259752"/>
              <a:ext cx="571915" cy="891155"/>
            </a:xfrm>
            <a:prstGeom prst="rect">
              <a:avLst/>
            </a:prstGeom>
            <a:solidFill>
              <a:srgbClr val="759C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F2AD585E-1247-4740-87F2-B89DD73E608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486275" y="727229"/>
              <a:ext cx="678877" cy="67887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410777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Custom 4">
      <a:majorFont>
        <a:latin typeface="Arial-Rounded"/>
        <a:ea typeface=""/>
        <a:cs typeface=""/>
      </a:majorFont>
      <a:minorFont>
        <a:latin typeface="Arial-Rounde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1209</TotalTime>
  <Words>284</Words>
  <Application>Microsoft Office PowerPoint</Application>
  <PresentationFormat>Widescreen</PresentationFormat>
  <Paragraphs>34</Paragraphs>
  <Slides>11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9" baseType="lpstr">
      <vt:lpstr>#9Slide03 IcielNovecento sans E</vt:lpstr>
      <vt:lpstr>Arial</vt:lpstr>
      <vt:lpstr>Arial-Rounded</vt:lpstr>
      <vt:lpstr>Calibri</vt:lpstr>
      <vt:lpstr>HP001</vt:lpstr>
      <vt:lpstr>HP-167</vt:lpstr>
      <vt:lpstr>HP-168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PHAM DUYEN</dc:creator>
  <dc:description>9Slide.vn</dc:description>
  <cp:lastModifiedBy>Ms Quyen</cp:lastModifiedBy>
  <cp:revision>804</cp:revision>
  <dcterms:created xsi:type="dcterms:W3CDTF">2021-10-03T06:52:05Z</dcterms:created>
  <dcterms:modified xsi:type="dcterms:W3CDTF">2021-12-26T02:27:52Z</dcterms:modified>
  <cp:category>9Slide.vn</cp:category>
</cp:coreProperties>
</file>