
<file path=[Content_Types].xml><?xml version="1.0" encoding="utf-8"?>
<Types xmlns="http://schemas.openxmlformats.org/package/2006/content-types">
  <Default Extension="jpeg" ContentType="image/jpeg"/>
  <Default Extension="jpg" ContentType="image/pn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56" r:id="rId3"/>
    <p:sldId id="257" r:id="rId4"/>
    <p:sldId id="258" r:id="rId5"/>
    <p:sldId id="269" r:id="rId6"/>
    <p:sldId id="270" r:id="rId7"/>
    <p:sldId id="271" r:id="rId8"/>
    <p:sldId id="272" r:id="rId9"/>
    <p:sldId id="273" r:id="rId10"/>
    <p:sldId id="274" r:id="rId11"/>
    <p:sldId id="261" r:id="rId12"/>
    <p:sldId id="26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ED2"/>
    <a:srgbClr val="316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333" autoAdjust="0"/>
  </p:normalViewPr>
  <p:slideViewPr>
    <p:cSldViewPr showGuides="1">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31D47-23F9-4DAC-BA4F-B37853F59E72}"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C3FE6-6DA8-4820-9901-342018422953}" type="slidenum">
              <a:rPr lang="en-US" smtClean="0"/>
              <a:t>‹#›</a:t>
            </a:fld>
            <a:endParaRPr lang="en-US"/>
          </a:p>
        </p:txBody>
      </p:sp>
    </p:spTree>
    <p:extLst>
      <p:ext uri="{BB962C8B-B14F-4D97-AF65-F5344CB8AC3E}">
        <p14:creationId xmlns:p14="http://schemas.microsoft.com/office/powerpoint/2010/main" val="41272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Bố Ê-đi-xơn vắng nhà vì bận đi công tác. Hôm ấy, mẹ Ê-đi-xơn bỗng đau bụng dữ dội. Ê-đi-xơn bèn vội chạy ngay đi tìm bác sĩ.</a:t>
            </a:r>
          </a:p>
          <a:p>
            <a:pPr algn="just" latinLnBrk="0"/>
            <a:r>
              <a:rPr lang="vi-VN" b="0" i="0">
                <a:solidFill>
                  <a:srgbClr val="333333"/>
                </a:solidFill>
                <a:effectLst/>
                <a:latin typeface="OpenSans"/>
              </a:rPr>
              <a:t>Bác sĩ đến khám và cho biết mẹ Ê-đi-xơn bị đau ruột thừa, phải mổ gấp. Bởi vì căn phòng không có đủ ánh sáng nên bác sĩ không thể làm phẫu thuật được. Ê-đi-xơn vừa khóc vừa cầu xin bác sĩ cứu mẹ. Cậu thương mẹ quá! Ngồi bên giường của mẹ, Ê-đi-xơn vắt óc suy nghĩ tìm cách để phòng có đủ ánh sáng để cứu mẹ.</a:t>
            </a:r>
          </a:p>
          <a:p>
            <a:pPr algn="just" latinLnBrk="0"/>
            <a:r>
              <a:rPr lang="vi-VN" b="0" i="0">
                <a:solidFill>
                  <a:srgbClr val="333333"/>
                </a:solidFill>
                <a:effectLst/>
                <a:latin typeface="OpenSans"/>
              </a:rPr>
              <a:t>Nhờ ánh sáng của ngọn đèn hắt lại từ mảnh sắt tây trên tủ, một ý tưởng đã lóe lên trong đầu Ê-đi-xơn. Cậu chạy sang nhà hàng xóm mượn một chiếc gương. Sau đó, tất cả đèn và nến trong nhà đều được cậu thắp sáng và đặt trước gương. Căn phòng bỗng trở nên tràn ngập ánh sáng.</a:t>
            </a:r>
          </a:p>
          <a:p>
            <a:pPr algn="just" latinLnBrk="0"/>
            <a:r>
              <a:rPr lang="vi-VN" b="0" i="0">
                <a:solidFill>
                  <a:srgbClr val="333333"/>
                </a:solidFill>
                <a:effectLst/>
                <a:latin typeface="OpenSans"/>
              </a:rPr>
              <a:t>Nhìn căn phòng sáng trưng, bác sĩ rất đỗi ngạc nhiên. Ông nhanh chóng tiến hành ca phẫu thuật. Ca mổ thành công và mẹ của Ê-đi-xơn đã được cứu sống.</a:t>
            </a:r>
          </a:p>
          <a:p>
            <a:endParaRPr lang="en-US"/>
          </a:p>
        </p:txBody>
      </p:sp>
      <p:sp>
        <p:nvSpPr>
          <p:cNvPr id="4" name="Slide Number Placeholder 3"/>
          <p:cNvSpPr>
            <a:spLocks noGrp="1"/>
          </p:cNvSpPr>
          <p:nvPr>
            <p:ph type="sldNum" sz="quarter" idx="5"/>
          </p:nvPr>
        </p:nvSpPr>
        <p:spPr/>
        <p:txBody>
          <a:bodyPr/>
          <a:lstStyle/>
          <a:p>
            <a:fld id="{C12C3FE6-6DA8-4820-9901-342018422953}" type="slidenum">
              <a:rPr lang="en-US" smtClean="0"/>
              <a:t>12</a:t>
            </a:fld>
            <a:endParaRPr lang="en-US"/>
          </a:p>
        </p:txBody>
      </p:sp>
    </p:spTree>
    <p:extLst>
      <p:ext uri="{BB962C8B-B14F-4D97-AF65-F5344CB8AC3E}">
        <p14:creationId xmlns:p14="http://schemas.microsoft.com/office/powerpoint/2010/main" val="3263775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33">
            <a:extLst>
              <a:ext uri="{FF2B5EF4-FFF2-40B4-BE49-F238E27FC236}">
                <a16:creationId xmlns:a16="http://schemas.microsoft.com/office/drawing/2014/main" id="{80EE0EE8-14A3-47CF-BB96-19DA3DC12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pic>
        <p:nvPicPr>
          <p:cNvPr id="8" name="Picture 7">
            <a:extLst>
              <a:ext uri="{FF2B5EF4-FFF2-40B4-BE49-F238E27FC236}">
                <a16:creationId xmlns:a16="http://schemas.microsoft.com/office/drawing/2014/main" id="{6599D54E-B406-46CA-8163-49C8CF24705D}"/>
              </a:ext>
            </a:extLst>
          </p:cNvPr>
          <p:cNvPicPr>
            <a:picLocks noChangeAspect="1"/>
          </p:cNvPicPr>
          <p:nvPr userDrawn="1"/>
        </p:nvPicPr>
        <p:blipFill>
          <a:blip r:embed="rId3"/>
          <a:stretch>
            <a:fillRect/>
          </a:stretch>
        </p:blipFill>
        <p:spPr>
          <a:xfrm>
            <a:off x="-43032" y="-17321"/>
            <a:ext cx="12311231" cy="1535333"/>
          </a:xfrm>
          <a:prstGeom prst="rect">
            <a:avLst/>
          </a:prstGeom>
        </p:spPr>
      </p:pic>
      <p:pic>
        <p:nvPicPr>
          <p:cNvPr id="9" name="Picture 8">
            <a:extLst>
              <a:ext uri="{FF2B5EF4-FFF2-40B4-BE49-F238E27FC236}">
                <a16:creationId xmlns:a16="http://schemas.microsoft.com/office/drawing/2014/main" id="{5AE7ABEC-7F4F-4DB7-932A-1163452EB335}"/>
              </a:ext>
            </a:extLst>
          </p:cNvPr>
          <p:cNvPicPr>
            <a:picLocks noChangeAspect="1"/>
          </p:cNvPicPr>
          <p:nvPr userDrawn="1"/>
        </p:nvPicPr>
        <p:blipFill>
          <a:blip r:embed="rId4"/>
          <a:stretch>
            <a:fillRect/>
          </a:stretch>
        </p:blipFill>
        <p:spPr>
          <a:xfrm>
            <a:off x="973602" y="1203745"/>
            <a:ext cx="902286" cy="719390"/>
          </a:xfrm>
          <a:prstGeom prst="rect">
            <a:avLst/>
          </a:prstGeom>
        </p:spPr>
      </p:pic>
      <p:pic>
        <p:nvPicPr>
          <p:cNvPr id="10" name="Picture 9">
            <a:extLst>
              <a:ext uri="{FF2B5EF4-FFF2-40B4-BE49-F238E27FC236}">
                <a16:creationId xmlns:a16="http://schemas.microsoft.com/office/drawing/2014/main" id="{4EDB3232-5796-4EAC-97E9-FDA0EC199933}"/>
              </a:ext>
            </a:extLst>
          </p:cNvPr>
          <p:cNvPicPr>
            <a:picLocks noChangeAspect="1"/>
          </p:cNvPicPr>
          <p:nvPr userDrawn="1"/>
        </p:nvPicPr>
        <p:blipFill>
          <a:blip r:embed="rId4"/>
          <a:stretch>
            <a:fillRect/>
          </a:stretch>
        </p:blipFill>
        <p:spPr>
          <a:xfrm>
            <a:off x="10915565" y="1756325"/>
            <a:ext cx="902286" cy="719390"/>
          </a:xfrm>
          <a:prstGeom prst="rect">
            <a:avLst/>
          </a:prstGeom>
        </p:spPr>
      </p:pic>
      <p:pic>
        <p:nvPicPr>
          <p:cNvPr id="11" name="Picture 10">
            <a:extLst>
              <a:ext uri="{FF2B5EF4-FFF2-40B4-BE49-F238E27FC236}">
                <a16:creationId xmlns:a16="http://schemas.microsoft.com/office/drawing/2014/main" id="{B9F33A62-058B-4B56-9205-03DAB61C6569}"/>
              </a:ext>
            </a:extLst>
          </p:cNvPr>
          <p:cNvPicPr>
            <a:picLocks noChangeAspect="1"/>
          </p:cNvPicPr>
          <p:nvPr userDrawn="1"/>
        </p:nvPicPr>
        <p:blipFill>
          <a:blip r:embed="rId5"/>
          <a:stretch>
            <a:fillRect/>
          </a:stretch>
        </p:blipFill>
        <p:spPr>
          <a:xfrm>
            <a:off x="9266278" y="1799760"/>
            <a:ext cx="1085182" cy="902286"/>
          </a:xfrm>
          <a:prstGeom prst="rect">
            <a:avLst/>
          </a:prstGeom>
        </p:spPr>
      </p:pic>
      <p:pic>
        <p:nvPicPr>
          <p:cNvPr id="12" name="Picture 11">
            <a:extLst>
              <a:ext uri="{FF2B5EF4-FFF2-40B4-BE49-F238E27FC236}">
                <a16:creationId xmlns:a16="http://schemas.microsoft.com/office/drawing/2014/main" id="{DD8401EE-F6EE-4F63-BE31-46711E0873DA}"/>
              </a:ext>
            </a:extLst>
          </p:cNvPr>
          <p:cNvPicPr>
            <a:picLocks noChangeAspect="1"/>
          </p:cNvPicPr>
          <p:nvPr userDrawn="1"/>
        </p:nvPicPr>
        <p:blipFill>
          <a:blip r:embed="rId6"/>
          <a:stretch>
            <a:fillRect/>
          </a:stretch>
        </p:blipFill>
        <p:spPr>
          <a:xfrm>
            <a:off x="337676" y="1730005"/>
            <a:ext cx="2730193" cy="902286"/>
          </a:xfrm>
          <a:prstGeom prst="rect">
            <a:avLst/>
          </a:prstGeom>
        </p:spPr>
      </p:pic>
      <p:pic>
        <p:nvPicPr>
          <p:cNvPr id="13" name="Picture 12">
            <a:extLst>
              <a:ext uri="{FF2B5EF4-FFF2-40B4-BE49-F238E27FC236}">
                <a16:creationId xmlns:a16="http://schemas.microsoft.com/office/drawing/2014/main" id="{1348A8B9-B34B-4763-A976-8B361EC6D772}"/>
              </a:ext>
            </a:extLst>
          </p:cNvPr>
          <p:cNvPicPr>
            <a:picLocks noChangeAspect="1"/>
          </p:cNvPicPr>
          <p:nvPr userDrawn="1"/>
        </p:nvPicPr>
        <p:blipFill>
          <a:blip r:embed="rId7"/>
          <a:stretch>
            <a:fillRect/>
          </a:stretch>
        </p:blipFill>
        <p:spPr>
          <a:xfrm>
            <a:off x="4063575" y="5327877"/>
            <a:ext cx="579170" cy="621846"/>
          </a:xfrm>
          <a:prstGeom prst="rect">
            <a:avLst/>
          </a:prstGeom>
        </p:spPr>
      </p:pic>
      <p:pic>
        <p:nvPicPr>
          <p:cNvPr id="14" name="Picture 13">
            <a:extLst>
              <a:ext uri="{FF2B5EF4-FFF2-40B4-BE49-F238E27FC236}">
                <a16:creationId xmlns:a16="http://schemas.microsoft.com/office/drawing/2014/main" id="{E9A94EFC-2A14-4F88-BADA-0BEDEDBC2FEA}"/>
              </a:ext>
            </a:extLst>
          </p:cNvPr>
          <p:cNvPicPr>
            <a:picLocks noChangeAspect="1"/>
          </p:cNvPicPr>
          <p:nvPr userDrawn="1"/>
        </p:nvPicPr>
        <p:blipFill>
          <a:blip r:embed="rId8"/>
          <a:stretch>
            <a:fillRect/>
          </a:stretch>
        </p:blipFill>
        <p:spPr>
          <a:xfrm>
            <a:off x="3050231" y="5255917"/>
            <a:ext cx="1122466" cy="1000174"/>
          </a:xfrm>
          <a:prstGeom prst="rect">
            <a:avLst/>
          </a:prstGeom>
        </p:spPr>
      </p:pic>
      <p:pic>
        <p:nvPicPr>
          <p:cNvPr id="15" name="Picture 14">
            <a:extLst>
              <a:ext uri="{FF2B5EF4-FFF2-40B4-BE49-F238E27FC236}">
                <a16:creationId xmlns:a16="http://schemas.microsoft.com/office/drawing/2014/main" id="{9B769765-928E-45D5-8F01-AAE8AC2E7F15}"/>
              </a:ext>
            </a:extLst>
          </p:cNvPr>
          <p:cNvPicPr>
            <a:picLocks noChangeAspect="1"/>
          </p:cNvPicPr>
          <p:nvPr userDrawn="1"/>
        </p:nvPicPr>
        <p:blipFill>
          <a:blip r:embed="rId9"/>
          <a:stretch>
            <a:fillRect/>
          </a:stretch>
        </p:blipFill>
        <p:spPr>
          <a:xfrm>
            <a:off x="6062597" y="4663072"/>
            <a:ext cx="6129402" cy="2330314"/>
          </a:xfrm>
          <a:prstGeom prst="rect">
            <a:avLst/>
          </a:prstGeom>
        </p:spPr>
      </p:pic>
      <p:pic>
        <p:nvPicPr>
          <p:cNvPr id="16" name="7">
            <a:extLst>
              <a:ext uri="{FF2B5EF4-FFF2-40B4-BE49-F238E27FC236}">
                <a16:creationId xmlns:a16="http://schemas.microsoft.com/office/drawing/2014/main" id="{0A5FD1E2-904C-42F2-8F96-E25996D0EA6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83006" y="4411107"/>
            <a:ext cx="2279193" cy="2459249"/>
          </a:xfrm>
          <a:prstGeom prst="rect">
            <a:avLst/>
          </a:prstGeom>
        </p:spPr>
      </p:pic>
      <p:pic>
        <p:nvPicPr>
          <p:cNvPr id="17" name="Picture 16">
            <a:extLst>
              <a:ext uri="{FF2B5EF4-FFF2-40B4-BE49-F238E27FC236}">
                <a16:creationId xmlns:a16="http://schemas.microsoft.com/office/drawing/2014/main" id="{1907A20E-5CCA-4940-98BE-0892537FDFF9}"/>
              </a:ext>
            </a:extLst>
          </p:cNvPr>
          <p:cNvPicPr>
            <a:picLocks noChangeAspect="1"/>
          </p:cNvPicPr>
          <p:nvPr userDrawn="1"/>
        </p:nvPicPr>
        <p:blipFill>
          <a:blip r:embed="rId11"/>
          <a:stretch>
            <a:fillRect/>
          </a:stretch>
        </p:blipFill>
        <p:spPr>
          <a:xfrm>
            <a:off x="10298835" y="3830776"/>
            <a:ext cx="1725842" cy="1808024"/>
          </a:xfrm>
          <a:prstGeom prst="rect">
            <a:avLst/>
          </a:prstGeom>
        </p:spPr>
      </p:pic>
    </p:spTree>
    <p:extLst>
      <p:ext uri="{BB962C8B-B14F-4D97-AF65-F5344CB8AC3E}">
        <p14:creationId xmlns:p14="http://schemas.microsoft.com/office/powerpoint/2010/main" val="201569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A2AE-185D-4456-A674-B891A2AD3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34D912-CC16-468B-B5DF-A96845D641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63B71-0A8E-456D-AA23-ACCF5171478A}"/>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5" name="Footer Placeholder 4">
            <a:extLst>
              <a:ext uri="{FF2B5EF4-FFF2-40B4-BE49-F238E27FC236}">
                <a16:creationId xmlns:a16="http://schemas.microsoft.com/office/drawing/2014/main" id="{10641326-6819-468F-BD1C-A0111E92A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50FC0-368E-4C38-9E66-54E8D3C1B67E}"/>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349133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12EE3-4417-480C-B6EA-BFCB13EAD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A0580-9971-44A7-A121-54F37363D2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408C9-41E8-43CC-9CF8-9B8556C01787}"/>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5" name="Footer Placeholder 4">
            <a:extLst>
              <a:ext uri="{FF2B5EF4-FFF2-40B4-BE49-F238E27FC236}">
                <a16:creationId xmlns:a16="http://schemas.microsoft.com/office/drawing/2014/main" id="{2825CECF-DAC0-46AE-B4E9-E1C352E3C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786F2-99A2-4FC7-BE98-5B4A68884A47}"/>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30198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33">
            <a:extLst>
              <a:ext uri="{FF2B5EF4-FFF2-40B4-BE49-F238E27FC236}">
                <a16:creationId xmlns:a16="http://schemas.microsoft.com/office/drawing/2014/main" id="{7E718148-2B59-49B5-84CB-410E2973CC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pic>
        <p:nvPicPr>
          <p:cNvPr id="8" name="Picture 7">
            <a:extLst>
              <a:ext uri="{FF2B5EF4-FFF2-40B4-BE49-F238E27FC236}">
                <a16:creationId xmlns:a16="http://schemas.microsoft.com/office/drawing/2014/main" id="{E2EBD959-B8F4-4CE8-8013-9AB80B997DCE}"/>
              </a:ext>
            </a:extLst>
          </p:cNvPr>
          <p:cNvPicPr>
            <a:picLocks noChangeAspect="1"/>
          </p:cNvPicPr>
          <p:nvPr userDrawn="1"/>
        </p:nvPicPr>
        <p:blipFill>
          <a:blip r:embed="rId3"/>
          <a:stretch>
            <a:fillRect/>
          </a:stretch>
        </p:blipFill>
        <p:spPr>
          <a:xfrm>
            <a:off x="-43032" y="-17321"/>
            <a:ext cx="12311231" cy="1535333"/>
          </a:xfrm>
          <a:prstGeom prst="rect">
            <a:avLst/>
          </a:prstGeom>
        </p:spPr>
      </p:pic>
      <p:pic>
        <p:nvPicPr>
          <p:cNvPr id="9" name="Picture 8">
            <a:extLst>
              <a:ext uri="{FF2B5EF4-FFF2-40B4-BE49-F238E27FC236}">
                <a16:creationId xmlns:a16="http://schemas.microsoft.com/office/drawing/2014/main" id="{A8321233-76CF-4EBB-8800-2D2D706F061F}"/>
              </a:ext>
            </a:extLst>
          </p:cNvPr>
          <p:cNvPicPr>
            <a:picLocks noChangeAspect="1"/>
          </p:cNvPicPr>
          <p:nvPr userDrawn="1"/>
        </p:nvPicPr>
        <p:blipFill>
          <a:blip r:embed="rId4"/>
          <a:stretch>
            <a:fillRect/>
          </a:stretch>
        </p:blipFill>
        <p:spPr>
          <a:xfrm>
            <a:off x="1183277" y="1390483"/>
            <a:ext cx="902286" cy="719390"/>
          </a:xfrm>
          <a:prstGeom prst="rect">
            <a:avLst/>
          </a:prstGeom>
        </p:spPr>
      </p:pic>
      <p:pic>
        <p:nvPicPr>
          <p:cNvPr id="10" name="Picture 9">
            <a:extLst>
              <a:ext uri="{FF2B5EF4-FFF2-40B4-BE49-F238E27FC236}">
                <a16:creationId xmlns:a16="http://schemas.microsoft.com/office/drawing/2014/main" id="{EB8B5F5D-589B-45E3-AB77-F802D392506A}"/>
              </a:ext>
            </a:extLst>
          </p:cNvPr>
          <p:cNvPicPr>
            <a:picLocks noChangeAspect="1"/>
          </p:cNvPicPr>
          <p:nvPr userDrawn="1"/>
        </p:nvPicPr>
        <p:blipFill>
          <a:blip r:embed="rId4"/>
          <a:stretch>
            <a:fillRect/>
          </a:stretch>
        </p:blipFill>
        <p:spPr>
          <a:xfrm>
            <a:off x="10915565" y="1756325"/>
            <a:ext cx="902286" cy="719390"/>
          </a:xfrm>
          <a:prstGeom prst="rect">
            <a:avLst/>
          </a:prstGeom>
        </p:spPr>
      </p:pic>
      <p:pic>
        <p:nvPicPr>
          <p:cNvPr id="11" name="Picture 10">
            <a:extLst>
              <a:ext uri="{FF2B5EF4-FFF2-40B4-BE49-F238E27FC236}">
                <a16:creationId xmlns:a16="http://schemas.microsoft.com/office/drawing/2014/main" id="{C10A79FD-EB60-49C1-AEAD-B2DA38775A4C}"/>
              </a:ext>
            </a:extLst>
          </p:cNvPr>
          <p:cNvPicPr>
            <a:picLocks noChangeAspect="1"/>
          </p:cNvPicPr>
          <p:nvPr userDrawn="1"/>
        </p:nvPicPr>
        <p:blipFill>
          <a:blip r:embed="rId5"/>
          <a:stretch>
            <a:fillRect/>
          </a:stretch>
        </p:blipFill>
        <p:spPr>
          <a:xfrm>
            <a:off x="8124841" y="1964467"/>
            <a:ext cx="1085182" cy="902286"/>
          </a:xfrm>
          <a:prstGeom prst="rect">
            <a:avLst/>
          </a:prstGeom>
        </p:spPr>
      </p:pic>
      <p:pic>
        <p:nvPicPr>
          <p:cNvPr id="12" name="Picture 11">
            <a:extLst>
              <a:ext uri="{FF2B5EF4-FFF2-40B4-BE49-F238E27FC236}">
                <a16:creationId xmlns:a16="http://schemas.microsoft.com/office/drawing/2014/main" id="{E9E59F8A-BDC4-4534-9A16-030FCF51026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2024008" y="842902"/>
            <a:ext cx="3669217" cy="1212619"/>
          </a:xfrm>
          <a:prstGeom prst="rect">
            <a:avLst/>
          </a:prstGeom>
        </p:spPr>
      </p:pic>
      <p:pic>
        <p:nvPicPr>
          <p:cNvPr id="13" name="Picture 12">
            <a:extLst>
              <a:ext uri="{FF2B5EF4-FFF2-40B4-BE49-F238E27FC236}">
                <a16:creationId xmlns:a16="http://schemas.microsoft.com/office/drawing/2014/main" id="{B90176F8-10BB-4A22-BE80-B23A1A306C03}"/>
              </a:ext>
            </a:extLst>
          </p:cNvPr>
          <p:cNvPicPr>
            <a:picLocks noChangeAspect="1"/>
          </p:cNvPicPr>
          <p:nvPr userDrawn="1"/>
        </p:nvPicPr>
        <p:blipFill>
          <a:blip r:embed="rId7"/>
          <a:stretch>
            <a:fillRect/>
          </a:stretch>
        </p:blipFill>
        <p:spPr>
          <a:xfrm>
            <a:off x="1772523" y="2336909"/>
            <a:ext cx="579170" cy="621846"/>
          </a:xfrm>
          <a:prstGeom prst="rect">
            <a:avLst/>
          </a:prstGeom>
        </p:spPr>
      </p:pic>
      <p:pic>
        <p:nvPicPr>
          <p:cNvPr id="15" name="Picture 14">
            <a:extLst>
              <a:ext uri="{FF2B5EF4-FFF2-40B4-BE49-F238E27FC236}">
                <a16:creationId xmlns:a16="http://schemas.microsoft.com/office/drawing/2014/main" id="{70880B13-6624-4DB8-A880-B027F04FA21C}"/>
              </a:ext>
            </a:extLst>
          </p:cNvPr>
          <p:cNvPicPr>
            <a:picLocks noChangeAspect="1"/>
          </p:cNvPicPr>
          <p:nvPr userDrawn="1"/>
        </p:nvPicPr>
        <p:blipFill>
          <a:blip r:embed="rId3"/>
          <a:stretch>
            <a:fillRect/>
          </a:stretch>
        </p:blipFill>
        <p:spPr>
          <a:xfrm flipV="1">
            <a:off x="-8966" y="5352536"/>
            <a:ext cx="12294199" cy="1535333"/>
          </a:xfrm>
          <a:prstGeom prst="rect">
            <a:avLst/>
          </a:prstGeom>
        </p:spPr>
      </p:pic>
      <p:pic>
        <p:nvPicPr>
          <p:cNvPr id="17" name="Picture 16">
            <a:extLst>
              <a:ext uri="{FF2B5EF4-FFF2-40B4-BE49-F238E27FC236}">
                <a16:creationId xmlns:a16="http://schemas.microsoft.com/office/drawing/2014/main" id="{1C84D5D1-3B98-428E-962B-0330DCC46C74}"/>
              </a:ext>
            </a:extLst>
          </p:cNvPr>
          <p:cNvPicPr>
            <a:picLocks noChangeAspect="1"/>
          </p:cNvPicPr>
          <p:nvPr userDrawn="1"/>
        </p:nvPicPr>
        <p:blipFill>
          <a:blip r:embed="rId8"/>
          <a:stretch>
            <a:fillRect/>
          </a:stretch>
        </p:blipFill>
        <p:spPr>
          <a:xfrm>
            <a:off x="9442724" y="4864658"/>
            <a:ext cx="1920406" cy="2011854"/>
          </a:xfrm>
          <a:prstGeom prst="rect">
            <a:avLst/>
          </a:prstGeom>
        </p:spPr>
      </p:pic>
      <p:pic>
        <p:nvPicPr>
          <p:cNvPr id="14" name="Picture 13">
            <a:extLst>
              <a:ext uri="{FF2B5EF4-FFF2-40B4-BE49-F238E27FC236}">
                <a16:creationId xmlns:a16="http://schemas.microsoft.com/office/drawing/2014/main" id="{47CC29C0-AA77-45F9-9594-64CEC343B423}"/>
              </a:ext>
            </a:extLst>
          </p:cNvPr>
          <p:cNvPicPr>
            <a:picLocks noChangeAspect="1"/>
          </p:cNvPicPr>
          <p:nvPr userDrawn="1"/>
        </p:nvPicPr>
        <p:blipFill>
          <a:blip r:embed="rId9"/>
          <a:stretch>
            <a:fillRect/>
          </a:stretch>
        </p:blipFill>
        <p:spPr>
          <a:xfrm>
            <a:off x="467008" y="5010082"/>
            <a:ext cx="1566808" cy="1396105"/>
          </a:xfrm>
          <a:prstGeom prst="rect">
            <a:avLst/>
          </a:prstGeom>
        </p:spPr>
      </p:pic>
    </p:spTree>
    <p:extLst>
      <p:ext uri="{BB962C8B-B14F-4D97-AF65-F5344CB8AC3E}">
        <p14:creationId xmlns:p14="http://schemas.microsoft.com/office/powerpoint/2010/main" val="331424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33">
            <a:extLst>
              <a:ext uri="{FF2B5EF4-FFF2-40B4-BE49-F238E27FC236}">
                <a16:creationId xmlns:a16="http://schemas.microsoft.com/office/drawing/2014/main" id="{8DCB6651-91B6-4E8E-B42F-38A9CC4D1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416"/>
          <a:stretch/>
        </p:blipFill>
        <p:spPr>
          <a:xfrm rot="5400000">
            <a:off x="2663422" y="-2663423"/>
            <a:ext cx="6865153" cy="12192001"/>
          </a:xfrm>
          <a:prstGeom prst="rect">
            <a:avLst/>
          </a:prstGeom>
        </p:spPr>
      </p:pic>
      <p:sp>
        <p:nvSpPr>
          <p:cNvPr id="8" name="Rectangle 7">
            <a:extLst>
              <a:ext uri="{FF2B5EF4-FFF2-40B4-BE49-F238E27FC236}">
                <a16:creationId xmlns:a16="http://schemas.microsoft.com/office/drawing/2014/main" id="{0E4A623B-498D-41BB-99DF-233A969D9293}"/>
              </a:ext>
            </a:extLst>
          </p:cNvPr>
          <p:cNvSpPr/>
          <p:nvPr userDrawn="1"/>
        </p:nvSpPr>
        <p:spPr>
          <a:xfrm>
            <a:off x="138402" y="125599"/>
            <a:ext cx="11915196" cy="6606802"/>
          </a:xfrm>
          <a:prstGeom prst="rect">
            <a:avLst/>
          </a:prstGeom>
          <a:solidFill>
            <a:schemeClr val="bg1">
              <a:alpha val="83000"/>
            </a:schemeClr>
          </a:solidFill>
          <a:ln w="28575">
            <a:solidFill>
              <a:srgbClr val="316BC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10">
            <a:extLst>
              <a:ext uri="{FF2B5EF4-FFF2-40B4-BE49-F238E27FC236}">
                <a16:creationId xmlns:a16="http://schemas.microsoft.com/office/drawing/2014/main" id="{26B004C9-06B4-4D4D-A868-A309E11EB2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6287" y="288188"/>
            <a:ext cx="786511" cy="584398"/>
          </a:xfrm>
          <a:prstGeom prst="rect">
            <a:avLst/>
          </a:prstGeom>
        </p:spPr>
      </p:pic>
      <p:sp>
        <p:nvSpPr>
          <p:cNvPr id="10" name="13">
            <a:extLst>
              <a:ext uri="{FF2B5EF4-FFF2-40B4-BE49-F238E27FC236}">
                <a16:creationId xmlns:a16="http://schemas.microsoft.com/office/drawing/2014/main" id="{610BCDE6-BC1F-43E9-B861-C16DC52F5677}"/>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14">
            <a:extLst>
              <a:ext uri="{FF2B5EF4-FFF2-40B4-BE49-F238E27FC236}">
                <a16:creationId xmlns:a16="http://schemas.microsoft.com/office/drawing/2014/main" id="{B25526F0-293A-4393-A5B4-A5C583B3C17B}"/>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9">
            <a:extLst>
              <a:ext uri="{FF2B5EF4-FFF2-40B4-BE49-F238E27FC236}">
                <a16:creationId xmlns:a16="http://schemas.microsoft.com/office/drawing/2014/main" id="{7A4113B9-8331-48ED-91D4-224392C8E6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18054" y="191976"/>
            <a:ext cx="1148179" cy="674472"/>
          </a:xfrm>
          <a:prstGeom prst="rect">
            <a:avLst/>
          </a:prstGeom>
        </p:spPr>
      </p:pic>
    </p:spTree>
    <p:extLst>
      <p:ext uri="{BB962C8B-B14F-4D97-AF65-F5344CB8AC3E}">
        <p14:creationId xmlns:p14="http://schemas.microsoft.com/office/powerpoint/2010/main" val="200526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13">
            <a:extLst>
              <a:ext uri="{FF2B5EF4-FFF2-40B4-BE49-F238E27FC236}">
                <a16:creationId xmlns:a16="http://schemas.microsoft.com/office/drawing/2014/main" id="{BF1CAEA1-A2F2-4B20-8364-5AC765192617}"/>
              </a:ext>
            </a:extLst>
          </p:cNvPr>
          <p:cNvSpPr txBox="1"/>
          <p:nvPr userDrawn="1"/>
        </p:nvSpPr>
        <p:spPr>
          <a:xfrm>
            <a:off x="3429000" y="2482706"/>
            <a:ext cx="3426933"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5400" b="1" spc="-300">
                <a:ln w="31750">
                  <a:solidFill>
                    <a:srgbClr val="5080AB">
                      <a:alpha val="94000"/>
                    </a:srgbClr>
                  </a:solidFill>
                </a:ln>
                <a:solidFill>
                  <a:schemeClr val="bg1"/>
                </a:solidFill>
                <a:effectLst>
                  <a:outerShdw blurRad="38100" dist="38100" dir="2700000" sx="101000" sy="101000" algn="tl">
                    <a:srgbClr val="5080AB"/>
                  </a:outerShdw>
                </a:effectLst>
                <a:latin typeface="#9Slide03 IcielNovecento sans E" panose="00000900000000000000" pitchFamily="2" charset="0"/>
                <a:ea typeface="字魂59号-创粗黑" panose="00000500000000000000" pitchFamily="2" charset="-122"/>
                <a:cs typeface="+mn-ea"/>
                <a:sym typeface="字魂59号-创粗黑" panose="00000500000000000000" pitchFamily="2" charset="-122"/>
              </a:rPr>
              <a:t>TIẾNG VIỆT</a:t>
            </a:r>
            <a:endParaRPr lang="zh-CN" altLang="en-US" sz="5400" b="1" spc="-300" dirty="0">
              <a:ln w="31750">
                <a:solidFill>
                  <a:srgbClr val="5080AB">
                    <a:alpha val="94000"/>
                  </a:srgbClr>
                </a:solidFill>
              </a:ln>
              <a:solidFill>
                <a:schemeClr val="bg1"/>
              </a:solidFill>
              <a:effectLst>
                <a:outerShdw blurRad="38100" dist="38100" dir="2700000" sx="101000" sy="101000" algn="tl">
                  <a:srgbClr val="5080AB"/>
                </a:outerShdw>
              </a:effectLst>
              <a:latin typeface="#9Slide03 IcielNovecento sans E" panose="00000900000000000000" pitchFamily="2"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34297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E529-915C-414B-857E-8964C5881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36EB7A-C720-4D07-BFE7-CDEF0A2A28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233B2A-863E-4E16-B59B-EA83112C03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E2D1-1BE4-4D48-BBC6-EAFFFE141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5CA45-34B1-403A-9CDE-539859E61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8489C-60A5-4E98-9B63-B513F24937B2}"/>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8" name="Footer Placeholder 7">
            <a:extLst>
              <a:ext uri="{FF2B5EF4-FFF2-40B4-BE49-F238E27FC236}">
                <a16:creationId xmlns:a16="http://schemas.microsoft.com/office/drawing/2014/main" id="{ED2335F6-AD01-4C62-BDDD-313DFEDD2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5437C-F913-4462-8F96-668E8198F6C4}"/>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58527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988B-28E7-4D4B-A344-670A75D44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330AB5-FDF6-4372-B2FD-F85667993B48}"/>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4" name="Footer Placeholder 3">
            <a:extLst>
              <a:ext uri="{FF2B5EF4-FFF2-40B4-BE49-F238E27FC236}">
                <a16:creationId xmlns:a16="http://schemas.microsoft.com/office/drawing/2014/main" id="{A3F5B010-3F39-4E94-A5AE-A75DB8B87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C6F789-18FE-4A16-9D6A-A91456319DB8}"/>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2769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5697E-FEE7-4764-85C6-802C4C60A6ED}"/>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3" name="Footer Placeholder 2">
            <a:extLst>
              <a:ext uri="{FF2B5EF4-FFF2-40B4-BE49-F238E27FC236}">
                <a16:creationId xmlns:a16="http://schemas.microsoft.com/office/drawing/2014/main" id="{7E389341-DC76-430E-90D8-8DBC58F34E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5AB72-091D-4569-A67F-5351D0EF7628}"/>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41845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8E32-679C-4C6B-B1C2-C92F52C16E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2F9106-C7FF-42C6-9289-559765E3B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75794-204B-4C3E-90F8-8D96D244B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AF6BB3-C93F-4432-9C34-136904508E61}"/>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6" name="Footer Placeholder 5">
            <a:extLst>
              <a:ext uri="{FF2B5EF4-FFF2-40B4-BE49-F238E27FC236}">
                <a16:creationId xmlns:a16="http://schemas.microsoft.com/office/drawing/2014/main" id="{D8C356B3-BFF0-421A-BD96-EC59FDC88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0A0AC-A901-40C6-B815-A4B63EBD5BB4}"/>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118393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DB83-C56D-4212-8C9C-3F4663932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161C5E-9062-4535-8D6F-E0F90AAE4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A10ACC-857A-4E66-A3A7-D9688CA04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BF3B6-50B0-44A8-82CC-105BCBDB5A1D}"/>
              </a:ext>
            </a:extLst>
          </p:cNvPr>
          <p:cNvSpPr>
            <a:spLocks noGrp="1"/>
          </p:cNvSpPr>
          <p:nvPr>
            <p:ph type="dt" sz="half" idx="10"/>
          </p:nvPr>
        </p:nvSpPr>
        <p:spPr/>
        <p:txBody>
          <a:bodyPr/>
          <a:lstStyle/>
          <a:p>
            <a:fld id="{627627C2-6CCC-4531-8E50-0DFC05DAF4FC}" type="datetimeFigureOut">
              <a:rPr lang="en-US" smtClean="0"/>
              <a:t>12/26/2021</a:t>
            </a:fld>
            <a:endParaRPr lang="en-US"/>
          </a:p>
        </p:txBody>
      </p:sp>
      <p:sp>
        <p:nvSpPr>
          <p:cNvPr id="6" name="Footer Placeholder 5">
            <a:extLst>
              <a:ext uri="{FF2B5EF4-FFF2-40B4-BE49-F238E27FC236}">
                <a16:creationId xmlns:a16="http://schemas.microsoft.com/office/drawing/2014/main" id="{698171FD-E1E5-46F4-8768-EBF64C3B3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CC752-EBAD-4F03-9BEB-431F19424A43}"/>
              </a:ext>
            </a:extLst>
          </p:cNvPr>
          <p:cNvSpPr>
            <a:spLocks noGrp="1"/>
          </p:cNvSpPr>
          <p:nvPr>
            <p:ph type="sldNum" sz="quarter" idx="12"/>
          </p:nvPr>
        </p:nvSpPr>
        <p:spPr/>
        <p:txBody>
          <a:bodyPr/>
          <a:lstStyle/>
          <a:p>
            <a:fld id="{9A660F1D-385F-4ACD-A80D-4BEDD860A0B1}" type="slidenum">
              <a:rPr lang="en-US" smtClean="0"/>
              <a:t>‹#›</a:t>
            </a:fld>
            <a:endParaRPr lang="en-US"/>
          </a:p>
        </p:txBody>
      </p:sp>
    </p:spTree>
    <p:extLst>
      <p:ext uri="{BB962C8B-B14F-4D97-AF65-F5344CB8AC3E}">
        <p14:creationId xmlns:p14="http://schemas.microsoft.com/office/powerpoint/2010/main" val="354600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E2A2AF53-2E9F-405E-9B25-793153ABB51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CB918B4-A20E-4A99-8E15-1F671B84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4FE40A-D504-43BA-B2EB-32E7D7692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1AB6D-542F-4A07-B7B3-02D8AFE0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27C2-6CCC-4531-8E50-0DFC05DAF4FC}" type="datetimeFigureOut">
              <a:rPr lang="en-US" smtClean="0"/>
              <a:t>12/26/2021</a:t>
            </a:fld>
            <a:endParaRPr lang="en-US"/>
          </a:p>
        </p:txBody>
      </p:sp>
      <p:sp>
        <p:nvSpPr>
          <p:cNvPr id="5" name="Footer Placeholder 4">
            <a:extLst>
              <a:ext uri="{FF2B5EF4-FFF2-40B4-BE49-F238E27FC236}">
                <a16:creationId xmlns:a16="http://schemas.microsoft.com/office/drawing/2014/main" id="{E94556DA-CC83-46C8-81A4-E47A37A7F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DA772-2AAA-4D74-AC04-FF0E01E7A7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60F1D-385F-4ACD-A80D-4BEDD860A0B1}" type="slidenum">
              <a:rPr lang="en-US" smtClean="0"/>
              <a:t>‹#›</a:t>
            </a:fld>
            <a:endParaRPr lang="en-US"/>
          </a:p>
        </p:txBody>
      </p:sp>
      <p:pic>
        <p:nvPicPr>
          <p:cNvPr id="8" name="Picture 7">
            <a:extLst>
              <a:ext uri="{FF2B5EF4-FFF2-40B4-BE49-F238E27FC236}">
                <a16:creationId xmlns:a16="http://schemas.microsoft.com/office/drawing/2014/main" id="{7E41046C-0EA5-431E-B783-D8D8DEBC86D2}"/>
              </a:ext>
            </a:extLst>
          </p:cNvPr>
          <p:cNvPicPr>
            <a:picLocks noChangeAspect="1"/>
          </p:cNvPicPr>
          <p:nvPr userDrawn="1"/>
        </p:nvPicPr>
        <p:blipFill>
          <a:blip r:embed="rId13"/>
          <a:stretch>
            <a:fillRect/>
          </a:stretch>
        </p:blipFill>
        <p:spPr>
          <a:xfrm>
            <a:off x="-11683019" y="2999195"/>
            <a:ext cx="810838" cy="859611"/>
          </a:xfrm>
          <a:prstGeom prst="rect">
            <a:avLst/>
          </a:prstGeom>
        </p:spPr>
      </p:pic>
      <p:pic>
        <p:nvPicPr>
          <p:cNvPr id="9" name="Picture 8">
            <a:extLst>
              <a:ext uri="{FF2B5EF4-FFF2-40B4-BE49-F238E27FC236}">
                <a16:creationId xmlns:a16="http://schemas.microsoft.com/office/drawing/2014/main" id="{C1818B08-3E26-4350-9848-7C5951A8E15F}"/>
              </a:ext>
            </a:extLst>
          </p:cNvPr>
          <p:cNvPicPr>
            <a:picLocks noChangeAspect="1"/>
          </p:cNvPicPr>
          <p:nvPr userDrawn="1"/>
        </p:nvPicPr>
        <p:blipFill>
          <a:blip r:embed="rId13"/>
          <a:stretch>
            <a:fillRect/>
          </a:stretch>
        </p:blipFill>
        <p:spPr>
          <a:xfrm>
            <a:off x="5690581" y="13534721"/>
            <a:ext cx="810838" cy="859611"/>
          </a:xfrm>
          <a:prstGeom prst="rect">
            <a:avLst/>
          </a:prstGeom>
        </p:spPr>
      </p:pic>
      <p:pic>
        <p:nvPicPr>
          <p:cNvPr id="10" name="Picture 9">
            <a:extLst>
              <a:ext uri="{FF2B5EF4-FFF2-40B4-BE49-F238E27FC236}">
                <a16:creationId xmlns:a16="http://schemas.microsoft.com/office/drawing/2014/main" id="{BBF47B7B-BCA2-4E31-A253-420F3D349FA2}"/>
              </a:ext>
            </a:extLst>
          </p:cNvPr>
          <p:cNvPicPr>
            <a:picLocks noChangeAspect="1"/>
          </p:cNvPicPr>
          <p:nvPr userDrawn="1"/>
        </p:nvPicPr>
        <p:blipFill>
          <a:blip r:embed="rId13"/>
          <a:stretch>
            <a:fillRect/>
          </a:stretch>
        </p:blipFill>
        <p:spPr>
          <a:xfrm>
            <a:off x="23064181" y="2999195"/>
            <a:ext cx="810838" cy="859611"/>
          </a:xfrm>
          <a:prstGeom prst="rect">
            <a:avLst/>
          </a:prstGeom>
        </p:spPr>
      </p:pic>
      <p:pic>
        <p:nvPicPr>
          <p:cNvPr id="11" name="Picture 10">
            <a:extLst>
              <a:ext uri="{FF2B5EF4-FFF2-40B4-BE49-F238E27FC236}">
                <a16:creationId xmlns:a16="http://schemas.microsoft.com/office/drawing/2014/main" id="{F74560EF-B19B-44B9-9E2F-7962B55870FC}"/>
              </a:ext>
            </a:extLst>
          </p:cNvPr>
          <p:cNvPicPr>
            <a:picLocks noChangeAspect="1"/>
          </p:cNvPicPr>
          <p:nvPr userDrawn="1"/>
        </p:nvPicPr>
        <p:blipFill>
          <a:blip r:embed="rId13"/>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06889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5EA179-360C-41CD-A7AB-E63FC0FA683E}"/>
              </a:ext>
            </a:extLst>
          </p:cNvPr>
          <p:cNvGrpSpPr/>
          <p:nvPr/>
        </p:nvGrpSpPr>
        <p:grpSpPr>
          <a:xfrm>
            <a:off x="339021" y="2163658"/>
            <a:ext cx="9566979" cy="2941742"/>
            <a:chOff x="1233756" y="3227454"/>
            <a:chExt cx="9566979" cy="2941742"/>
          </a:xfrm>
          <a:solidFill>
            <a:srgbClr val="FF0066"/>
          </a:solidFill>
        </p:grpSpPr>
        <p:sp>
          <p:nvSpPr>
            <p:cNvPr id="3" name="Rectangle: Rounded Corners 2">
              <a:extLst>
                <a:ext uri="{FF2B5EF4-FFF2-40B4-BE49-F238E27FC236}">
                  <a16:creationId xmlns:a16="http://schemas.microsoft.com/office/drawing/2014/main" id="{1E560619-887B-45DC-9384-C1FE98B1EA1B}"/>
                </a:ext>
              </a:extLst>
            </p:cNvPr>
            <p:cNvSpPr/>
            <p:nvPr/>
          </p:nvSpPr>
          <p:spPr>
            <a:xfrm>
              <a:off x="1233756" y="3227454"/>
              <a:ext cx="9409470" cy="2799811"/>
            </a:xfrm>
            <a:prstGeom prst="roundRect">
              <a:avLst/>
            </a:prstGeom>
            <a:solidFill>
              <a:srgbClr val="316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512F1C7-57E4-4B1F-A0B7-B83F6AD015F4}"/>
                </a:ext>
              </a:extLst>
            </p:cNvPr>
            <p:cNvSpPr/>
            <p:nvPr/>
          </p:nvSpPr>
          <p:spPr>
            <a:xfrm>
              <a:off x="1391265" y="3369385"/>
              <a:ext cx="9409470" cy="2799811"/>
            </a:xfrm>
            <a:prstGeom prst="roundRect">
              <a:avLst/>
            </a:prstGeom>
            <a:solidFill>
              <a:srgbClr val="E8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ED2C1FE6-5468-4CF3-B0D1-2B59F983B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2" y="85046"/>
            <a:ext cx="1433052" cy="1433052"/>
          </a:xfrm>
          <a:prstGeom prst="rect">
            <a:avLst/>
          </a:prstGeom>
        </p:spPr>
      </p:pic>
      <p:sp>
        <p:nvSpPr>
          <p:cNvPr id="6" name="TextBox 5">
            <a:extLst>
              <a:ext uri="{FF2B5EF4-FFF2-40B4-BE49-F238E27FC236}">
                <a16:creationId xmlns:a16="http://schemas.microsoft.com/office/drawing/2014/main" id="{193A26F8-EFFD-490D-A2F3-5BD33BC758A8}"/>
              </a:ext>
            </a:extLst>
          </p:cNvPr>
          <p:cNvSpPr txBox="1"/>
          <p:nvPr/>
        </p:nvSpPr>
        <p:spPr>
          <a:xfrm>
            <a:off x="3657600" y="8360"/>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7" name="TextBox 6">
            <a:extLst>
              <a:ext uri="{FF2B5EF4-FFF2-40B4-BE49-F238E27FC236}">
                <a16:creationId xmlns:a16="http://schemas.microsoft.com/office/drawing/2014/main" id="{82180178-BE85-4D2D-BE16-76228C0591A4}"/>
              </a:ext>
            </a:extLst>
          </p:cNvPr>
          <p:cNvSpPr txBox="1"/>
          <p:nvPr/>
        </p:nvSpPr>
        <p:spPr>
          <a:xfrm>
            <a:off x="830828" y="2735998"/>
            <a:ext cx="8663213" cy="1938992"/>
          </a:xfrm>
          <a:prstGeom prst="rect">
            <a:avLst/>
          </a:prstGeom>
          <a:noFill/>
        </p:spPr>
        <p:txBody>
          <a:bodyPr wrap="square" rtlCol="0">
            <a:spAutoFit/>
          </a:bodyPr>
          <a:lstStyle/>
          <a:p>
            <a:pPr algn="ct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6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339171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9">
            <a:extLst>
              <a:ext uri="{FF2B5EF4-FFF2-40B4-BE49-F238E27FC236}">
                <a16:creationId xmlns:a16="http://schemas.microsoft.com/office/drawing/2014/main" id="{6BBE8E48-D5C9-4994-9B3C-AB7231C503AA}"/>
              </a:ext>
            </a:extLst>
          </p:cNvPr>
          <p:cNvGrpSpPr/>
          <p:nvPr/>
        </p:nvGrpSpPr>
        <p:grpSpPr>
          <a:xfrm>
            <a:off x="2156623" y="152400"/>
            <a:ext cx="7620000" cy="408341"/>
            <a:chOff x="2286000" y="530480"/>
            <a:chExt cx="7620000" cy="408341"/>
          </a:xfrm>
        </p:grpSpPr>
        <p:sp>
          <p:nvSpPr>
            <p:cNvPr id="28" name="5">
              <a:extLst>
                <a:ext uri="{FF2B5EF4-FFF2-40B4-BE49-F238E27FC236}">
                  <a16:creationId xmlns:a16="http://schemas.microsoft.com/office/drawing/2014/main" id="{E8D0A722-2A4A-4468-B73A-05EB7166279D}"/>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6">
              <a:extLst>
                <a:ext uri="{FF2B5EF4-FFF2-40B4-BE49-F238E27FC236}">
                  <a16:creationId xmlns:a16="http://schemas.microsoft.com/office/drawing/2014/main" id="{0459CACA-F552-4E3F-A0A1-C0EED6964AA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0" name="Group 29">
            <a:extLst>
              <a:ext uri="{FF2B5EF4-FFF2-40B4-BE49-F238E27FC236}">
                <a16:creationId xmlns:a16="http://schemas.microsoft.com/office/drawing/2014/main" id="{B53DBB9C-624B-4976-AFCF-D0F3A656F60B}"/>
              </a:ext>
            </a:extLst>
          </p:cNvPr>
          <p:cNvGrpSpPr/>
          <p:nvPr/>
        </p:nvGrpSpPr>
        <p:grpSpPr>
          <a:xfrm>
            <a:off x="159096" y="138829"/>
            <a:ext cx="874198" cy="1068901"/>
            <a:chOff x="253799" y="259752"/>
            <a:chExt cx="874198" cy="1068901"/>
          </a:xfrm>
        </p:grpSpPr>
        <p:sp>
          <p:nvSpPr>
            <p:cNvPr id="31" name="51">
              <a:extLst>
                <a:ext uri="{FF2B5EF4-FFF2-40B4-BE49-F238E27FC236}">
                  <a16:creationId xmlns:a16="http://schemas.microsoft.com/office/drawing/2014/main" id="{BAFAD798-DB24-4F50-B36B-F9D6EA0C880C}"/>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Picture 31">
              <a:extLst>
                <a:ext uri="{FF2B5EF4-FFF2-40B4-BE49-F238E27FC236}">
                  <a16:creationId xmlns:a16="http://schemas.microsoft.com/office/drawing/2014/main" id="{2F7C5F7B-3937-44DF-B0DA-B6751CA00045}"/>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43945" y="644601"/>
              <a:ext cx="684052" cy="684052"/>
            </a:xfrm>
            <a:prstGeom prst="rect">
              <a:avLst/>
            </a:prstGeom>
          </p:spPr>
        </p:pic>
      </p:grpSp>
      <p:sp>
        <p:nvSpPr>
          <p:cNvPr id="33" name="TextBox 32">
            <a:extLst>
              <a:ext uri="{FF2B5EF4-FFF2-40B4-BE49-F238E27FC236}">
                <a16:creationId xmlns:a16="http://schemas.microsoft.com/office/drawing/2014/main" id="{0BA7F05C-DC91-40BA-98CD-87455E9A9C14}"/>
              </a:ext>
            </a:extLst>
          </p:cNvPr>
          <p:cNvSpPr txBox="1"/>
          <p:nvPr/>
        </p:nvSpPr>
        <p:spPr>
          <a:xfrm>
            <a:off x="1050740" y="604416"/>
            <a:ext cx="10807839" cy="1323439"/>
          </a:xfrm>
          <a:prstGeom prst="rect">
            <a:avLst/>
          </a:prstGeom>
          <a:noFill/>
        </p:spPr>
        <p:txBody>
          <a:bodyPr wrap="square">
            <a:spAutoFit/>
          </a:bodyPr>
          <a:lstStyle/>
          <a:p>
            <a:pPr algn="just"/>
            <a:r>
              <a:rPr lang="en-US" sz="40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4000">
                <a:latin typeface="Arial-Rounded" panose="020B0500000000000000" pitchFamily="34" charset="0"/>
                <a:ea typeface="Arial-Rounded" panose="020B0500000000000000" pitchFamily="34" charset="0"/>
                <a:cs typeface="Arial-Rounded" panose="020B0500000000000000" pitchFamily="34" charset="0"/>
              </a:rPr>
              <a:t>Chọn kể 1 – 2 đoạn của câu chuyện theo tranh vừa sắp xếp:</a:t>
            </a:r>
            <a:endParaRPr lang="en-US" sz="4000"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TextBox 33">
            <a:extLst>
              <a:ext uri="{FF2B5EF4-FFF2-40B4-BE49-F238E27FC236}">
                <a16:creationId xmlns:a16="http://schemas.microsoft.com/office/drawing/2014/main" id="{EA4DC37B-10C7-468C-97C2-E1D537EA4CBB}"/>
              </a:ext>
            </a:extLst>
          </p:cNvPr>
          <p:cNvSpPr txBox="1"/>
          <p:nvPr/>
        </p:nvSpPr>
        <p:spPr>
          <a:xfrm>
            <a:off x="3024405" y="1868269"/>
            <a:ext cx="6143191"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Ánh sáng của yêu thương</a:t>
            </a:r>
            <a:endParaRPr lang="en-US" sz="3600" dirty="0">
              <a:solidFill>
                <a:srgbClr val="DA172C"/>
              </a:solidFill>
              <a:latin typeface="HP-167" panose="020B0803050302020204" pitchFamily="34" charset="0"/>
            </a:endParaRPr>
          </a:p>
        </p:txBody>
      </p:sp>
      <p:pic>
        <p:nvPicPr>
          <p:cNvPr id="53" name="Picture 52">
            <a:extLst>
              <a:ext uri="{FF2B5EF4-FFF2-40B4-BE49-F238E27FC236}">
                <a16:creationId xmlns:a16="http://schemas.microsoft.com/office/drawing/2014/main" id="{559661EE-90EC-458C-B2B6-CC2F5D359A5C}"/>
              </a:ext>
            </a:extLst>
          </p:cNvPr>
          <p:cNvPicPr>
            <a:picLocks noChangeAspect="1"/>
          </p:cNvPicPr>
          <p:nvPr/>
        </p:nvPicPr>
        <p:blipFill>
          <a:blip r:embed="rId6"/>
          <a:srcRect l="50928" t="4213" r="4078" b="51719"/>
          <a:stretch>
            <a:fillRect/>
          </a:stretch>
        </p:blipFill>
        <p:spPr>
          <a:xfrm>
            <a:off x="266700" y="2743200"/>
            <a:ext cx="2862192" cy="2220461"/>
          </a:xfrm>
          <a:custGeom>
            <a:avLst/>
            <a:gdLst>
              <a:gd name="connsiteX0" fmla="*/ 199224 w 3462338"/>
              <a:gd name="connsiteY0" fmla="*/ 0 h 2686049"/>
              <a:gd name="connsiteX1" fmla="*/ 3263114 w 3462338"/>
              <a:gd name="connsiteY1" fmla="*/ 0 h 2686049"/>
              <a:gd name="connsiteX2" fmla="*/ 3462338 w 3462338"/>
              <a:gd name="connsiteY2" fmla="*/ 199224 h 2686049"/>
              <a:gd name="connsiteX3" fmla="*/ 3462338 w 3462338"/>
              <a:gd name="connsiteY3" fmla="*/ 2486825 h 2686049"/>
              <a:gd name="connsiteX4" fmla="*/ 3263114 w 3462338"/>
              <a:gd name="connsiteY4" fmla="*/ 2686049 h 2686049"/>
              <a:gd name="connsiteX5" fmla="*/ 199224 w 3462338"/>
              <a:gd name="connsiteY5" fmla="*/ 2686049 h 2686049"/>
              <a:gd name="connsiteX6" fmla="*/ 0 w 3462338"/>
              <a:gd name="connsiteY6" fmla="*/ 2486825 h 2686049"/>
              <a:gd name="connsiteX7" fmla="*/ 0 w 3462338"/>
              <a:gd name="connsiteY7" fmla="*/ 199224 h 2686049"/>
              <a:gd name="connsiteX8" fmla="*/ 199224 w 346233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2338" h="2686049">
                <a:moveTo>
                  <a:pt x="199224" y="0"/>
                </a:moveTo>
                <a:lnTo>
                  <a:pt x="3263114" y="0"/>
                </a:lnTo>
                <a:cubicBezTo>
                  <a:pt x="3373142" y="0"/>
                  <a:pt x="3462338" y="89196"/>
                  <a:pt x="3462338" y="199224"/>
                </a:cubicBezTo>
                <a:lnTo>
                  <a:pt x="3462338" y="2486825"/>
                </a:lnTo>
                <a:cubicBezTo>
                  <a:pt x="3462338" y="2596853"/>
                  <a:pt x="3373142" y="2686049"/>
                  <a:pt x="326311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2" name="Picture 51">
            <a:extLst>
              <a:ext uri="{FF2B5EF4-FFF2-40B4-BE49-F238E27FC236}">
                <a16:creationId xmlns:a16="http://schemas.microsoft.com/office/drawing/2014/main" id="{CC633C51-DE8E-45CA-9E1F-23D28BA8B735}"/>
              </a:ext>
            </a:extLst>
          </p:cNvPr>
          <p:cNvPicPr>
            <a:picLocks noChangeAspect="1"/>
          </p:cNvPicPr>
          <p:nvPr/>
        </p:nvPicPr>
        <p:blipFill>
          <a:blip r:embed="rId6"/>
          <a:srcRect l="3583" t="4250" r="51733" b="51406"/>
          <a:stretch>
            <a:fillRect/>
          </a:stretch>
        </p:blipFill>
        <p:spPr>
          <a:xfrm>
            <a:off x="3204424" y="2743200"/>
            <a:ext cx="2842507" cy="2234340"/>
          </a:xfrm>
          <a:custGeom>
            <a:avLst/>
            <a:gdLst>
              <a:gd name="connsiteX0" fmla="*/ 200469 w 3438525"/>
              <a:gd name="connsiteY0" fmla="*/ 0 h 2702837"/>
              <a:gd name="connsiteX1" fmla="*/ 3238056 w 3438525"/>
              <a:gd name="connsiteY1" fmla="*/ 0 h 2702837"/>
              <a:gd name="connsiteX2" fmla="*/ 3438525 w 3438525"/>
              <a:gd name="connsiteY2" fmla="*/ 200469 h 2702837"/>
              <a:gd name="connsiteX3" fmla="*/ 3438525 w 3438525"/>
              <a:gd name="connsiteY3" fmla="*/ 2502368 h 2702837"/>
              <a:gd name="connsiteX4" fmla="*/ 3238056 w 3438525"/>
              <a:gd name="connsiteY4" fmla="*/ 2702837 h 2702837"/>
              <a:gd name="connsiteX5" fmla="*/ 200469 w 3438525"/>
              <a:gd name="connsiteY5" fmla="*/ 2702837 h 2702837"/>
              <a:gd name="connsiteX6" fmla="*/ 0 w 3438525"/>
              <a:gd name="connsiteY6" fmla="*/ 2502368 h 2702837"/>
              <a:gd name="connsiteX7" fmla="*/ 0 w 3438525"/>
              <a:gd name="connsiteY7" fmla="*/ 200469 h 2702837"/>
              <a:gd name="connsiteX8" fmla="*/ 200469 w 3438525"/>
              <a:gd name="connsiteY8" fmla="*/ 0 h 27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525" h="2702837">
                <a:moveTo>
                  <a:pt x="200469" y="0"/>
                </a:moveTo>
                <a:lnTo>
                  <a:pt x="3238056" y="0"/>
                </a:lnTo>
                <a:cubicBezTo>
                  <a:pt x="3348772" y="0"/>
                  <a:pt x="3438525" y="89753"/>
                  <a:pt x="3438525" y="200469"/>
                </a:cubicBezTo>
                <a:lnTo>
                  <a:pt x="3438525" y="2502368"/>
                </a:lnTo>
                <a:cubicBezTo>
                  <a:pt x="3438525" y="2613084"/>
                  <a:pt x="3348772" y="2702837"/>
                  <a:pt x="3238056" y="2702837"/>
                </a:cubicBezTo>
                <a:lnTo>
                  <a:pt x="200469" y="2702837"/>
                </a:lnTo>
                <a:cubicBezTo>
                  <a:pt x="89753" y="2702837"/>
                  <a:pt x="0" y="2613084"/>
                  <a:pt x="0" y="2502368"/>
                </a:cubicBezTo>
                <a:lnTo>
                  <a:pt x="0" y="200469"/>
                </a:lnTo>
                <a:cubicBezTo>
                  <a:pt x="0" y="89753"/>
                  <a:pt x="89753" y="0"/>
                  <a:pt x="200469" y="0"/>
                </a:cubicBezTo>
                <a:close/>
              </a:path>
            </a:pathLst>
          </a:custGeom>
          <a:effectLst>
            <a:softEdge rad="31750"/>
          </a:effectLst>
        </p:spPr>
      </p:pic>
      <p:pic>
        <p:nvPicPr>
          <p:cNvPr id="51" name="Picture 50">
            <a:extLst>
              <a:ext uri="{FF2B5EF4-FFF2-40B4-BE49-F238E27FC236}">
                <a16:creationId xmlns:a16="http://schemas.microsoft.com/office/drawing/2014/main" id="{947351EB-AE14-4918-94F6-30C6C0BEFD7C}"/>
              </a:ext>
            </a:extLst>
          </p:cNvPr>
          <p:cNvPicPr>
            <a:picLocks noChangeAspect="1"/>
          </p:cNvPicPr>
          <p:nvPr/>
        </p:nvPicPr>
        <p:blipFill>
          <a:blip r:embed="rId6"/>
          <a:srcRect l="3150" t="51406" r="51609" b="4526"/>
          <a:stretch>
            <a:fillRect/>
          </a:stretch>
        </p:blipFill>
        <p:spPr>
          <a:xfrm>
            <a:off x="9075935" y="27432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0" name="Picture 49">
            <a:extLst>
              <a:ext uri="{FF2B5EF4-FFF2-40B4-BE49-F238E27FC236}">
                <a16:creationId xmlns:a16="http://schemas.microsoft.com/office/drawing/2014/main" id="{A415BF95-D098-4134-86FF-1E69B4B1B991}"/>
              </a:ext>
            </a:extLst>
          </p:cNvPr>
          <p:cNvPicPr>
            <a:picLocks noChangeAspect="1"/>
          </p:cNvPicPr>
          <p:nvPr/>
        </p:nvPicPr>
        <p:blipFill>
          <a:blip r:embed="rId6"/>
          <a:srcRect l="50805" t="51406" r="3955" b="4526"/>
          <a:stretch>
            <a:fillRect/>
          </a:stretch>
        </p:blipFill>
        <p:spPr>
          <a:xfrm>
            <a:off x="6122463" y="27432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2" name="B31- Ánh sáng của yêu thươngKể chuyện">
            <a:hlinkClick r:id="" action="ppaction://media"/>
            <a:extLst>
              <a:ext uri="{FF2B5EF4-FFF2-40B4-BE49-F238E27FC236}">
                <a16:creationId xmlns:a16="http://schemas.microsoft.com/office/drawing/2014/main" id="{B1B31679-8E89-4652-8779-DF3726D14BA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17663" y="5253568"/>
            <a:ext cx="609600" cy="609600"/>
          </a:xfrm>
          <a:prstGeom prst="rect">
            <a:avLst/>
          </a:prstGeom>
        </p:spPr>
      </p:pic>
    </p:spTree>
    <p:extLst>
      <p:ext uri="{BB962C8B-B14F-4D97-AF65-F5344CB8AC3E}">
        <p14:creationId xmlns:p14="http://schemas.microsoft.com/office/powerpoint/2010/main" val="1449885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3"/>
                                        </p:tgtEl>
                                        <p:attrNameLst>
                                          <p:attrName>ppt_y</p:attrName>
                                        </p:attrNameLst>
                                      </p:cBhvr>
                                      <p:tavLst>
                                        <p:tav tm="0">
                                          <p:val>
                                            <p:strVal val="#ppt_y"/>
                                          </p:val>
                                        </p:tav>
                                        <p:tav tm="100000">
                                          <p:val>
                                            <p:strVal val="#ppt_y"/>
                                          </p:val>
                                        </p:tav>
                                      </p:tavLst>
                                    </p:anim>
                                    <p:anim calcmode="lin" valueType="num">
                                      <p:cBhvr>
                                        <p:cTn id="9"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1" presetClass="mediacall" presetSubtype="0" fill="hold" nodeType="withEffect">
                                  <p:stCondLst>
                                    <p:cond delay="0"/>
                                  </p:stCondLst>
                                  <p:childTnLst>
                                    <p:cmd type="call" cmd="playFrom(0.0)">
                                      <p:cBhvr>
                                        <p:cTn id="4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hold" display="0">
                  <p:stCondLst>
                    <p:cond delay="indefinite"/>
                  </p:stCondLst>
                  <p:endCondLst>
                    <p:cond evt="onStopAudio" delay="0">
                      <p:tgtEl>
                        <p:sldTgt/>
                      </p:tgtEl>
                    </p:cond>
                  </p:endCondLst>
                </p:cTn>
                <p:tgtEl>
                  <p:spTgt spid="2"/>
                </p:tgtEl>
              </p:cMediaNode>
            </p:audio>
          </p:childTnLst>
        </p:cTn>
      </p:par>
    </p:tnLst>
    <p:bldLst>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4E4CD6-550A-4875-8281-BA60CBC8813A}"/>
              </a:ext>
            </a:extLst>
          </p:cNvPr>
          <p:cNvPicPr>
            <a:picLocks noChangeAspect="1"/>
          </p:cNvPicPr>
          <p:nvPr/>
        </p:nvPicPr>
        <p:blipFill>
          <a:blip r:embed="rId2"/>
          <a:stretch>
            <a:fillRect/>
          </a:stretch>
        </p:blipFill>
        <p:spPr>
          <a:xfrm>
            <a:off x="4965094" y="1447800"/>
            <a:ext cx="2261812" cy="2261812"/>
          </a:xfrm>
          <a:prstGeom prst="rect">
            <a:avLst/>
          </a:prstGeom>
        </p:spPr>
      </p:pic>
      <p:pic>
        <p:nvPicPr>
          <p:cNvPr id="7" name="Picture 6">
            <a:extLst>
              <a:ext uri="{FF2B5EF4-FFF2-40B4-BE49-F238E27FC236}">
                <a16:creationId xmlns:a16="http://schemas.microsoft.com/office/drawing/2014/main" id="{6CB65200-F03D-47F5-9D16-F0152E7E84D1}"/>
              </a:ext>
            </a:extLst>
          </p:cNvPr>
          <p:cNvPicPr>
            <a:picLocks noChangeAspect="1"/>
          </p:cNvPicPr>
          <p:nvPr/>
        </p:nvPicPr>
        <p:blipFill>
          <a:blip r:embed="rId3"/>
          <a:stretch>
            <a:fillRect/>
          </a:stretch>
        </p:blipFill>
        <p:spPr>
          <a:xfrm>
            <a:off x="3657600" y="3581400"/>
            <a:ext cx="4596782" cy="1457070"/>
          </a:xfrm>
          <a:prstGeom prst="rect">
            <a:avLst/>
          </a:prstGeom>
        </p:spPr>
      </p:pic>
    </p:spTree>
    <p:extLst>
      <p:ext uri="{BB962C8B-B14F-4D97-AF65-F5344CB8AC3E}">
        <p14:creationId xmlns:p14="http://schemas.microsoft.com/office/powerpoint/2010/main" val="1870087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8C0F5-680D-4A16-8089-63BF62FF30B2}"/>
              </a:ext>
            </a:extLst>
          </p:cNvPr>
          <p:cNvPicPr>
            <a:picLocks noChangeAspect="1"/>
          </p:cNvPicPr>
          <p:nvPr/>
        </p:nvPicPr>
        <p:blipFill>
          <a:blip r:embed="rId3"/>
          <a:stretch>
            <a:fillRect/>
          </a:stretch>
        </p:blipFill>
        <p:spPr>
          <a:xfrm>
            <a:off x="1343196" y="591022"/>
            <a:ext cx="10163004" cy="1694978"/>
          </a:xfrm>
          <a:prstGeom prst="rect">
            <a:avLst/>
          </a:prstGeom>
        </p:spPr>
      </p:pic>
      <p:sp>
        <p:nvSpPr>
          <p:cNvPr id="11" name="TextBox 10">
            <a:extLst>
              <a:ext uri="{FF2B5EF4-FFF2-40B4-BE49-F238E27FC236}">
                <a16:creationId xmlns:a16="http://schemas.microsoft.com/office/drawing/2014/main" id="{B069A656-2562-4DA9-B5E0-8E7E70749DF6}"/>
              </a:ext>
            </a:extLst>
          </p:cNvPr>
          <p:cNvSpPr txBox="1"/>
          <p:nvPr/>
        </p:nvSpPr>
        <p:spPr>
          <a:xfrm>
            <a:off x="1849075" y="838346"/>
            <a:ext cx="9457713" cy="1200329"/>
          </a:xfrm>
          <a:prstGeom prst="rect">
            <a:avLst/>
          </a:prstGeom>
          <a:noFill/>
        </p:spPr>
        <p:txBody>
          <a:bodyPr wrap="square">
            <a:spAutoFit/>
          </a:bodyPr>
          <a:lstStyle/>
          <a:p>
            <a:pPr lvl="0" algn="ctr">
              <a:buClr>
                <a:srgbClr val="000000"/>
              </a:buClr>
              <a:defRPr/>
            </a:pPr>
            <a:r>
              <a:rPr lang="vi-VN" sz="3600" b="1">
                <a:latin typeface="Arial-Rounded" panose="020B0500000000000000" pitchFamily="34" charset="0"/>
                <a:ea typeface="Arial-Rounded" panose="020B0500000000000000" pitchFamily="34" charset="0"/>
                <a:cs typeface="Arial-Rounded" panose="020B0500000000000000" pitchFamily="34" charset="0"/>
              </a:rPr>
              <a:t>Kể về cậu bé Ê-đi-xơn trong câu chuyện</a:t>
            </a:r>
            <a:br>
              <a:rPr lang="en-US" sz="3600" b="1">
                <a:latin typeface="Arial-Rounded" panose="020B0500000000000000" pitchFamily="34" charset="0"/>
                <a:ea typeface="Arial-Rounded" panose="020B0500000000000000" pitchFamily="34" charset="0"/>
                <a:cs typeface="Arial-Rounded" panose="020B0500000000000000" pitchFamily="34" charset="0"/>
              </a:rPr>
            </a:br>
            <a:r>
              <a:rPr lang="vi-VN" sz="3600" b="1" i="1">
                <a:solidFill>
                  <a:schemeClr val="accent5"/>
                </a:solidFill>
                <a:latin typeface="Arial-Rounded" panose="020B0500000000000000" pitchFamily="34" charset="0"/>
                <a:ea typeface="Arial-Rounded" panose="020B0500000000000000" pitchFamily="34" charset="0"/>
                <a:cs typeface="Arial-Rounded" panose="020B0500000000000000" pitchFamily="34" charset="0"/>
              </a:rPr>
              <a:t>Ánh sáng của yêu thương</a:t>
            </a:r>
            <a:r>
              <a:rPr lang="vi-VN" sz="3600" b="1" i="1">
                <a:latin typeface="Arial-Rounded" panose="020B0500000000000000" pitchFamily="34" charset="0"/>
                <a:ea typeface="Arial-Rounded" panose="020B0500000000000000" pitchFamily="34" charset="0"/>
                <a:cs typeface="Arial-Rounded" panose="020B0500000000000000" pitchFamily="34" charset="0"/>
              </a:rPr>
              <a:t> </a:t>
            </a:r>
            <a:r>
              <a:rPr lang="vi-VN" sz="3600" b="1">
                <a:latin typeface="Arial-Rounded" panose="020B0500000000000000" pitchFamily="34" charset="0"/>
                <a:ea typeface="Arial-Rounded" panose="020B0500000000000000" pitchFamily="34" charset="0"/>
                <a:cs typeface="Arial-Rounded" panose="020B0500000000000000" pitchFamily="34" charset="0"/>
              </a:rPr>
              <a:t>cho người thân nghe.</a:t>
            </a:r>
            <a:endParaRPr lang="en-US" sz="41300" kern="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40BA6F4D-B174-475D-85EE-10A63AFCEB37}"/>
              </a:ext>
            </a:extLst>
          </p:cNvPr>
          <p:cNvPicPr>
            <a:picLocks noChangeAspect="1"/>
          </p:cNvPicPr>
          <p:nvPr/>
        </p:nvPicPr>
        <p:blipFill>
          <a:blip r:embed="rId4"/>
          <a:stretch>
            <a:fillRect/>
          </a:stretch>
        </p:blipFill>
        <p:spPr>
          <a:xfrm>
            <a:off x="685800" y="304800"/>
            <a:ext cx="1201375" cy="1201375"/>
          </a:xfrm>
          <a:prstGeom prst="rect">
            <a:avLst/>
          </a:prstGeom>
        </p:spPr>
      </p:pic>
      <p:sp>
        <p:nvSpPr>
          <p:cNvPr id="14" name="Rectangle 23">
            <a:extLst>
              <a:ext uri="{FF2B5EF4-FFF2-40B4-BE49-F238E27FC236}">
                <a16:creationId xmlns:a16="http://schemas.microsoft.com/office/drawing/2014/main" id="{6F1A49C8-DE9E-4102-A90A-41B404E6E5B3}"/>
              </a:ext>
            </a:extLst>
          </p:cNvPr>
          <p:cNvSpPr/>
          <p:nvPr/>
        </p:nvSpPr>
        <p:spPr>
          <a:xfrm>
            <a:off x="6666902" y="2743200"/>
            <a:ext cx="5230635" cy="769441"/>
          </a:xfrm>
          <a:prstGeom prst="rect">
            <a:avLst/>
          </a:prstGeom>
        </p:spPr>
        <p:txBody>
          <a:bodyPr wrap="square">
            <a:spAutoFit/>
          </a:bodyPr>
          <a:lstStyle/>
          <a:p>
            <a:r>
              <a:rPr lang="en-US"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kể, em đọc nhanh lại bài </a:t>
            </a:r>
            <a:br>
              <a:rPr lang="en-US"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200">
                <a:solidFill>
                  <a:schemeClr val="accent5"/>
                </a:solidFill>
                <a:effectLst/>
                <a:latin typeface="Arial-Rounded" panose="020B0500000000000000" pitchFamily="34" charset="0"/>
                <a:ea typeface="Arial-Rounded" panose="020B0500000000000000" pitchFamily="34" charset="0"/>
                <a:cs typeface="Arial-Rounded" panose="020B0500000000000000" pitchFamily="34" charset="0"/>
              </a:rPr>
              <a:t>Ánh sáng của yêu thương.</a:t>
            </a:r>
          </a:p>
        </p:txBody>
      </p:sp>
      <p:sp>
        <p:nvSpPr>
          <p:cNvPr id="15" name="Rectangle 43">
            <a:extLst>
              <a:ext uri="{FF2B5EF4-FFF2-40B4-BE49-F238E27FC236}">
                <a16:creationId xmlns:a16="http://schemas.microsoft.com/office/drawing/2014/main" id="{4E20EFC6-8EB9-4F67-86E7-3C5D3AE4610E}"/>
              </a:ext>
            </a:extLst>
          </p:cNvPr>
          <p:cNvSpPr/>
          <p:nvPr/>
        </p:nvSpPr>
        <p:spPr>
          <a:xfrm>
            <a:off x="6666901" y="5410200"/>
            <a:ext cx="5230636" cy="769441"/>
          </a:xfrm>
          <a:prstGeom prst="rect">
            <a:avLst/>
          </a:prstGeom>
        </p:spPr>
        <p:txBody>
          <a:bodyPr wrap="square">
            <a:spAutoFit/>
          </a:bodyPr>
          <a:lstStyle/>
          <a:p>
            <a:pPr marL="0" marR="0">
              <a:spcBef>
                <a:spcPts val="0"/>
              </a:spcBef>
              <a:spcAft>
                <a:spcPts val="0"/>
              </a:spcAft>
            </a:pPr>
            <a:r>
              <a:rPr lang="vi-VN"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Lắng nghe ý kiến của người thân sau khi nghe em kể chuyện.</a:t>
            </a:r>
            <a:endParaRPr lang="en-US" sz="220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45">
            <a:extLst>
              <a:ext uri="{FF2B5EF4-FFF2-40B4-BE49-F238E27FC236}">
                <a16:creationId xmlns:a16="http://schemas.microsoft.com/office/drawing/2014/main" id="{BDBD8F2C-96D3-4ED8-9D49-1A56A59CA29A}"/>
              </a:ext>
            </a:extLst>
          </p:cNvPr>
          <p:cNvSpPr/>
          <p:nvPr/>
        </p:nvSpPr>
        <p:spPr>
          <a:xfrm>
            <a:off x="6666903" y="3529608"/>
            <a:ext cx="5230646" cy="769441"/>
          </a:xfrm>
          <a:prstGeom prst="rect">
            <a:avLst/>
          </a:prstGeom>
        </p:spPr>
        <p:txBody>
          <a:bodyPr wrap="square">
            <a:spAutoFit/>
          </a:bodyPr>
          <a:lstStyle/>
          <a:p>
            <a:pPr algn="just" eaLnBrk="1" fontAlgn="auto" hangingPunct="1">
              <a:spcBef>
                <a:spcPts val="0"/>
              </a:spcBef>
              <a:spcAft>
                <a:spcPts val="0"/>
              </a:spcAft>
              <a:defRPr/>
            </a:pPr>
            <a:r>
              <a:rPr lang="en-US" sz="2200">
                <a:solidFill>
                  <a:srgbClr val="000000"/>
                </a:solidFill>
                <a:latin typeface="Arial-Rounded" panose="020B0500000000000000" pitchFamily="34" charset="0"/>
                <a:ea typeface="Arial-Rounded" panose="020B0500000000000000" pitchFamily="34" charset="0"/>
                <a:cs typeface="Arial-Rounded" panose="020B0500000000000000" pitchFamily="34" charset="0"/>
              </a:rPr>
              <a:t>X</a:t>
            </a:r>
            <a:r>
              <a:rPr lang="en-US"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lại các tranh minh hoạ, chuẩn bị nội dung để kể cho người thân nghe</a:t>
            </a:r>
            <a:endParaRPr lang="en-US" sz="2200" noProof="1">
              <a:solidFill>
                <a:schemeClr val="bg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7" name="Straight Connector 74">
            <a:extLst>
              <a:ext uri="{FF2B5EF4-FFF2-40B4-BE49-F238E27FC236}">
                <a16:creationId xmlns:a16="http://schemas.microsoft.com/office/drawing/2014/main" id="{E75F9C82-7047-47F7-BE67-92740D82D019}"/>
              </a:ext>
            </a:extLst>
          </p:cNvPr>
          <p:cNvCxnSpPr/>
          <p:nvPr/>
        </p:nvCxnSpPr>
        <p:spPr>
          <a:xfrm>
            <a:off x="6283429" y="2514600"/>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Oval 75">
            <a:extLst>
              <a:ext uri="{FF2B5EF4-FFF2-40B4-BE49-F238E27FC236}">
                <a16:creationId xmlns:a16="http://schemas.microsoft.com/office/drawing/2014/main" id="{84B42543-7982-49FC-AAA4-F0931ED51F43}"/>
              </a:ext>
            </a:extLst>
          </p:cNvPr>
          <p:cNvSpPr/>
          <p:nvPr/>
        </p:nvSpPr>
        <p:spPr>
          <a:xfrm>
            <a:off x="6088167" y="2870200"/>
            <a:ext cx="384175" cy="384175"/>
          </a:xfrm>
          <a:prstGeom prst="ellipse">
            <a:avLst/>
          </a:prstGeom>
          <a:solidFill>
            <a:srgbClr val="4B7ED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9" name="Oval 76">
            <a:extLst>
              <a:ext uri="{FF2B5EF4-FFF2-40B4-BE49-F238E27FC236}">
                <a16:creationId xmlns:a16="http://schemas.microsoft.com/office/drawing/2014/main" id="{7A40A5FB-B578-4082-9B10-6FF7DEFDDF2C}"/>
              </a:ext>
            </a:extLst>
          </p:cNvPr>
          <p:cNvSpPr/>
          <p:nvPr/>
        </p:nvSpPr>
        <p:spPr>
          <a:xfrm>
            <a:off x="6088167" y="3746500"/>
            <a:ext cx="384175" cy="384175"/>
          </a:xfrm>
          <a:prstGeom prst="ellipse">
            <a:avLst/>
          </a:prstGeom>
          <a:solidFill>
            <a:srgbClr val="4B7ED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20" name="Oval 77">
            <a:extLst>
              <a:ext uri="{FF2B5EF4-FFF2-40B4-BE49-F238E27FC236}">
                <a16:creationId xmlns:a16="http://schemas.microsoft.com/office/drawing/2014/main" id="{998F8BB2-DB82-47ED-9F89-1E95FCA8DCA7}"/>
              </a:ext>
            </a:extLst>
          </p:cNvPr>
          <p:cNvSpPr/>
          <p:nvPr/>
        </p:nvSpPr>
        <p:spPr>
          <a:xfrm>
            <a:off x="6088167" y="4624387"/>
            <a:ext cx="384175" cy="384175"/>
          </a:xfrm>
          <a:prstGeom prst="ellipse">
            <a:avLst/>
          </a:prstGeom>
          <a:solidFill>
            <a:srgbClr val="4B7ED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21" name="Oval 78">
            <a:extLst>
              <a:ext uri="{FF2B5EF4-FFF2-40B4-BE49-F238E27FC236}">
                <a16:creationId xmlns:a16="http://schemas.microsoft.com/office/drawing/2014/main" id="{3B91156B-B816-451A-9CF7-EF834423EEE6}"/>
              </a:ext>
            </a:extLst>
          </p:cNvPr>
          <p:cNvSpPr/>
          <p:nvPr/>
        </p:nvSpPr>
        <p:spPr>
          <a:xfrm>
            <a:off x="6088167" y="5502275"/>
            <a:ext cx="384175" cy="384175"/>
          </a:xfrm>
          <a:prstGeom prst="ellipse">
            <a:avLst/>
          </a:prstGeom>
          <a:solidFill>
            <a:srgbClr val="4B7ED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sp>
        <p:nvSpPr>
          <p:cNvPr id="22" name="Rectangle 43">
            <a:extLst>
              <a:ext uri="{FF2B5EF4-FFF2-40B4-BE49-F238E27FC236}">
                <a16:creationId xmlns:a16="http://schemas.microsoft.com/office/drawing/2014/main" id="{F2BC0F64-B6A7-4CDA-BCC0-2EB37D9C2F8E}"/>
              </a:ext>
            </a:extLst>
          </p:cNvPr>
          <p:cNvSpPr/>
          <p:nvPr/>
        </p:nvSpPr>
        <p:spPr>
          <a:xfrm>
            <a:off x="6666901" y="4316016"/>
            <a:ext cx="5230639" cy="1107996"/>
          </a:xfrm>
          <a:prstGeom prst="rect">
            <a:avLst/>
          </a:prstGeom>
        </p:spPr>
        <p:txBody>
          <a:bodyPr wrap="square">
            <a:spAutoFit/>
          </a:bodyPr>
          <a:lstStyle/>
          <a:p>
            <a:pPr marL="0" marR="0">
              <a:spcBef>
                <a:spcPts val="0"/>
              </a:spcBef>
              <a:spcAft>
                <a:spcPts val="0"/>
              </a:spcAft>
            </a:pPr>
            <a:r>
              <a:rPr lang="vi-VN" sz="220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 cho người thân nghe những suy nghĩ, cảm xúc, việc làm của Ê-đi-xơn khiến em cảm động và khâm phục. </a:t>
            </a:r>
            <a:endParaRPr lang="en-US" sz="2200">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66EEBFD3-E47A-45CC-BCA2-2BAB0159B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450" y="2738489"/>
            <a:ext cx="5605506" cy="3281165"/>
          </a:xfrm>
          <a:prstGeom prst="roundRect">
            <a:avLst>
              <a:gd name="adj" fmla="val 13644"/>
            </a:avLst>
          </a:prstGeom>
          <a:effectLst>
            <a:softEdge rad="127000"/>
          </a:effectLst>
        </p:spPr>
      </p:pic>
    </p:spTree>
    <p:extLst>
      <p:ext uri="{BB962C8B-B14F-4D97-AF65-F5344CB8AC3E}">
        <p14:creationId xmlns:p14="http://schemas.microsoft.com/office/powerpoint/2010/main" val="3544376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8" grpId="0" animBg="1"/>
      <p:bldP spid="19" grpId="0" animBg="1"/>
      <p:bldP spid="20" grpId="0" animBg="1"/>
      <p:bldP spid="21"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791DE-0927-4359-BF79-58D67A8B35CD}"/>
              </a:ext>
            </a:extLst>
          </p:cNvPr>
          <p:cNvPicPr>
            <a:picLocks noChangeAspect="1"/>
          </p:cNvPicPr>
          <p:nvPr/>
        </p:nvPicPr>
        <p:blipFill>
          <a:blip r:embed="rId2"/>
          <a:stretch>
            <a:fillRect/>
          </a:stretch>
        </p:blipFill>
        <p:spPr>
          <a:xfrm>
            <a:off x="2667000" y="1929323"/>
            <a:ext cx="6482261" cy="2999353"/>
          </a:xfrm>
          <a:prstGeom prst="rect">
            <a:avLst/>
          </a:prstGeom>
        </p:spPr>
      </p:pic>
    </p:spTree>
    <p:extLst>
      <p:ext uri="{BB962C8B-B14F-4D97-AF65-F5344CB8AC3E}">
        <p14:creationId xmlns:p14="http://schemas.microsoft.com/office/powerpoint/2010/main" val="3576283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4">
            <a:extLst>
              <a:ext uri="{FF2B5EF4-FFF2-40B4-BE49-F238E27FC236}">
                <a16:creationId xmlns:a16="http://schemas.microsoft.com/office/drawing/2014/main" id="{4E3F2D2B-48C2-4AEF-8489-BC423E2F2AF5}"/>
              </a:ext>
            </a:extLst>
          </p:cNvPr>
          <p:cNvSpPr txBox="1">
            <a:spLocks/>
          </p:cNvSpPr>
          <p:nvPr/>
        </p:nvSpPr>
        <p:spPr>
          <a:xfrm>
            <a:off x="-22965" y="37409"/>
            <a:ext cx="18288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2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17</a:t>
            </a:r>
          </a:p>
        </p:txBody>
      </p:sp>
      <p:sp>
        <p:nvSpPr>
          <p:cNvPr id="9" name="1">
            <a:extLst>
              <a:ext uri="{FF2B5EF4-FFF2-40B4-BE49-F238E27FC236}">
                <a16:creationId xmlns:a16="http://schemas.microsoft.com/office/drawing/2014/main" id="{C07FBDE6-BFC7-4308-BB5C-43074F8FCF60}"/>
              </a:ext>
            </a:extLst>
          </p:cNvPr>
          <p:cNvSpPr>
            <a:spLocks noGrp="1"/>
          </p:cNvSpPr>
          <p:nvPr/>
        </p:nvSpPr>
        <p:spPr>
          <a:xfrm>
            <a:off x="5334000" y="44958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bg1"/>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bg1"/>
                </a:solidFill>
                <a:latin typeface="HP-167" panose="020B0803050302020204" pitchFamily="34" charset="0"/>
                <a:ea typeface="字魂58号-创中黑" panose="00000500000000000000" pitchFamily="2" charset="-122"/>
                <a:cs typeface="字魂58号-创中黑" panose="00000500000000000000" pitchFamily="2" charset="-122"/>
              </a:rPr>
              <a:t> 4</a:t>
            </a:r>
            <a:endParaRPr lang="zh-CN" altLang="en-US" sz="2800" b="1" i="0" u="none" strike="noStrike" kern="2200" baseline="0" dirty="0">
              <a:solidFill>
                <a:schemeClr val="bg1"/>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0" name="Picture 9">
            <a:extLst>
              <a:ext uri="{FF2B5EF4-FFF2-40B4-BE49-F238E27FC236}">
                <a16:creationId xmlns:a16="http://schemas.microsoft.com/office/drawing/2014/main" id="{CFA0EE27-19F1-441A-A51F-36DEA35F3D97}"/>
              </a:ext>
            </a:extLst>
          </p:cNvPr>
          <p:cNvPicPr>
            <a:picLocks noChangeAspect="1"/>
          </p:cNvPicPr>
          <p:nvPr/>
        </p:nvPicPr>
        <p:blipFill>
          <a:blip r:embed="rId2"/>
          <a:stretch>
            <a:fillRect/>
          </a:stretch>
        </p:blipFill>
        <p:spPr>
          <a:xfrm>
            <a:off x="4153496" y="1371600"/>
            <a:ext cx="3885008" cy="1226143"/>
          </a:xfrm>
          <a:prstGeom prst="rect">
            <a:avLst/>
          </a:prstGeom>
        </p:spPr>
      </p:pic>
      <p:pic>
        <p:nvPicPr>
          <p:cNvPr id="11" name="Picture 10">
            <a:extLst>
              <a:ext uri="{FF2B5EF4-FFF2-40B4-BE49-F238E27FC236}">
                <a16:creationId xmlns:a16="http://schemas.microsoft.com/office/drawing/2014/main" id="{A67B8C20-55C8-4500-B78C-717ACB9D6888}"/>
              </a:ext>
            </a:extLst>
          </p:cNvPr>
          <p:cNvPicPr>
            <a:picLocks noChangeAspect="1"/>
          </p:cNvPicPr>
          <p:nvPr/>
        </p:nvPicPr>
        <p:blipFill>
          <a:blip r:embed="rId3"/>
          <a:stretch>
            <a:fillRect/>
          </a:stretch>
        </p:blipFill>
        <p:spPr>
          <a:xfrm>
            <a:off x="913951" y="2825351"/>
            <a:ext cx="10364098" cy="1670449"/>
          </a:xfrm>
          <a:prstGeom prst="rect">
            <a:avLst/>
          </a:prstGeom>
        </p:spPr>
      </p:pic>
    </p:spTree>
    <p:extLst>
      <p:ext uri="{BB962C8B-B14F-4D97-AF65-F5344CB8AC3E}">
        <p14:creationId xmlns:p14="http://schemas.microsoft.com/office/powerpoint/2010/main" val="361940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41CB2-E519-4655-862C-4B37F28B8302}"/>
              </a:ext>
            </a:extLst>
          </p:cNvPr>
          <p:cNvSpPr txBox="1"/>
          <p:nvPr/>
        </p:nvSpPr>
        <p:spPr>
          <a:xfrm>
            <a:off x="533400" y="2044005"/>
            <a:ext cx="10972800" cy="2769989"/>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sz="7200" b="1" i="0">
                <a:ln>
                  <a:solidFill>
                    <a:schemeClr val="bg1">
                      <a:alpha val="99000"/>
                    </a:schemeClr>
                  </a:solidFill>
                </a:ln>
                <a:solidFill>
                  <a:srgbClr val="FBB040"/>
                </a:solidFill>
                <a:effectLst/>
                <a:latin typeface="HP001" panose="020B0603050302020204" pitchFamily="34" charset="0"/>
              </a:rPr>
              <a:t>ǡ</a:t>
            </a:r>
            <a:r>
              <a:rPr lang="el-GR" sz="7200" b="1" i="0">
                <a:ln>
                  <a:solidFill>
                    <a:schemeClr val="bg1">
                      <a:alpha val="99000"/>
                    </a:schemeClr>
                  </a:solidFill>
                </a:ln>
                <a:solidFill>
                  <a:srgbClr val="FBB040"/>
                </a:solidFill>
                <a:effectLst/>
                <a:latin typeface="HP001" panose="020B0603050302020204" pitchFamily="34" charset="0"/>
              </a:rPr>
              <a:t>μ</a:t>
            </a:r>
            <a:r>
              <a:rPr lang="en-US" sz="7200" b="1" i="0">
                <a:ln>
                  <a:solidFill>
                    <a:schemeClr val="bg1">
                      <a:alpha val="99000"/>
                    </a:schemeClr>
                  </a:solidFill>
                </a:ln>
                <a:solidFill>
                  <a:srgbClr val="FBB040"/>
                </a:solidFill>
                <a:effectLst/>
                <a:latin typeface="HP001" panose="020B0603050302020204" pitchFamily="34" charset="0"/>
              </a:rPr>
              <a:t>ếnḑ V</a:t>
            </a:r>
            <a:r>
              <a:rPr lang="el-GR" sz="7200" b="1" i="0">
                <a:ln>
                  <a:solidFill>
                    <a:schemeClr val="bg1">
                      <a:alpha val="99000"/>
                    </a:schemeClr>
                  </a:solidFill>
                </a:ln>
                <a:solidFill>
                  <a:srgbClr val="FBB040"/>
                </a:solidFill>
                <a:effectLst/>
                <a:latin typeface="HP001" panose="020B0603050302020204" pitchFamily="34" charset="0"/>
              </a:rPr>
              <a:t>Θ</a:t>
            </a:r>
            <a:r>
              <a:rPr lang="en-US" sz="7200" b="1" i="0">
                <a:ln>
                  <a:solidFill>
                    <a:schemeClr val="bg1">
                      <a:alpha val="99000"/>
                    </a:schemeClr>
                  </a:solidFill>
                </a:ln>
                <a:solidFill>
                  <a:srgbClr val="FBB040"/>
                </a:solidFill>
                <a:effectLst/>
                <a:latin typeface="HP001" panose="020B0603050302020204" pitchFamily="34" charset="0"/>
              </a:rPr>
              <a:t>ʸt</a:t>
            </a:r>
            <a:br>
              <a:rPr lang="en-US" sz="6600">
                <a:solidFill>
                  <a:srgbClr val="C2182F"/>
                </a:solidFill>
              </a:rPr>
            </a:br>
            <a:r>
              <a:rPr lang="en-US" sz="4800" b="1">
                <a:solidFill>
                  <a:schemeClr val="bg1"/>
                </a:solidFill>
                <a:latin typeface="HP001" panose="020B0603050302020204" pitchFamily="34" charset="0"/>
                <a:ea typeface="HP001" panose="020B0603050302020204" pitchFamily="34" charset="0"/>
              </a:rPr>
              <a:t>Nó</a:t>
            </a:r>
            <a:r>
              <a:rPr lang="el-GR" sz="4800" b="1">
                <a:solidFill>
                  <a:schemeClr val="bg1"/>
                </a:solidFill>
                <a:latin typeface="HP001" panose="020B0603050302020204" pitchFamily="34" charset="0"/>
                <a:ea typeface="HP001" panose="020B0603050302020204" pitchFamily="34" charset="0"/>
              </a:rPr>
              <a:t>Τ΅ </a:t>
            </a:r>
            <a:r>
              <a:rPr lang="en-US" sz="4800" b="1">
                <a:solidFill>
                  <a:schemeClr val="bg1"/>
                </a:solidFill>
                <a:latin typeface="HP001" panose="020B0603050302020204" pitchFamily="34" charset="0"/>
                <a:ea typeface="HP001" panose="020B0603050302020204" pitchFamily="34" charset="0"/>
              </a:rPr>
              <a:t>ȩà ǻ</a:t>
            </a:r>
            <a:r>
              <a:rPr lang="el-GR" sz="4800" b="1">
                <a:solidFill>
                  <a:schemeClr val="bg1"/>
                </a:solidFill>
                <a:latin typeface="HP001" panose="020B0603050302020204" pitchFamily="34" charset="0"/>
                <a:ea typeface="HP001" panose="020B0603050302020204" pitchFamily="34" charset="0"/>
              </a:rPr>
              <a:t>Ή</a:t>
            </a:r>
            <a:r>
              <a:rPr lang="en-US" sz="4800" b="1">
                <a:solidFill>
                  <a:schemeClr val="bg1"/>
                </a:solidFill>
                <a:latin typeface="HP001" panose="020B0603050302020204" pitchFamily="34" charset="0"/>
                <a:ea typeface="HP001" panose="020B0603050302020204" pitchFamily="34" charset="0"/>
              </a:rPr>
              <a:t>e: Ánh Ȥáng của yêu thương</a:t>
            </a:r>
            <a:endParaRPr lang="en-US" sz="6600">
              <a:ln>
                <a:solidFill>
                  <a:schemeClr val="accent4">
                    <a:lumMod val="60000"/>
                    <a:lumOff val="40000"/>
                  </a:schemeClr>
                </a:solidFill>
              </a:ln>
              <a:solidFill>
                <a:schemeClr val="bg1"/>
              </a:solidFill>
            </a:endParaRPr>
          </a:p>
        </p:txBody>
      </p:sp>
      <p:pic>
        <p:nvPicPr>
          <p:cNvPr id="4" name="Picture 3">
            <a:extLst>
              <a:ext uri="{FF2B5EF4-FFF2-40B4-BE49-F238E27FC236}">
                <a16:creationId xmlns:a16="http://schemas.microsoft.com/office/drawing/2014/main" id="{E73B22F9-1AE9-45E4-8CFA-F190CD1DCBA2}"/>
              </a:ext>
            </a:extLst>
          </p:cNvPr>
          <p:cNvPicPr>
            <a:picLocks noChangeAspect="1"/>
          </p:cNvPicPr>
          <p:nvPr/>
        </p:nvPicPr>
        <p:blipFill>
          <a:blip r:embed="rId2"/>
          <a:stretch>
            <a:fillRect/>
          </a:stretch>
        </p:blipFill>
        <p:spPr>
          <a:xfrm>
            <a:off x="3773" y="81481"/>
            <a:ext cx="2264120" cy="632083"/>
          </a:xfrm>
          <a:prstGeom prst="rect">
            <a:avLst/>
          </a:prstGeom>
        </p:spPr>
      </p:pic>
    </p:spTree>
    <p:extLst>
      <p:ext uri="{BB962C8B-B14F-4D97-AF65-F5344CB8AC3E}">
        <p14:creationId xmlns:p14="http://schemas.microsoft.com/office/powerpoint/2010/main" val="2862455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9">
            <a:extLst>
              <a:ext uri="{FF2B5EF4-FFF2-40B4-BE49-F238E27FC236}">
                <a16:creationId xmlns:a16="http://schemas.microsoft.com/office/drawing/2014/main" id="{6BBE8E48-D5C9-4994-9B3C-AB7231C503AA}"/>
              </a:ext>
            </a:extLst>
          </p:cNvPr>
          <p:cNvGrpSpPr/>
          <p:nvPr/>
        </p:nvGrpSpPr>
        <p:grpSpPr>
          <a:xfrm>
            <a:off x="2156623" y="152400"/>
            <a:ext cx="7620000" cy="408341"/>
            <a:chOff x="2286000" y="530480"/>
            <a:chExt cx="7620000" cy="408341"/>
          </a:xfrm>
        </p:grpSpPr>
        <p:sp>
          <p:nvSpPr>
            <p:cNvPr id="28" name="5">
              <a:extLst>
                <a:ext uri="{FF2B5EF4-FFF2-40B4-BE49-F238E27FC236}">
                  <a16:creationId xmlns:a16="http://schemas.microsoft.com/office/drawing/2014/main" id="{E8D0A722-2A4A-4468-B73A-05EB7166279D}"/>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6">
              <a:extLst>
                <a:ext uri="{FF2B5EF4-FFF2-40B4-BE49-F238E27FC236}">
                  <a16:creationId xmlns:a16="http://schemas.microsoft.com/office/drawing/2014/main" id="{0459CACA-F552-4E3F-A0A1-C0EED6964AA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0" name="Group 29">
            <a:extLst>
              <a:ext uri="{FF2B5EF4-FFF2-40B4-BE49-F238E27FC236}">
                <a16:creationId xmlns:a16="http://schemas.microsoft.com/office/drawing/2014/main" id="{B53DBB9C-624B-4976-AFCF-D0F3A656F60B}"/>
              </a:ext>
            </a:extLst>
          </p:cNvPr>
          <p:cNvGrpSpPr/>
          <p:nvPr/>
        </p:nvGrpSpPr>
        <p:grpSpPr>
          <a:xfrm>
            <a:off x="159096" y="138829"/>
            <a:ext cx="874198" cy="1068901"/>
            <a:chOff x="253799" y="259752"/>
            <a:chExt cx="874198" cy="1068901"/>
          </a:xfrm>
        </p:grpSpPr>
        <p:sp>
          <p:nvSpPr>
            <p:cNvPr id="31" name="51">
              <a:extLst>
                <a:ext uri="{FF2B5EF4-FFF2-40B4-BE49-F238E27FC236}">
                  <a16:creationId xmlns:a16="http://schemas.microsoft.com/office/drawing/2014/main" id="{BAFAD798-DB24-4F50-B36B-F9D6EA0C880C}"/>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Picture 31">
              <a:extLst>
                <a:ext uri="{FF2B5EF4-FFF2-40B4-BE49-F238E27FC236}">
                  <a16:creationId xmlns:a16="http://schemas.microsoft.com/office/drawing/2014/main" id="{2F7C5F7B-3937-44DF-B0DA-B6751CA00045}"/>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43945" y="644601"/>
              <a:ext cx="684052" cy="684052"/>
            </a:xfrm>
            <a:prstGeom prst="rect">
              <a:avLst/>
            </a:prstGeom>
          </p:spPr>
        </p:pic>
      </p:grpSp>
      <p:sp>
        <p:nvSpPr>
          <p:cNvPr id="33" name="TextBox 32">
            <a:extLst>
              <a:ext uri="{FF2B5EF4-FFF2-40B4-BE49-F238E27FC236}">
                <a16:creationId xmlns:a16="http://schemas.microsoft.com/office/drawing/2014/main" id="{0BA7F05C-DC91-40BA-98CD-87455E9A9C14}"/>
              </a:ext>
            </a:extLst>
          </p:cNvPr>
          <p:cNvSpPr txBox="1"/>
          <p:nvPr/>
        </p:nvSpPr>
        <p:spPr>
          <a:xfrm>
            <a:off x="1050740" y="604416"/>
            <a:ext cx="10807839" cy="1200329"/>
          </a:xfrm>
          <a:prstGeom prst="rect">
            <a:avLst/>
          </a:prstGeom>
          <a:noFill/>
        </p:spPr>
        <p:txBody>
          <a:bodyPr wrap="square">
            <a:spAutoFit/>
          </a:bodyPr>
          <a:lstStyle/>
          <a:p>
            <a:pPr algn="just"/>
            <a:r>
              <a:rPr lang="en-US" sz="32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2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Quan sát các tranh minh họa câu chuyện </a:t>
            </a:r>
            <a:r>
              <a:rPr lang="en-US" sz="3600" i="1">
                <a:latin typeface="Arial-Rounded" panose="020B0500000000000000" pitchFamily="34" charset="0"/>
                <a:ea typeface="Arial-Rounded" panose="020B0500000000000000" pitchFamily="34" charset="0"/>
                <a:cs typeface="Arial-Rounded" panose="020B0500000000000000" pitchFamily="34" charset="0"/>
              </a:rPr>
              <a:t>Ánh sáng của yêu thương</a:t>
            </a:r>
            <a:r>
              <a:rPr lang="en-US" sz="3600">
                <a:latin typeface="Arial-Rounded" panose="020B0500000000000000" pitchFamily="34" charset="0"/>
                <a:ea typeface="Arial-Rounded" panose="020B0500000000000000" pitchFamily="34" charset="0"/>
                <a:cs typeface="Arial-Rounded" panose="020B0500000000000000" pitchFamily="34" charset="0"/>
              </a:rPr>
              <a:t>, nói về sự việc trong từng tranh.</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TextBox 33">
            <a:extLst>
              <a:ext uri="{FF2B5EF4-FFF2-40B4-BE49-F238E27FC236}">
                <a16:creationId xmlns:a16="http://schemas.microsoft.com/office/drawing/2014/main" id="{EA4DC37B-10C7-468C-97C2-E1D537EA4CBB}"/>
              </a:ext>
            </a:extLst>
          </p:cNvPr>
          <p:cNvSpPr txBox="1"/>
          <p:nvPr/>
        </p:nvSpPr>
        <p:spPr>
          <a:xfrm>
            <a:off x="3024405" y="1868269"/>
            <a:ext cx="6143191"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Ánh sáng của yêu thương</a:t>
            </a:r>
            <a:endParaRPr lang="en-US" sz="3600" dirty="0">
              <a:solidFill>
                <a:srgbClr val="DA172C"/>
              </a:solidFill>
              <a:latin typeface="HP-167" panose="020B0803050302020204" pitchFamily="34" charset="0"/>
            </a:endParaRPr>
          </a:p>
        </p:txBody>
      </p:sp>
      <p:pic>
        <p:nvPicPr>
          <p:cNvPr id="53" name="Picture 52">
            <a:extLst>
              <a:ext uri="{FF2B5EF4-FFF2-40B4-BE49-F238E27FC236}">
                <a16:creationId xmlns:a16="http://schemas.microsoft.com/office/drawing/2014/main" id="{559661EE-90EC-458C-B2B6-CC2F5D359A5C}"/>
              </a:ext>
            </a:extLst>
          </p:cNvPr>
          <p:cNvPicPr>
            <a:picLocks noChangeAspect="1"/>
          </p:cNvPicPr>
          <p:nvPr/>
        </p:nvPicPr>
        <p:blipFill>
          <a:blip r:embed="rId4"/>
          <a:srcRect l="50928" t="4213" r="4078" b="51719"/>
          <a:stretch>
            <a:fillRect/>
          </a:stretch>
        </p:blipFill>
        <p:spPr>
          <a:xfrm>
            <a:off x="3213314" y="2743200"/>
            <a:ext cx="2862192" cy="2220461"/>
          </a:xfrm>
          <a:custGeom>
            <a:avLst/>
            <a:gdLst>
              <a:gd name="connsiteX0" fmla="*/ 199224 w 3462338"/>
              <a:gd name="connsiteY0" fmla="*/ 0 h 2686049"/>
              <a:gd name="connsiteX1" fmla="*/ 3263114 w 3462338"/>
              <a:gd name="connsiteY1" fmla="*/ 0 h 2686049"/>
              <a:gd name="connsiteX2" fmla="*/ 3462338 w 3462338"/>
              <a:gd name="connsiteY2" fmla="*/ 199224 h 2686049"/>
              <a:gd name="connsiteX3" fmla="*/ 3462338 w 3462338"/>
              <a:gd name="connsiteY3" fmla="*/ 2486825 h 2686049"/>
              <a:gd name="connsiteX4" fmla="*/ 3263114 w 3462338"/>
              <a:gd name="connsiteY4" fmla="*/ 2686049 h 2686049"/>
              <a:gd name="connsiteX5" fmla="*/ 199224 w 3462338"/>
              <a:gd name="connsiteY5" fmla="*/ 2686049 h 2686049"/>
              <a:gd name="connsiteX6" fmla="*/ 0 w 3462338"/>
              <a:gd name="connsiteY6" fmla="*/ 2486825 h 2686049"/>
              <a:gd name="connsiteX7" fmla="*/ 0 w 3462338"/>
              <a:gd name="connsiteY7" fmla="*/ 199224 h 2686049"/>
              <a:gd name="connsiteX8" fmla="*/ 199224 w 346233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2338" h="2686049">
                <a:moveTo>
                  <a:pt x="199224" y="0"/>
                </a:moveTo>
                <a:lnTo>
                  <a:pt x="3263114" y="0"/>
                </a:lnTo>
                <a:cubicBezTo>
                  <a:pt x="3373142" y="0"/>
                  <a:pt x="3462338" y="89196"/>
                  <a:pt x="3462338" y="199224"/>
                </a:cubicBezTo>
                <a:lnTo>
                  <a:pt x="3462338" y="2486825"/>
                </a:lnTo>
                <a:cubicBezTo>
                  <a:pt x="3462338" y="2596853"/>
                  <a:pt x="3373142" y="2686049"/>
                  <a:pt x="326311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2" name="Picture 51">
            <a:extLst>
              <a:ext uri="{FF2B5EF4-FFF2-40B4-BE49-F238E27FC236}">
                <a16:creationId xmlns:a16="http://schemas.microsoft.com/office/drawing/2014/main" id="{CC633C51-DE8E-45CA-9E1F-23D28BA8B735}"/>
              </a:ext>
            </a:extLst>
          </p:cNvPr>
          <p:cNvPicPr>
            <a:picLocks noChangeAspect="1"/>
          </p:cNvPicPr>
          <p:nvPr/>
        </p:nvPicPr>
        <p:blipFill>
          <a:blip r:embed="rId4"/>
          <a:srcRect l="3583" t="4250" r="51733" b="51406"/>
          <a:stretch>
            <a:fillRect/>
          </a:stretch>
        </p:blipFill>
        <p:spPr>
          <a:xfrm>
            <a:off x="304800" y="2746109"/>
            <a:ext cx="2842507" cy="2234340"/>
          </a:xfrm>
          <a:custGeom>
            <a:avLst/>
            <a:gdLst>
              <a:gd name="connsiteX0" fmla="*/ 200469 w 3438525"/>
              <a:gd name="connsiteY0" fmla="*/ 0 h 2702837"/>
              <a:gd name="connsiteX1" fmla="*/ 3238056 w 3438525"/>
              <a:gd name="connsiteY1" fmla="*/ 0 h 2702837"/>
              <a:gd name="connsiteX2" fmla="*/ 3438525 w 3438525"/>
              <a:gd name="connsiteY2" fmla="*/ 200469 h 2702837"/>
              <a:gd name="connsiteX3" fmla="*/ 3438525 w 3438525"/>
              <a:gd name="connsiteY3" fmla="*/ 2502368 h 2702837"/>
              <a:gd name="connsiteX4" fmla="*/ 3238056 w 3438525"/>
              <a:gd name="connsiteY4" fmla="*/ 2702837 h 2702837"/>
              <a:gd name="connsiteX5" fmla="*/ 200469 w 3438525"/>
              <a:gd name="connsiteY5" fmla="*/ 2702837 h 2702837"/>
              <a:gd name="connsiteX6" fmla="*/ 0 w 3438525"/>
              <a:gd name="connsiteY6" fmla="*/ 2502368 h 2702837"/>
              <a:gd name="connsiteX7" fmla="*/ 0 w 3438525"/>
              <a:gd name="connsiteY7" fmla="*/ 200469 h 2702837"/>
              <a:gd name="connsiteX8" fmla="*/ 200469 w 3438525"/>
              <a:gd name="connsiteY8" fmla="*/ 0 h 27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525" h="2702837">
                <a:moveTo>
                  <a:pt x="200469" y="0"/>
                </a:moveTo>
                <a:lnTo>
                  <a:pt x="3238056" y="0"/>
                </a:lnTo>
                <a:cubicBezTo>
                  <a:pt x="3348772" y="0"/>
                  <a:pt x="3438525" y="89753"/>
                  <a:pt x="3438525" y="200469"/>
                </a:cubicBezTo>
                <a:lnTo>
                  <a:pt x="3438525" y="2502368"/>
                </a:lnTo>
                <a:cubicBezTo>
                  <a:pt x="3438525" y="2613084"/>
                  <a:pt x="3348772" y="2702837"/>
                  <a:pt x="3238056" y="2702837"/>
                </a:cubicBezTo>
                <a:lnTo>
                  <a:pt x="200469" y="2702837"/>
                </a:lnTo>
                <a:cubicBezTo>
                  <a:pt x="89753" y="2702837"/>
                  <a:pt x="0" y="2613084"/>
                  <a:pt x="0" y="2502368"/>
                </a:cubicBezTo>
                <a:lnTo>
                  <a:pt x="0" y="200469"/>
                </a:lnTo>
                <a:cubicBezTo>
                  <a:pt x="0" y="89753"/>
                  <a:pt x="89753" y="0"/>
                  <a:pt x="200469" y="0"/>
                </a:cubicBezTo>
                <a:close/>
              </a:path>
            </a:pathLst>
          </a:custGeom>
          <a:effectLst>
            <a:softEdge rad="31750"/>
          </a:effectLst>
        </p:spPr>
      </p:pic>
      <p:pic>
        <p:nvPicPr>
          <p:cNvPr id="51" name="Picture 50">
            <a:extLst>
              <a:ext uri="{FF2B5EF4-FFF2-40B4-BE49-F238E27FC236}">
                <a16:creationId xmlns:a16="http://schemas.microsoft.com/office/drawing/2014/main" id="{947351EB-AE14-4918-94F6-30C6C0BEFD7C}"/>
              </a:ext>
            </a:extLst>
          </p:cNvPr>
          <p:cNvPicPr>
            <a:picLocks noChangeAspect="1"/>
          </p:cNvPicPr>
          <p:nvPr/>
        </p:nvPicPr>
        <p:blipFill>
          <a:blip r:embed="rId4"/>
          <a:srcRect l="3150" t="51406" r="51609" b="4526"/>
          <a:stretch>
            <a:fillRect/>
          </a:stretch>
        </p:blipFill>
        <p:spPr>
          <a:xfrm>
            <a:off x="6141513" y="27432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0" name="Picture 49">
            <a:extLst>
              <a:ext uri="{FF2B5EF4-FFF2-40B4-BE49-F238E27FC236}">
                <a16:creationId xmlns:a16="http://schemas.microsoft.com/office/drawing/2014/main" id="{A415BF95-D098-4134-86FF-1E69B4B1B991}"/>
              </a:ext>
            </a:extLst>
          </p:cNvPr>
          <p:cNvPicPr>
            <a:picLocks noChangeAspect="1"/>
          </p:cNvPicPr>
          <p:nvPr/>
        </p:nvPicPr>
        <p:blipFill>
          <a:blip r:embed="rId4"/>
          <a:srcRect l="50805" t="51406" r="3955" b="4526"/>
          <a:stretch>
            <a:fillRect/>
          </a:stretch>
        </p:blipFill>
        <p:spPr>
          <a:xfrm>
            <a:off x="9085460" y="27432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spTree>
    <p:extLst>
      <p:ext uri="{BB962C8B-B14F-4D97-AF65-F5344CB8AC3E}">
        <p14:creationId xmlns:p14="http://schemas.microsoft.com/office/powerpoint/2010/main" val="169726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500"/>
                                        <p:tgtEl>
                                          <p:spTgt spid="30"/>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ppt_w*0.7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3"/>
                                        </p:tgtEl>
                                        <p:attrNameLst>
                                          <p:attrName>style.visibility</p:attrName>
                                        </p:attrNameLst>
                                      </p:cBhvr>
                                      <p:to>
                                        <p:strVal val="visible"/>
                                      </p:to>
                                    </p:set>
                                    <p:anim calcmode="lin" valueType="num">
                                      <p:cBhvr>
                                        <p:cTn id="18"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33"/>
                                        </p:tgtEl>
                                        <p:attrNameLst>
                                          <p:attrName>ppt_y</p:attrName>
                                        </p:attrNameLst>
                                      </p:cBhvr>
                                      <p:tavLst>
                                        <p:tav tm="0">
                                          <p:val>
                                            <p:strVal val="#ppt_y"/>
                                          </p:val>
                                        </p:tav>
                                        <p:tav tm="100000">
                                          <p:val>
                                            <p:strVal val="#ppt_y"/>
                                          </p:val>
                                        </p:tav>
                                      </p:tavLst>
                                    </p:anim>
                                    <p:anim calcmode="lin" valueType="num">
                                      <p:cBhvr>
                                        <p:cTn id="20"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ppt_x"/>
                                          </p:val>
                                        </p:tav>
                                        <p:tav tm="100000">
                                          <p:val>
                                            <p:strVal val="#ppt_x"/>
                                          </p:val>
                                        </p:tav>
                                      </p:tavLst>
                                    </p:anim>
                                    <p:anim calcmode="lin" valueType="num">
                                      <p:cBhvr additive="base">
                                        <p:cTn id="43" dur="500" fill="hold"/>
                                        <p:tgtEl>
                                          <p:spTgt spid="5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a:extLst>
              <a:ext uri="{FF2B5EF4-FFF2-40B4-BE49-F238E27FC236}">
                <a16:creationId xmlns:a16="http://schemas.microsoft.com/office/drawing/2014/main" id="{6EA4CB33-BCA1-43EF-A260-EA5080E97D81}"/>
              </a:ext>
            </a:extLst>
          </p:cNvPr>
          <p:cNvSpPr/>
          <p:nvPr/>
        </p:nvSpPr>
        <p:spPr>
          <a:xfrm>
            <a:off x="1193591"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 name="10">
            <a:extLst>
              <a:ext uri="{FF2B5EF4-FFF2-40B4-BE49-F238E27FC236}">
                <a16:creationId xmlns:a16="http://schemas.microsoft.com/office/drawing/2014/main" id="{F59EDA71-F34C-4C3F-A1CD-1ED2337863D4}"/>
              </a:ext>
            </a:extLst>
          </p:cNvPr>
          <p:cNvSpPr/>
          <p:nvPr/>
        </p:nvSpPr>
        <p:spPr>
          <a:xfrm>
            <a:off x="2882349" y="5131658"/>
            <a:ext cx="6680752"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Mẹ ốm nằm giường, Ê-đi-xơn lo lắng, ngồi bên mẹ</a:t>
            </a:r>
            <a:r>
              <a:rPr lang="en-US"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22">
            <a:extLst>
              <a:ext uri="{FF2B5EF4-FFF2-40B4-BE49-F238E27FC236}">
                <a16:creationId xmlns:a16="http://schemas.microsoft.com/office/drawing/2014/main" id="{E831742B-4316-4E90-B44E-DEDE898FC4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47" r="37463" b="51562"/>
          <a:stretch/>
        </p:blipFill>
        <p:spPr>
          <a:xfrm>
            <a:off x="1193591" y="4646350"/>
            <a:ext cx="1086488" cy="1635699"/>
          </a:xfrm>
          <a:prstGeom prst="rect">
            <a:avLst/>
          </a:prstGeom>
        </p:spPr>
      </p:pic>
      <p:pic>
        <p:nvPicPr>
          <p:cNvPr id="5" name="29">
            <a:extLst>
              <a:ext uri="{FF2B5EF4-FFF2-40B4-BE49-F238E27FC236}">
                <a16:creationId xmlns:a16="http://schemas.microsoft.com/office/drawing/2014/main" id="{1F3FE489-F63A-4C6E-96A4-DC00E49739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47" t="17791" r="37463" b="51562"/>
          <a:stretch/>
        </p:blipFill>
        <p:spPr>
          <a:xfrm rot="639118">
            <a:off x="952668" y="5710752"/>
            <a:ext cx="481845" cy="458978"/>
          </a:xfrm>
          <a:prstGeom prst="rect">
            <a:avLst/>
          </a:prstGeom>
        </p:spPr>
      </p:pic>
      <p:pic>
        <p:nvPicPr>
          <p:cNvPr id="6" name="30">
            <a:extLst>
              <a:ext uri="{FF2B5EF4-FFF2-40B4-BE49-F238E27FC236}">
                <a16:creationId xmlns:a16="http://schemas.microsoft.com/office/drawing/2014/main" id="{AA13BD03-336B-453F-AF27-49E680638A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47" t="17791" r="37463" b="51562"/>
          <a:stretch/>
        </p:blipFill>
        <p:spPr>
          <a:xfrm rot="20490137">
            <a:off x="2042139" y="5537506"/>
            <a:ext cx="475879" cy="453296"/>
          </a:xfrm>
          <a:prstGeom prst="rect">
            <a:avLst/>
          </a:prstGeom>
        </p:spPr>
      </p:pic>
      <p:grpSp>
        <p:nvGrpSpPr>
          <p:cNvPr id="7" name="9">
            <a:extLst>
              <a:ext uri="{FF2B5EF4-FFF2-40B4-BE49-F238E27FC236}">
                <a16:creationId xmlns:a16="http://schemas.microsoft.com/office/drawing/2014/main" id="{02CDD17D-21AD-41E4-8991-D635C9F58715}"/>
              </a:ext>
            </a:extLst>
          </p:cNvPr>
          <p:cNvGrpSpPr/>
          <p:nvPr/>
        </p:nvGrpSpPr>
        <p:grpSpPr>
          <a:xfrm>
            <a:off x="2156623" y="152400"/>
            <a:ext cx="7620000" cy="408341"/>
            <a:chOff x="2286000" y="530480"/>
            <a:chExt cx="7620000" cy="408341"/>
          </a:xfrm>
        </p:grpSpPr>
        <p:sp>
          <p:nvSpPr>
            <p:cNvPr id="8" name="5">
              <a:extLst>
                <a:ext uri="{FF2B5EF4-FFF2-40B4-BE49-F238E27FC236}">
                  <a16:creationId xmlns:a16="http://schemas.microsoft.com/office/drawing/2014/main" id="{21C37BB3-F8F3-43F3-8856-6D3C5C905EBE}"/>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6">
              <a:extLst>
                <a:ext uri="{FF2B5EF4-FFF2-40B4-BE49-F238E27FC236}">
                  <a16:creationId xmlns:a16="http://schemas.microsoft.com/office/drawing/2014/main" id="{BAD39C67-2DCC-435F-8B72-F99F72AB364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0" name="Group 9">
            <a:extLst>
              <a:ext uri="{FF2B5EF4-FFF2-40B4-BE49-F238E27FC236}">
                <a16:creationId xmlns:a16="http://schemas.microsoft.com/office/drawing/2014/main" id="{3AF1BC01-EBD5-4D2A-82CE-06972EE0CCF5}"/>
              </a:ext>
            </a:extLst>
          </p:cNvPr>
          <p:cNvGrpSpPr/>
          <p:nvPr/>
        </p:nvGrpSpPr>
        <p:grpSpPr>
          <a:xfrm>
            <a:off x="159096" y="138829"/>
            <a:ext cx="874198" cy="1068901"/>
            <a:chOff x="253799" y="259752"/>
            <a:chExt cx="874198" cy="1068901"/>
          </a:xfrm>
        </p:grpSpPr>
        <p:sp>
          <p:nvSpPr>
            <p:cNvPr id="11" name="51">
              <a:extLst>
                <a:ext uri="{FF2B5EF4-FFF2-40B4-BE49-F238E27FC236}">
                  <a16:creationId xmlns:a16="http://schemas.microsoft.com/office/drawing/2014/main" id="{2C6CD346-6E1F-4F27-9498-53759D062AE7}"/>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Picture 11">
              <a:extLst>
                <a:ext uri="{FF2B5EF4-FFF2-40B4-BE49-F238E27FC236}">
                  <a16:creationId xmlns:a16="http://schemas.microsoft.com/office/drawing/2014/main" id="{880A5B13-2199-4704-B481-CE840C51C8D8}"/>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43945" y="644601"/>
              <a:ext cx="684052" cy="684052"/>
            </a:xfrm>
            <a:prstGeom prst="rect">
              <a:avLst/>
            </a:prstGeom>
          </p:spPr>
        </p:pic>
      </p:grpSp>
      <p:pic>
        <p:nvPicPr>
          <p:cNvPr id="14" name="Picture 13">
            <a:extLst>
              <a:ext uri="{FF2B5EF4-FFF2-40B4-BE49-F238E27FC236}">
                <a16:creationId xmlns:a16="http://schemas.microsoft.com/office/drawing/2014/main" id="{C65842BC-83B2-460F-82F0-FC028A4887E6}"/>
              </a:ext>
            </a:extLst>
          </p:cNvPr>
          <p:cNvPicPr>
            <a:picLocks noChangeAspect="1"/>
          </p:cNvPicPr>
          <p:nvPr/>
        </p:nvPicPr>
        <p:blipFill>
          <a:blip r:embed="rId7"/>
          <a:srcRect l="3583" t="4250" r="51733" b="51406"/>
          <a:stretch>
            <a:fillRect/>
          </a:stretch>
        </p:blipFill>
        <p:spPr>
          <a:xfrm>
            <a:off x="3798447" y="890178"/>
            <a:ext cx="4595107" cy="3611963"/>
          </a:xfrm>
          <a:custGeom>
            <a:avLst/>
            <a:gdLst>
              <a:gd name="connsiteX0" fmla="*/ 200469 w 3438525"/>
              <a:gd name="connsiteY0" fmla="*/ 0 h 2702837"/>
              <a:gd name="connsiteX1" fmla="*/ 3238056 w 3438525"/>
              <a:gd name="connsiteY1" fmla="*/ 0 h 2702837"/>
              <a:gd name="connsiteX2" fmla="*/ 3438525 w 3438525"/>
              <a:gd name="connsiteY2" fmla="*/ 200469 h 2702837"/>
              <a:gd name="connsiteX3" fmla="*/ 3438525 w 3438525"/>
              <a:gd name="connsiteY3" fmla="*/ 2502368 h 2702837"/>
              <a:gd name="connsiteX4" fmla="*/ 3238056 w 3438525"/>
              <a:gd name="connsiteY4" fmla="*/ 2702837 h 2702837"/>
              <a:gd name="connsiteX5" fmla="*/ 200469 w 3438525"/>
              <a:gd name="connsiteY5" fmla="*/ 2702837 h 2702837"/>
              <a:gd name="connsiteX6" fmla="*/ 0 w 3438525"/>
              <a:gd name="connsiteY6" fmla="*/ 2502368 h 2702837"/>
              <a:gd name="connsiteX7" fmla="*/ 0 w 3438525"/>
              <a:gd name="connsiteY7" fmla="*/ 200469 h 2702837"/>
              <a:gd name="connsiteX8" fmla="*/ 200469 w 3438525"/>
              <a:gd name="connsiteY8" fmla="*/ 0 h 27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525" h="2702837">
                <a:moveTo>
                  <a:pt x="200469" y="0"/>
                </a:moveTo>
                <a:lnTo>
                  <a:pt x="3238056" y="0"/>
                </a:lnTo>
                <a:cubicBezTo>
                  <a:pt x="3348772" y="0"/>
                  <a:pt x="3438525" y="89753"/>
                  <a:pt x="3438525" y="200469"/>
                </a:cubicBezTo>
                <a:lnTo>
                  <a:pt x="3438525" y="2502368"/>
                </a:lnTo>
                <a:cubicBezTo>
                  <a:pt x="3438525" y="2613084"/>
                  <a:pt x="3348772" y="2702837"/>
                  <a:pt x="3238056" y="2702837"/>
                </a:cubicBezTo>
                <a:lnTo>
                  <a:pt x="200469" y="2702837"/>
                </a:lnTo>
                <a:cubicBezTo>
                  <a:pt x="89753" y="2702837"/>
                  <a:pt x="0" y="2613084"/>
                  <a:pt x="0" y="2502368"/>
                </a:cubicBezTo>
                <a:lnTo>
                  <a:pt x="0" y="200469"/>
                </a:lnTo>
                <a:cubicBezTo>
                  <a:pt x="0" y="89753"/>
                  <a:pt x="89753" y="0"/>
                  <a:pt x="200469" y="0"/>
                </a:cubicBezTo>
                <a:close/>
              </a:path>
            </a:pathLst>
          </a:custGeom>
          <a:effectLst>
            <a:softEdge rad="12700"/>
          </a:effectLst>
        </p:spPr>
      </p:pic>
    </p:spTree>
    <p:extLst>
      <p:ext uri="{BB962C8B-B14F-4D97-AF65-F5344CB8AC3E}">
        <p14:creationId xmlns:p14="http://schemas.microsoft.com/office/powerpoint/2010/main" val="2659611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a:extLst>
              <a:ext uri="{FF2B5EF4-FFF2-40B4-BE49-F238E27FC236}">
                <a16:creationId xmlns:a16="http://schemas.microsoft.com/office/drawing/2014/main" id="{6EA4CB33-BCA1-43EF-A260-EA5080E97D81}"/>
              </a:ext>
            </a:extLst>
          </p:cNvPr>
          <p:cNvSpPr/>
          <p:nvPr/>
        </p:nvSpPr>
        <p:spPr>
          <a:xfrm>
            <a:off x="1193591"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 name="10">
            <a:extLst>
              <a:ext uri="{FF2B5EF4-FFF2-40B4-BE49-F238E27FC236}">
                <a16:creationId xmlns:a16="http://schemas.microsoft.com/office/drawing/2014/main" id="{F59EDA71-F34C-4C3F-A1CD-1ED2337863D4}"/>
              </a:ext>
            </a:extLst>
          </p:cNvPr>
          <p:cNvSpPr/>
          <p:nvPr/>
        </p:nvSpPr>
        <p:spPr>
          <a:xfrm>
            <a:off x="2882349" y="5131658"/>
            <a:ext cx="6680752"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Ê-đi-xơn chạy đi tìm bác sĩ</a:t>
            </a:r>
            <a:r>
              <a:rPr lang="en-US"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22">
            <a:extLst>
              <a:ext uri="{FF2B5EF4-FFF2-40B4-BE49-F238E27FC236}">
                <a16:creationId xmlns:a16="http://schemas.microsoft.com/office/drawing/2014/main" id="{E831742B-4316-4E90-B44E-DEDE898FC4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47" r="37463" b="51562"/>
          <a:stretch/>
        </p:blipFill>
        <p:spPr>
          <a:xfrm>
            <a:off x="1193591" y="4646350"/>
            <a:ext cx="1086488" cy="1635699"/>
          </a:xfrm>
          <a:prstGeom prst="rect">
            <a:avLst/>
          </a:prstGeom>
        </p:spPr>
      </p:pic>
      <p:pic>
        <p:nvPicPr>
          <p:cNvPr id="5" name="29">
            <a:extLst>
              <a:ext uri="{FF2B5EF4-FFF2-40B4-BE49-F238E27FC236}">
                <a16:creationId xmlns:a16="http://schemas.microsoft.com/office/drawing/2014/main" id="{1F3FE489-F63A-4C6E-96A4-DC00E49739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47" t="17791" r="37463" b="51562"/>
          <a:stretch/>
        </p:blipFill>
        <p:spPr>
          <a:xfrm rot="639118">
            <a:off x="952668" y="5710752"/>
            <a:ext cx="481845" cy="458978"/>
          </a:xfrm>
          <a:prstGeom prst="rect">
            <a:avLst/>
          </a:prstGeom>
        </p:spPr>
      </p:pic>
      <p:pic>
        <p:nvPicPr>
          <p:cNvPr id="6" name="30">
            <a:extLst>
              <a:ext uri="{FF2B5EF4-FFF2-40B4-BE49-F238E27FC236}">
                <a16:creationId xmlns:a16="http://schemas.microsoft.com/office/drawing/2014/main" id="{AA13BD03-336B-453F-AF27-49E680638A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47" t="17791" r="37463" b="51562"/>
          <a:stretch/>
        </p:blipFill>
        <p:spPr>
          <a:xfrm rot="20490137">
            <a:off x="2042139" y="5537506"/>
            <a:ext cx="475879" cy="453296"/>
          </a:xfrm>
          <a:prstGeom prst="rect">
            <a:avLst/>
          </a:prstGeom>
        </p:spPr>
      </p:pic>
      <p:grpSp>
        <p:nvGrpSpPr>
          <p:cNvPr id="7" name="9">
            <a:extLst>
              <a:ext uri="{FF2B5EF4-FFF2-40B4-BE49-F238E27FC236}">
                <a16:creationId xmlns:a16="http://schemas.microsoft.com/office/drawing/2014/main" id="{02CDD17D-21AD-41E4-8991-D635C9F58715}"/>
              </a:ext>
            </a:extLst>
          </p:cNvPr>
          <p:cNvGrpSpPr/>
          <p:nvPr/>
        </p:nvGrpSpPr>
        <p:grpSpPr>
          <a:xfrm>
            <a:off x="2156623" y="152400"/>
            <a:ext cx="7620000" cy="408341"/>
            <a:chOff x="2286000" y="530480"/>
            <a:chExt cx="7620000" cy="408341"/>
          </a:xfrm>
        </p:grpSpPr>
        <p:sp>
          <p:nvSpPr>
            <p:cNvPr id="8" name="5">
              <a:extLst>
                <a:ext uri="{FF2B5EF4-FFF2-40B4-BE49-F238E27FC236}">
                  <a16:creationId xmlns:a16="http://schemas.microsoft.com/office/drawing/2014/main" id="{21C37BB3-F8F3-43F3-8856-6D3C5C905EBE}"/>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6">
              <a:extLst>
                <a:ext uri="{FF2B5EF4-FFF2-40B4-BE49-F238E27FC236}">
                  <a16:creationId xmlns:a16="http://schemas.microsoft.com/office/drawing/2014/main" id="{BAD39C67-2DCC-435F-8B72-F99F72AB364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0" name="Group 9">
            <a:extLst>
              <a:ext uri="{FF2B5EF4-FFF2-40B4-BE49-F238E27FC236}">
                <a16:creationId xmlns:a16="http://schemas.microsoft.com/office/drawing/2014/main" id="{3AF1BC01-EBD5-4D2A-82CE-06972EE0CCF5}"/>
              </a:ext>
            </a:extLst>
          </p:cNvPr>
          <p:cNvGrpSpPr/>
          <p:nvPr/>
        </p:nvGrpSpPr>
        <p:grpSpPr>
          <a:xfrm>
            <a:off x="159096" y="138829"/>
            <a:ext cx="874198" cy="1068901"/>
            <a:chOff x="253799" y="259752"/>
            <a:chExt cx="874198" cy="1068901"/>
          </a:xfrm>
        </p:grpSpPr>
        <p:sp>
          <p:nvSpPr>
            <p:cNvPr id="11" name="51">
              <a:extLst>
                <a:ext uri="{FF2B5EF4-FFF2-40B4-BE49-F238E27FC236}">
                  <a16:creationId xmlns:a16="http://schemas.microsoft.com/office/drawing/2014/main" id="{2C6CD346-6E1F-4F27-9498-53759D062AE7}"/>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Picture 11">
              <a:extLst>
                <a:ext uri="{FF2B5EF4-FFF2-40B4-BE49-F238E27FC236}">
                  <a16:creationId xmlns:a16="http://schemas.microsoft.com/office/drawing/2014/main" id="{880A5B13-2199-4704-B481-CE840C51C8D8}"/>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43945" y="644601"/>
              <a:ext cx="684052" cy="684052"/>
            </a:xfrm>
            <a:prstGeom prst="rect">
              <a:avLst/>
            </a:prstGeom>
          </p:spPr>
        </p:pic>
      </p:grpSp>
      <p:pic>
        <p:nvPicPr>
          <p:cNvPr id="15" name="Picture 14">
            <a:extLst>
              <a:ext uri="{FF2B5EF4-FFF2-40B4-BE49-F238E27FC236}">
                <a16:creationId xmlns:a16="http://schemas.microsoft.com/office/drawing/2014/main" id="{3910EDB7-D14D-4C4E-8939-767206201EDF}"/>
              </a:ext>
            </a:extLst>
          </p:cNvPr>
          <p:cNvPicPr>
            <a:picLocks noChangeAspect="1"/>
          </p:cNvPicPr>
          <p:nvPr/>
        </p:nvPicPr>
        <p:blipFill>
          <a:blip r:embed="rId7"/>
          <a:srcRect l="50928" t="4213" r="4078" b="51719"/>
          <a:stretch>
            <a:fillRect/>
          </a:stretch>
        </p:blipFill>
        <p:spPr>
          <a:xfrm>
            <a:off x="3782536" y="884754"/>
            <a:ext cx="4626929" cy="3589527"/>
          </a:xfrm>
          <a:custGeom>
            <a:avLst/>
            <a:gdLst>
              <a:gd name="connsiteX0" fmla="*/ 199224 w 3462338"/>
              <a:gd name="connsiteY0" fmla="*/ 0 h 2686049"/>
              <a:gd name="connsiteX1" fmla="*/ 3263114 w 3462338"/>
              <a:gd name="connsiteY1" fmla="*/ 0 h 2686049"/>
              <a:gd name="connsiteX2" fmla="*/ 3462338 w 3462338"/>
              <a:gd name="connsiteY2" fmla="*/ 199224 h 2686049"/>
              <a:gd name="connsiteX3" fmla="*/ 3462338 w 3462338"/>
              <a:gd name="connsiteY3" fmla="*/ 2486825 h 2686049"/>
              <a:gd name="connsiteX4" fmla="*/ 3263114 w 3462338"/>
              <a:gd name="connsiteY4" fmla="*/ 2686049 h 2686049"/>
              <a:gd name="connsiteX5" fmla="*/ 199224 w 3462338"/>
              <a:gd name="connsiteY5" fmla="*/ 2686049 h 2686049"/>
              <a:gd name="connsiteX6" fmla="*/ 0 w 3462338"/>
              <a:gd name="connsiteY6" fmla="*/ 2486825 h 2686049"/>
              <a:gd name="connsiteX7" fmla="*/ 0 w 3462338"/>
              <a:gd name="connsiteY7" fmla="*/ 199224 h 2686049"/>
              <a:gd name="connsiteX8" fmla="*/ 199224 w 346233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2338" h="2686049">
                <a:moveTo>
                  <a:pt x="199224" y="0"/>
                </a:moveTo>
                <a:lnTo>
                  <a:pt x="3263114" y="0"/>
                </a:lnTo>
                <a:cubicBezTo>
                  <a:pt x="3373142" y="0"/>
                  <a:pt x="3462338" y="89196"/>
                  <a:pt x="3462338" y="199224"/>
                </a:cubicBezTo>
                <a:lnTo>
                  <a:pt x="3462338" y="2486825"/>
                </a:lnTo>
                <a:cubicBezTo>
                  <a:pt x="3462338" y="2596853"/>
                  <a:pt x="3373142" y="2686049"/>
                  <a:pt x="326311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12700"/>
          </a:effectLst>
        </p:spPr>
      </p:pic>
    </p:spTree>
    <p:extLst>
      <p:ext uri="{BB962C8B-B14F-4D97-AF65-F5344CB8AC3E}">
        <p14:creationId xmlns:p14="http://schemas.microsoft.com/office/powerpoint/2010/main" val="2502798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a:extLst>
              <a:ext uri="{FF2B5EF4-FFF2-40B4-BE49-F238E27FC236}">
                <a16:creationId xmlns:a16="http://schemas.microsoft.com/office/drawing/2014/main" id="{6EA4CB33-BCA1-43EF-A260-EA5080E97D81}"/>
              </a:ext>
            </a:extLst>
          </p:cNvPr>
          <p:cNvSpPr/>
          <p:nvPr/>
        </p:nvSpPr>
        <p:spPr>
          <a:xfrm>
            <a:off x="1193591"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 name="10">
            <a:extLst>
              <a:ext uri="{FF2B5EF4-FFF2-40B4-BE49-F238E27FC236}">
                <a16:creationId xmlns:a16="http://schemas.microsoft.com/office/drawing/2014/main" id="{F59EDA71-F34C-4C3F-A1CD-1ED2337863D4}"/>
              </a:ext>
            </a:extLst>
          </p:cNvPr>
          <p:cNvSpPr/>
          <p:nvPr/>
        </p:nvSpPr>
        <p:spPr>
          <a:xfrm>
            <a:off x="2882349" y="5131658"/>
            <a:ext cx="6680752"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Bác sĩ tiến hành phẫu thuật cho mẹ Ê-đi-xơn</a:t>
            </a:r>
            <a:r>
              <a:rPr lang="en-US"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22">
            <a:extLst>
              <a:ext uri="{FF2B5EF4-FFF2-40B4-BE49-F238E27FC236}">
                <a16:creationId xmlns:a16="http://schemas.microsoft.com/office/drawing/2014/main" id="{E831742B-4316-4E90-B44E-DEDE898FC4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47" r="37463" b="51562"/>
          <a:stretch/>
        </p:blipFill>
        <p:spPr>
          <a:xfrm>
            <a:off x="1193591" y="4646350"/>
            <a:ext cx="1086488" cy="1635699"/>
          </a:xfrm>
          <a:prstGeom prst="rect">
            <a:avLst/>
          </a:prstGeom>
        </p:spPr>
      </p:pic>
      <p:pic>
        <p:nvPicPr>
          <p:cNvPr id="5" name="29">
            <a:extLst>
              <a:ext uri="{FF2B5EF4-FFF2-40B4-BE49-F238E27FC236}">
                <a16:creationId xmlns:a16="http://schemas.microsoft.com/office/drawing/2014/main" id="{1F3FE489-F63A-4C6E-96A4-DC00E49739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47" t="17791" r="37463" b="51562"/>
          <a:stretch/>
        </p:blipFill>
        <p:spPr>
          <a:xfrm rot="639118">
            <a:off x="952668" y="5710752"/>
            <a:ext cx="481845" cy="458978"/>
          </a:xfrm>
          <a:prstGeom prst="rect">
            <a:avLst/>
          </a:prstGeom>
        </p:spPr>
      </p:pic>
      <p:pic>
        <p:nvPicPr>
          <p:cNvPr id="6" name="30">
            <a:extLst>
              <a:ext uri="{FF2B5EF4-FFF2-40B4-BE49-F238E27FC236}">
                <a16:creationId xmlns:a16="http://schemas.microsoft.com/office/drawing/2014/main" id="{AA13BD03-336B-453F-AF27-49E680638A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47" t="17791" r="37463" b="51562"/>
          <a:stretch/>
        </p:blipFill>
        <p:spPr>
          <a:xfrm rot="20490137">
            <a:off x="2042139" y="5537506"/>
            <a:ext cx="475879" cy="453296"/>
          </a:xfrm>
          <a:prstGeom prst="rect">
            <a:avLst/>
          </a:prstGeom>
        </p:spPr>
      </p:pic>
      <p:grpSp>
        <p:nvGrpSpPr>
          <p:cNvPr id="7" name="9">
            <a:extLst>
              <a:ext uri="{FF2B5EF4-FFF2-40B4-BE49-F238E27FC236}">
                <a16:creationId xmlns:a16="http://schemas.microsoft.com/office/drawing/2014/main" id="{02CDD17D-21AD-41E4-8991-D635C9F58715}"/>
              </a:ext>
            </a:extLst>
          </p:cNvPr>
          <p:cNvGrpSpPr/>
          <p:nvPr/>
        </p:nvGrpSpPr>
        <p:grpSpPr>
          <a:xfrm>
            <a:off x="2156623" y="152400"/>
            <a:ext cx="7620000" cy="408341"/>
            <a:chOff x="2286000" y="530480"/>
            <a:chExt cx="7620000" cy="408341"/>
          </a:xfrm>
        </p:grpSpPr>
        <p:sp>
          <p:nvSpPr>
            <p:cNvPr id="8" name="5">
              <a:extLst>
                <a:ext uri="{FF2B5EF4-FFF2-40B4-BE49-F238E27FC236}">
                  <a16:creationId xmlns:a16="http://schemas.microsoft.com/office/drawing/2014/main" id="{21C37BB3-F8F3-43F3-8856-6D3C5C905EBE}"/>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6">
              <a:extLst>
                <a:ext uri="{FF2B5EF4-FFF2-40B4-BE49-F238E27FC236}">
                  <a16:creationId xmlns:a16="http://schemas.microsoft.com/office/drawing/2014/main" id="{BAD39C67-2DCC-435F-8B72-F99F72AB364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0" name="Group 9">
            <a:extLst>
              <a:ext uri="{FF2B5EF4-FFF2-40B4-BE49-F238E27FC236}">
                <a16:creationId xmlns:a16="http://schemas.microsoft.com/office/drawing/2014/main" id="{3AF1BC01-EBD5-4D2A-82CE-06972EE0CCF5}"/>
              </a:ext>
            </a:extLst>
          </p:cNvPr>
          <p:cNvGrpSpPr/>
          <p:nvPr/>
        </p:nvGrpSpPr>
        <p:grpSpPr>
          <a:xfrm>
            <a:off x="159096" y="138829"/>
            <a:ext cx="874198" cy="1068901"/>
            <a:chOff x="253799" y="259752"/>
            <a:chExt cx="874198" cy="1068901"/>
          </a:xfrm>
        </p:grpSpPr>
        <p:sp>
          <p:nvSpPr>
            <p:cNvPr id="11" name="51">
              <a:extLst>
                <a:ext uri="{FF2B5EF4-FFF2-40B4-BE49-F238E27FC236}">
                  <a16:creationId xmlns:a16="http://schemas.microsoft.com/office/drawing/2014/main" id="{2C6CD346-6E1F-4F27-9498-53759D062AE7}"/>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Picture 11">
              <a:extLst>
                <a:ext uri="{FF2B5EF4-FFF2-40B4-BE49-F238E27FC236}">
                  <a16:creationId xmlns:a16="http://schemas.microsoft.com/office/drawing/2014/main" id="{880A5B13-2199-4704-B481-CE840C51C8D8}"/>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43945" y="644601"/>
              <a:ext cx="684052" cy="684052"/>
            </a:xfrm>
            <a:prstGeom prst="rect">
              <a:avLst/>
            </a:prstGeom>
          </p:spPr>
        </p:pic>
      </p:grpSp>
      <p:pic>
        <p:nvPicPr>
          <p:cNvPr id="14" name="Picture 13">
            <a:extLst>
              <a:ext uri="{FF2B5EF4-FFF2-40B4-BE49-F238E27FC236}">
                <a16:creationId xmlns:a16="http://schemas.microsoft.com/office/drawing/2014/main" id="{49007EBF-777C-474E-8726-3EC190DD1138}"/>
              </a:ext>
            </a:extLst>
          </p:cNvPr>
          <p:cNvPicPr>
            <a:picLocks noChangeAspect="1"/>
          </p:cNvPicPr>
          <p:nvPr/>
        </p:nvPicPr>
        <p:blipFill>
          <a:blip r:embed="rId7"/>
          <a:srcRect l="3150" t="51406" r="51609" b="4526"/>
          <a:stretch>
            <a:fillRect/>
          </a:stretch>
        </p:blipFill>
        <p:spPr>
          <a:xfrm>
            <a:off x="3769807" y="881193"/>
            <a:ext cx="4652387" cy="3589527"/>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spTree>
    <p:extLst>
      <p:ext uri="{BB962C8B-B14F-4D97-AF65-F5344CB8AC3E}">
        <p14:creationId xmlns:p14="http://schemas.microsoft.com/office/powerpoint/2010/main" val="2987858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
            <a:extLst>
              <a:ext uri="{FF2B5EF4-FFF2-40B4-BE49-F238E27FC236}">
                <a16:creationId xmlns:a16="http://schemas.microsoft.com/office/drawing/2014/main" id="{6EA4CB33-BCA1-43EF-A260-EA5080E97D81}"/>
              </a:ext>
            </a:extLst>
          </p:cNvPr>
          <p:cNvSpPr/>
          <p:nvPr/>
        </p:nvSpPr>
        <p:spPr>
          <a:xfrm>
            <a:off x="1193591"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 name="10">
            <a:extLst>
              <a:ext uri="{FF2B5EF4-FFF2-40B4-BE49-F238E27FC236}">
                <a16:creationId xmlns:a16="http://schemas.microsoft.com/office/drawing/2014/main" id="{F59EDA71-F34C-4C3F-A1CD-1ED2337863D4}"/>
              </a:ext>
            </a:extLst>
          </p:cNvPr>
          <p:cNvSpPr/>
          <p:nvPr/>
        </p:nvSpPr>
        <p:spPr>
          <a:xfrm>
            <a:off x="2882349" y="5131658"/>
            <a:ext cx="7327128"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Ê-đi-xơn mang về tấm gương lớn</a:t>
            </a:r>
            <a:r>
              <a:rPr lang="en-US"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a:solidFill>
                <a:schemeClr val="tx1">
                  <a:lumMod val="50000"/>
                  <a:lumOff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22">
            <a:extLst>
              <a:ext uri="{FF2B5EF4-FFF2-40B4-BE49-F238E27FC236}">
                <a16:creationId xmlns:a16="http://schemas.microsoft.com/office/drawing/2014/main" id="{E831742B-4316-4E90-B44E-DEDE898FC4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47" r="37463" b="51562"/>
          <a:stretch/>
        </p:blipFill>
        <p:spPr>
          <a:xfrm>
            <a:off x="1193591" y="4646350"/>
            <a:ext cx="1086488" cy="1635699"/>
          </a:xfrm>
          <a:prstGeom prst="rect">
            <a:avLst/>
          </a:prstGeom>
        </p:spPr>
      </p:pic>
      <p:pic>
        <p:nvPicPr>
          <p:cNvPr id="5" name="29">
            <a:extLst>
              <a:ext uri="{FF2B5EF4-FFF2-40B4-BE49-F238E27FC236}">
                <a16:creationId xmlns:a16="http://schemas.microsoft.com/office/drawing/2014/main" id="{1F3FE489-F63A-4C6E-96A4-DC00E49739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847" t="17791" r="37463" b="51562"/>
          <a:stretch/>
        </p:blipFill>
        <p:spPr>
          <a:xfrm rot="639118">
            <a:off x="952668" y="5710752"/>
            <a:ext cx="481845" cy="458978"/>
          </a:xfrm>
          <a:prstGeom prst="rect">
            <a:avLst/>
          </a:prstGeom>
        </p:spPr>
      </p:pic>
      <p:pic>
        <p:nvPicPr>
          <p:cNvPr id="6" name="30">
            <a:extLst>
              <a:ext uri="{FF2B5EF4-FFF2-40B4-BE49-F238E27FC236}">
                <a16:creationId xmlns:a16="http://schemas.microsoft.com/office/drawing/2014/main" id="{AA13BD03-336B-453F-AF27-49E680638A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847" t="17791" r="37463" b="51562"/>
          <a:stretch/>
        </p:blipFill>
        <p:spPr>
          <a:xfrm rot="20490137">
            <a:off x="2042139" y="5537506"/>
            <a:ext cx="475879" cy="453296"/>
          </a:xfrm>
          <a:prstGeom prst="rect">
            <a:avLst/>
          </a:prstGeom>
        </p:spPr>
      </p:pic>
      <p:grpSp>
        <p:nvGrpSpPr>
          <p:cNvPr id="7" name="9">
            <a:extLst>
              <a:ext uri="{FF2B5EF4-FFF2-40B4-BE49-F238E27FC236}">
                <a16:creationId xmlns:a16="http://schemas.microsoft.com/office/drawing/2014/main" id="{02CDD17D-21AD-41E4-8991-D635C9F58715}"/>
              </a:ext>
            </a:extLst>
          </p:cNvPr>
          <p:cNvGrpSpPr/>
          <p:nvPr/>
        </p:nvGrpSpPr>
        <p:grpSpPr>
          <a:xfrm>
            <a:off x="2156623" y="152400"/>
            <a:ext cx="7620000" cy="408341"/>
            <a:chOff x="2286000" y="530480"/>
            <a:chExt cx="7620000" cy="408341"/>
          </a:xfrm>
        </p:grpSpPr>
        <p:sp>
          <p:nvSpPr>
            <p:cNvPr id="8" name="5">
              <a:extLst>
                <a:ext uri="{FF2B5EF4-FFF2-40B4-BE49-F238E27FC236}">
                  <a16:creationId xmlns:a16="http://schemas.microsoft.com/office/drawing/2014/main" id="{21C37BB3-F8F3-43F3-8856-6D3C5C905EBE}"/>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6">
              <a:extLst>
                <a:ext uri="{FF2B5EF4-FFF2-40B4-BE49-F238E27FC236}">
                  <a16:creationId xmlns:a16="http://schemas.microsoft.com/office/drawing/2014/main" id="{BAD39C67-2DCC-435F-8B72-F99F72AB364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0" name="Group 9">
            <a:extLst>
              <a:ext uri="{FF2B5EF4-FFF2-40B4-BE49-F238E27FC236}">
                <a16:creationId xmlns:a16="http://schemas.microsoft.com/office/drawing/2014/main" id="{3AF1BC01-EBD5-4D2A-82CE-06972EE0CCF5}"/>
              </a:ext>
            </a:extLst>
          </p:cNvPr>
          <p:cNvGrpSpPr/>
          <p:nvPr/>
        </p:nvGrpSpPr>
        <p:grpSpPr>
          <a:xfrm>
            <a:off x="159096" y="138829"/>
            <a:ext cx="874198" cy="1068901"/>
            <a:chOff x="253799" y="259752"/>
            <a:chExt cx="874198" cy="1068901"/>
          </a:xfrm>
        </p:grpSpPr>
        <p:sp>
          <p:nvSpPr>
            <p:cNvPr id="11" name="51">
              <a:extLst>
                <a:ext uri="{FF2B5EF4-FFF2-40B4-BE49-F238E27FC236}">
                  <a16:creationId xmlns:a16="http://schemas.microsoft.com/office/drawing/2014/main" id="{2C6CD346-6E1F-4F27-9498-53759D062AE7}"/>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2" name="Picture 11">
              <a:extLst>
                <a:ext uri="{FF2B5EF4-FFF2-40B4-BE49-F238E27FC236}">
                  <a16:creationId xmlns:a16="http://schemas.microsoft.com/office/drawing/2014/main" id="{880A5B13-2199-4704-B481-CE840C51C8D8}"/>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43945" y="644601"/>
              <a:ext cx="684052" cy="684052"/>
            </a:xfrm>
            <a:prstGeom prst="rect">
              <a:avLst/>
            </a:prstGeom>
          </p:spPr>
        </p:pic>
      </p:grpSp>
      <p:pic>
        <p:nvPicPr>
          <p:cNvPr id="15" name="Picture 14">
            <a:extLst>
              <a:ext uri="{FF2B5EF4-FFF2-40B4-BE49-F238E27FC236}">
                <a16:creationId xmlns:a16="http://schemas.microsoft.com/office/drawing/2014/main" id="{48E42F13-5085-4888-8F7E-CF11E5105EA6}"/>
              </a:ext>
            </a:extLst>
          </p:cNvPr>
          <p:cNvPicPr>
            <a:picLocks noChangeAspect="1"/>
          </p:cNvPicPr>
          <p:nvPr/>
        </p:nvPicPr>
        <p:blipFill>
          <a:blip r:embed="rId7"/>
          <a:srcRect l="50805" t="51406" r="3955" b="4526"/>
          <a:stretch>
            <a:fillRect/>
          </a:stretch>
        </p:blipFill>
        <p:spPr>
          <a:xfrm>
            <a:off x="3769807" y="873819"/>
            <a:ext cx="4652387" cy="3589527"/>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spTree>
    <p:extLst>
      <p:ext uri="{BB962C8B-B14F-4D97-AF65-F5344CB8AC3E}">
        <p14:creationId xmlns:p14="http://schemas.microsoft.com/office/powerpoint/2010/main" val="1227980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9">
            <a:extLst>
              <a:ext uri="{FF2B5EF4-FFF2-40B4-BE49-F238E27FC236}">
                <a16:creationId xmlns:a16="http://schemas.microsoft.com/office/drawing/2014/main" id="{6BBE8E48-D5C9-4994-9B3C-AB7231C503AA}"/>
              </a:ext>
            </a:extLst>
          </p:cNvPr>
          <p:cNvGrpSpPr/>
          <p:nvPr/>
        </p:nvGrpSpPr>
        <p:grpSpPr>
          <a:xfrm>
            <a:off x="2156623" y="152400"/>
            <a:ext cx="7620000" cy="408341"/>
            <a:chOff x="2286000" y="530480"/>
            <a:chExt cx="7620000" cy="408341"/>
          </a:xfrm>
        </p:grpSpPr>
        <p:sp>
          <p:nvSpPr>
            <p:cNvPr id="28" name="5">
              <a:extLst>
                <a:ext uri="{FF2B5EF4-FFF2-40B4-BE49-F238E27FC236}">
                  <a16:creationId xmlns:a16="http://schemas.microsoft.com/office/drawing/2014/main" id="{E8D0A722-2A4A-4468-B73A-05EB7166279D}"/>
                </a:ext>
              </a:extLst>
            </p:cNvPr>
            <p:cNvSpPr/>
            <p:nvPr/>
          </p:nvSpPr>
          <p:spPr>
            <a:xfrm>
              <a:off x="2286000" y="530480"/>
              <a:ext cx="7620000" cy="385730"/>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6">
              <a:extLst>
                <a:ext uri="{FF2B5EF4-FFF2-40B4-BE49-F238E27FC236}">
                  <a16:creationId xmlns:a16="http://schemas.microsoft.com/office/drawing/2014/main" id="{0459CACA-F552-4E3F-A0A1-C0EED6964AAE}"/>
                </a:ext>
              </a:extLst>
            </p:cNvPr>
            <p:cNvSpPr txBox="1"/>
            <p:nvPr/>
          </p:nvSpPr>
          <p:spPr>
            <a:xfrm>
              <a:off x="3021466" y="538711"/>
              <a:ext cx="614906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ÁNH SÁNG CỦA YÊU THƯƠNG</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0" name="Group 29">
            <a:extLst>
              <a:ext uri="{FF2B5EF4-FFF2-40B4-BE49-F238E27FC236}">
                <a16:creationId xmlns:a16="http://schemas.microsoft.com/office/drawing/2014/main" id="{B53DBB9C-624B-4976-AFCF-D0F3A656F60B}"/>
              </a:ext>
            </a:extLst>
          </p:cNvPr>
          <p:cNvGrpSpPr/>
          <p:nvPr/>
        </p:nvGrpSpPr>
        <p:grpSpPr>
          <a:xfrm>
            <a:off x="159096" y="138829"/>
            <a:ext cx="874198" cy="1068901"/>
            <a:chOff x="253799" y="259752"/>
            <a:chExt cx="874198" cy="1068901"/>
          </a:xfrm>
        </p:grpSpPr>
        <p:sp>
          <p:nvSpPr>
            <p:cNvPr id="31" name="51">
              <a:extLst>
                <a:ext uri="{FF2B5EF4-FFF2-40B4-BE49-F238E27FC236}">
                  <a16:creationId xmlns:a16="http://schemas.microsoft.com/office/drawing/2014/main" id="{BAFAD798-DB24-4F50-B36B-F9D6EA0C880C}"/>
                </a:ext>
              </a:extLst>
            </p:cNvPr>
            <p:cNvSpPr/>
            <p:nvPr/>
          </p:nvSpPr>
          <p:spPr>
            <a:xfrm>
              <a:off x="253799" y="259752"/>
              <a:ext cx="571915" cy="891155"/>
            </a:xfrm>
            <a:prstGeom prst="rect">
              <a:avLst/>
            </a:prstGeom>
            <a:solidFill>
              <a:srgbClr val="4B7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Picture 31">
              <a:extLst>
                <a:ext uri="{FF2B5EF4-FFF2-40B4-BE49-F238E27FC236}">
                  <a16:creationId xmlns:a16="http://schemas.microsoft.com/office/drawing/2014/main" id="{2F7C5F7B-3937-44DF-B0DA-B6751CA00045}"/>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43945" y="644601"/>
              <a:ext cx="684052" cy="684052"/>
            </a:xfrm>
            <a:prstGeom prst="rect">
              <a:avLst/>
            </a:prstGeom>
          </p:spPr>
        </p:pic>
      </p:grpSp>
      <p:sp>
        <p:nvSpPr>
          <p:cNvPr id="33" name="TextBox 32">
            <a:extLst>
              <a:ext uri="{FF2B5EF4-FFF2-40B4-BE49-F238E27FC236}">
                <a16:creationId xmlns:a16="http://schemas.microsoft.com/office/drawing/2014/main" id="{0BA7F05C-DC91-40BA-98CD-87455E9A9C14}"/>
              </a:ext>
            </a:extLst>
          </p:cNvPr>
          <p:cNvSpPr txBox="1"/>
          <p:nvPr/>
        </p:nvSpPr>
        <p:spPr>
          <a:xfrm>
            <a:off x="1050740" y="604416"/>
            <a:ext cx="10807839" cy="707886"/>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2</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4000">
                <a:latin typeface="Arial-Rounded" panose="020B0500000000000000" pitchFamily="34" charset="0"/>
                <a:ea typeface="Arial-Rounded" panose="020B0500000000000000" pitchFamily="34" charset="0"/>
                <a:cs typeface="Arial-Rounded" panose="020B0500000000000000" pitchFamily="34" charset="0"/>
              </a:rPr>
              <a:t>Sắp xếp các tranh theo trình tự của câu chuyện.</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3" name="Picture 52">
            <a:extLst>
              <a:ext uri="{FF2B5EF4-FFF2-40B4-BE49-F238E27FC236}">
                <a16:creationId xmlns:a16="http://schemas.microsoft.com/office/drawing/2014/main" id="{559661EE-90EC-458C-B2B6-CC2F5D359A5C}"/>
              </a:ext>
            </a:extLst>
          </p:cNvPr>
          <p:cNvPicPr>
            <a:picLocks noChangeAspect="1"/>
          </p:cNvPicPr>
          <p:nvPr/>
        </p:nvPicPr>
        <p:blipFill>
          <a:blip r:embed="rId4"/>
          <a:srcRect l="50928" t="4213" r="4078" b="51719"/>
          <a:stretch>
            <a:fillRect/>
          </a:stretch>
        </p:blipFill>
        <p:spPr>
          <a:xfrm>
            <a:off x="3213314" y="1371600"/>
            <a:ext cx="2862192" cy="2220461"/>
          </a:xfrm>
          <a:custGeom>
            <a:avLst/>
            <a:gdLst>
              <a:gd name="connsiteX0" fmla="*/ 199224 w 3462338"/>
              <a:gd name="connsiteY0" fmla="*/ 0 h 2686049"/>
              <a:gd name="connsiteX1" fmla="*/ 3263114 w 3462338"/>
              <a:gd name="connsiteY1" fmla="*/ 0 h 2686049"/>
              <a:gd name="connsiteX2" fmla="*/ 3462338 w 3462338"/>
              <a:gd name="connsiteY2" fmla="*/ 199224 h 2686049"/>
              <a:gd name="connsiteX3" fmla="*/ 3462338 w 3462338"/>
              <a:gd name="connsiteY3" fmla="*/ 2486825 h 2686049"/>
              <a:gd name="connsiteX4" fmla="*/ 3263114 w 3462338"/>
              <a:gd name="connsiteY4" fmla="*/ 2686049 h 2686049"/>
              <a:gd name="connsiteX5" fmla="*/ 199224 w 3462338"/>
              <a:gd name="connsiteY5" fmla="*/ 2686049 h 2686049"/>
              <a:gd name="connsiteX6" fmla="*/ 0 w 3462338"/>
              <a:gd name="connsiteY6" fmla="*/ 2486825 h 2686049"/>
              <a:gd name="connsiteX7" fmla="*/ 0 w 3462338"/>
              <a:gd name="connsiteY7" fmla="*/ 199224 h 2686049"/>
              <a:gd name="connsiteX8" fmla="*/ 199224 w 346233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2338" h="2686049">
                <a:moveTo>
                  <a:pt x="199224" y="0"/>
                </a:moveTo>
                <a:lnTo>
                  <a:pt x="3263114" y="0"/>
                </a:lnTo>
                <a:cubicBezTo>
                  <a:pt x="3373142" y="0"/>
                  <a:pt x="3462338" y="89196"/>
                  <a:pt x="3462338" y="199224"/>
                </a:cubicBezTo>
                <a:lnTo>
                  <a:pt x="3462338" y="2486825"/>
                </a:lnTo>
                <a:cubicBezTo>
                  <a:pt x="3462338" y="2596853"/>
                  <a:pt x="3373142" y="2686049"/>
                  <a:pt x="326311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2" name="Picture 51">
            <a:extLst>
              <a:ext uri="{FF2B5EF4-FFF2-40B4-BE49-F238E27FC236}">
                <a16:creationId xmlns:a16="http://schemas.microsoft.com/office/drawing/2014/main" id="{CC633C51-DE8E-45CA-9E1F-23D28BA8B735}"/>
              </a:ext>
            </a:extLst>
          </p:cNvPr>
          <p:cNvPicPr>
            <a:picLocks noChangeAspect="1"/>
          </p:cNvPicPr>
          <p:nvPr/>
        </p:nvPicPr>
        <p:blipFill>
          <a:blip r:embed="rId4"/>
          <a:srcRect l="3583" t="4250" r="51733" b="51406"/>
          <a:stretch>
            <a:fillRect/>
          </a:stretch>
        </p:blipFill>
        <p:spPr>
          <a:xfrm>
            <a:off x="304800" y="1374509"/>
            <a:ext cx="2842507" cy="2234340"/>
          </a:xfrm>
          <a:custGeom>
            <a:avLst/>
            <a:gdLst>
              <a:gd name="connsiteX0" fmla="*/ 200469 w 3438525"/>
              <a:gd name="connsiteY0" fmla="*/ 0 h 2702837"/>
              <a:gd name="connsiteX1" fmla="*/ 3238056 w 3438525"/>
              <a:gd name="connsiteY1" fmla="*/ 0 h 2702837"/>
              <a:gd name="connsiteX2" fmla="*/ 3438525 w 3438525"/>
              <a:gd name="connsiteY2" fmla="*/ 200469 h 2702837"/>
              <a:gd name="connsiteX3" fmla="*/ 3438525 w 3438525"/>
              <a:gd name="connsiteY3" fmla="*/ 2502368 h 2702837"/>
              <a:gd name="connsiteX4" fmla="*/ 3238056 w 3438525"/>
              <a:gd name="connsiteY4" fmla="*/ 2702837 h 2702837"/>
              <a:gd name="connsiteX5" fmla="*/ 200469 w 3438525"/>
              <a:gd name="connsiteY5" fmla="*/ 2702837 h 2702837"/>
              <a:gd name="connsiteX6" fmla="*/ 0 w 3438525"/>
              <a:gd name="connsiteY6" fmla="*/ 2502368 h 2702837"/>
              <a:gd name="connsiteX7" fmla="*/ 0 w 3438525"/>
              <a:gd name="connsiteY7" fmla="*/ 200469 h 2702837"/>
              <a:gd name="connsiteX8" fmla="*/ 200469 w 3438525"/>
              <a:gd name="connsiteY8" fmla="*/ 0 h 270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525" h="2702837">
                <a:moveTo>
                  <a:pt x="200469" y="0"/>
                </a:moveTo>
                <a:lnTo>
                  <a:pt x="3238056" y="0"/>
                </a:lnTo>
                <a:cubicBezTo>
                  <a:pt x="3348772" y="0"/>
                  <a:pt x="3438525" y="89753"/>
                  <a:pt x="3438525" y="200469"/>
                </a:cubicBezTo>
                <a:lnTo>
                  <a:pt x="3438525" y="2502368"/>
                </a:lnTo>
                <a:cubicBezTo>
                  <a:pt x="3438525" y="2613084"/>
                  <a:pt x="3348772" y="2702837"/>
                  <a:pt x="3238056" y="2702837"/>
                </a:cubicBezTo>
                <a:lnTo>
                  <a:pt x="200469" y="2702837"/>
                </a:lnTo>
                <a:cubicBezTo>
                  <a:pt x="89753" y="2702837"/>
                  <a:pt x="0" y="2613084"/>
                  <a:pt x="0" y="2502368"/>
                </a:cubicBezTo>
                <a:lnTo>
                  <a:pt x="0" y="200469"/>
                </a:lnTo>
                <a:cubicBezTo>
                  <a:pt x="0" y="89753"/>
                  <a:pt x="89753" y="0"/>
                  <a:pt x="200469" y="0"/>
                </a:cubicBezTo>
                <a:close/>
              </a:path>
            </a:pathLst>
          </a:custGeom>
          <a:effectLst>
            <a:softEdge rad="31750"/>
          </a:effectLst>
        </p:spPr>
      </p:pic>
      <p:pic>
        <p:nvPicPr>
          <p:cNvPr id="51" name="Picture 50">
            <a:extLst>
              <a:ext uri="{FF2B5EF4-FFF2-40B4-BE49-F238E27FC236}">
                <a16:creationId xmlns:a16="http://schemas.microsoft.com/office/drawing/2014/main" id="{947351EB-AE14-4918-94F6-30C6C0BEFD7C}"/>
              </a:ext>
            </a:extLst>
          </p:cNvPr>
          <p:cNvPicPr>
            <a:picLocks noChangeAspect="1"/>
          </p:cNvPicPr>
          <p:nvPr/>
        </p:nvPicPr>
        <p:blipFill>
          <a:blip r:embed="rId4"/>
          <a:srcRect l="3150" t="51406" r="51609" b="4526"/>
          <a:stretch>
            <a:fillRect/>
          </a:stretch>
        </p:blipFill>
        <p:spPr>
          <a:xfrm>
            <a:off x="6141513" y="13716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pic>
        <p:nvPicPr>
          <p:cNvPr id="50" name="Picture 49">
            <a:extLst>
              <a:ext uri="{FF2B5EF4-FFF2-40B4-BE49-F238E27FC236}">
                <a16:creationId xmlns:a16="http://schemas.microsoft.com/office/drawing/2014/main" id="{A415BF95-D098-4134-86FF-1E69B4B1B991}"/>
              </a:ext>
            </a:extLst>
          </p:cNvPr>
          <p:cNvPicPr>
            <a:picLocks noChangeAspect="1"/>
          </p:cNvPicPr>
          <p:nvPr/>
        </p:nvPicPr>
        <p:blipFill>
          <a:blip r:embed="rId4"/>
          <a:srcRect l="50805" t="51406" r="3955" b="4526"/>
          <a:stretch>
            <a:fillRect/>
          </a:stretch>
        </p:blipFill>
        <p:spPr>
          <a:xfrm>
            <a:off x="9085460" y="1371600"/>
            <a:ext cx="2877940" cy="2220461"/>
          </a:xfrm>
          <a:custGeom>
            <a:avLst/>
            <a:gdLst>
              <a:gd name="connsiteX0" fmla="*/ 199224 w 3481388"/>
              <a:gd name="connsiteY0" fmla="*/ 0 h 2686049"/>
              <a:gd name="connsiteX1" fmla="*/ 3282164 w 3481388"/>
              <a:gd name="connsiteY1" fmla="*/ 0 h 2686049"/>
              <a:gd name="connsiteX2" fmla="*/ 3481388 w 3481388"/>
              <a:gd name="connsiteY2" fmla="*/ 199224 h 2686049"/>
              <a:gd name="connsiteX3" fmla="*/ 3481388 w 3481388"/>
              <a:gd name="connsiteY3" fmla="*/ 2486825 h 2686049"/>
              <a:gd name="connsiteX4" fmla="*/ 3282164 w 3481388"/>
              <a:gd name="connsiteY4" fmla="*/ 2686049 h 2686049"/>
              <a:gd name="connsiteX5" fmla="*/ 199224 w 3481388"/>
              <a:gd name="connsiteY5" fmla="*/ 2686049 h 2686049"/>
              <a:gd name="connsiteX6" fmla="*/ 0 w 3481388"/>
              <a:gd name="connsiteY6" fmla="*/ 2486825 h 2686049"/>
              <a:gd name="connsiteX7" fmla="*/ 0 w 3481388"/>
              <a:gd name="connsiteY7" fmla="*/ 199224 h 2686049"/>
              <a:gd name="connsiteX8" fmla="*/ 199224 w 3481388"/>
              <a:gd name="connsiteY8" fmla="*/ 0 h 268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1388" h="2686049">
                <a:moveTo>
                  <a:pt x="199224" y="0"/>
                </a:moveTo>
                <a:lnTo>
                  <a:pt x="3282164" y="0"/>
                </a:lnTo>
                <a:cubicBezTo>
                  <a:pt x="3392192" y="0"/>
                  <a:pt x="3481388" y="89196"/>
                  <a:pt x="3481388" y="199224"/>
                </a:cubicBezTo>
                <a:lnTo>
                  <a:pt x="3481388" y="2486825"/>
                </a:lnTo>
                <a:cubicBezTo>
                  <a:pt x="3481388" y="2596853"/>
                  <a:pt x="3392192" y="2686049"/>
                  <a:pt x="3282164" y="2686049"/>
                </a:cubicBezTo>
                <a:lnTo>
                  <a:pt x="199224" y="2686049"/>
                </a:lnTo>
                <a:cubicBezTo>
                  <a:pt x="89196" y="2686049"/>
                  <a:pt x="0" y="2596853"/>
                  <a:pt x="0" y="2486825"/>
                </a:cubicBezTo>
                <a:lnTo>
                  <a:pt x="0" y="199224"/>
                </a:lnTo>
                <a:cubicBezTo>
                  <a:pt x="0" y="89196"/>
                  <a:pt x="89196" y="0"/>
                  <a:pt x="199224" y="0"/>
                </a:cubicBezTo>
                <a:close/>
              </a:path>
            </a:pathLst>
          </a:custGeom>
          <a:effectLst>
            <a:softEdge rad="31750"/>
          </a:effectLst>
        </p:spPr>
      </p:pic>
    </p:spTree>
    <p:extLst>
      <p:ext uri="{BB962C8B-B14F-4D97-AF65-F5344CB8AC3E}">
        <p14:creationId xmlns:p14="http://schemas.microsoft.com/office/powerpoint/2010/main" val="1587242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3"/>
                                        </p:tgtEl>
                                        <p:attrNameLst>
                                          <p:attrName>ppt_y</p:attrName>
                                        </p:attrNameLst>
                                      </p:cBhvr>
                                      <p:tavLst>
                                        <p:tav tm="0">
                                          <p:val>
                                            <p:strVal val="#ppt_y"/>
                                          </p:val>
                                        </p:tav>
                                        <p:tav tm="100000">
                                          <p:val>
                                            <p:strVal val="#ppt_y"/>
                                          </p:val>
                                        </p:tav>
                                      </p:tavLst>
                                    </p:anim>
                                    <p:anim calcmode="lin" valueType="num">
                                      <p:cBhvr>
                                        <p:cTn id="9"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3"/>
                                        </p:tgtEl>
                                      </p:cBhvr>
                                    </p:animEffect>
                                  </p:childTnLst>
                                </p:cTn>
                              </p:par>
                            </p:childTnLst>
                          </p:cTn>
                        </p:par>
                        <p:par>
                          <p:cTn id="12" fill="hold">
                            <p:stCondLst>
                              <p:cond delay="1225"/>
                            </p:stCondLst>
                            <p:childTnLst>
                              <p:par>
                                <p:cTn id="13" presetID="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childTnLst>
                          </p:cTn>
                        </p:par>
                        <p:par>
                          <p:cTn id="17" fill="hold">
                            <p:stCondLst>
                              <p:cond delay="1725"/>
                            </p:stCondLst>
                            <p:childTnLst>
                              <p:par>
                                <p:cTn id="18" presetID="2" presetClass="entr" presetSubtype="4"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childTnLst>
                          </p:cTn>
                        </p:par>
                        <p:par>
                          <p:cTn id="22" fill="hold">
                            <p:stCondLst>
                              <p:cond delay="2225"/>
                            </p:stCondLst>
                            <p:childTnLst>
                              <p:par>
                                <p:cTn id="23" presetID="2" presetClass="entr" presetSubtype="4"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par>
                          <p:cTn id="27" fill="hold">
                            <p:stCondLst>
                              <p:cond delay="2725"/>
                            </p:stCondLst>
                            <p:childTnLst>
                              <p:par>
                                <p:cTn id="28" presetID="2" presetClass="entr" presetSubtype="4"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6.25E-7 4.44444E-6 L -0.24102 0.42847 " pathEditMode="relative" rAng="0" ptsTypes="AA">
                                      <p:cBhvr>
                                        <p:cTn id="35" dur="2000" fill="hold"/>
                                        <p:tgtEl>
                                          <p:spTgt spid="53"/>
                                        </p:tgtEl>
                                        <p:attrNameLst>
                                          <p:attrName>ppt_x</p:attrName>
                                          <p:attrName>ppt_y</p:attrName>
                                        </p:attrNameLst>
                                      </p:cBhvr>
                                      <p:rCtr x="-12057" y="2141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54167E-6 -4.44444E-6 L 0.23971 0.42848 " pathEditMode="relative" rAng="0" ptsTypes="AA">
                                      <p:cBhvr>
                                        <p:cTn id="39" dur="2000" fill="hold"/>
                                        <p:tgtEl>
                                          <p:spTgt spid="52"/>
                                        </p:tgtEl>
                                        <p:attrNameLst>
                                          <p:attrName>ppt_x</p:attrName>
                                          <p:attrName>ppt_y</p:attrName>
                                        </p:attrNameLst>
                                      </p:cBhvr>
                                      <p:rCtr x="11979" y="21412"/>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1.04167E-6 4.44444E-6 L -0.23971 0.42569 " pathEditMode="relative" rAng="0" ptsTypes="AA">
                                      <p:cBhvr>
                                        <p:cTn id="43" dur="2000" fill="hold"/>
                                        <p:tgtEl>
                                          <p:spTgt spid="50"/>
                                        </p:tgtEl>
                                        <p:attrNameLst>
                                          <p:attrName>ppt_x</p:attrName>
                                          <p:attrName>ppt_y</p:attrName>
                                        </p:attrNameLst>
                                      </p:cBhvr>
                                      <p:rCtr x="-11992" y="2127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4.79167E-6 4.44444E-6 L 0.24232 0.42708 " pathEditMode="relative" rAng="0" ptsTypes="AA">
                                      <p:cBhvr>
                                        <p:cTn id="47" dur="2000" fill="hold"/>
                                        <p:tgtEl>
                                          <p:spTgt spid="51"/>
                                        </p:tgtEl>
                                        <p:attrNameLst>
                                          <p:attrName>ppt_x</p:attrName>
                                          <p:attrName>ppt_y</p:attrName>
                                        </p:attrNameLst>
                                      </p:cBhvr>
                                      <p:rCtr x="12109" y="2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TotalTime>
  <Words>504</Words>
  <Application>Microsoft Office PowerPoint</Application>
  <PresentationFormat>Widescreen</PresentationFormat>
  <Paragraphs>37</Paragraphs>
  <Slides>13</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#9Slide03 IcielNovecento sans E</vt:lpstr>
      <vt:lpstr>Arial</vt:lpstr>
      <vt:lpstr>Arial-Rounded</vt:lpstr>
      <vt:lpstr>Calibri</vt:lpstr>
      <vt:lpstr>Calibri Light</vt:lpstr>
      <vt:lpstr>HP001</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89</cp:revision>
  <dcterms:created xsi:type="dcterms:W3CDTF">2021-10-24T02:45:18Z</dcterms:created>
  <dcterms:modified xsi:type="dcterms:W3CDTF">2021-12-26T02:26:45Z</dcterms:modified>
  <cp:category>9Slide.vn</cp:category>
</cp:coreProperties>
</file>