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9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3">
            <a:extLst>
              <a:ext uri="{FF2B5EF4-FFF2-40B4-BE49-F238E27FC236}">
                <a16:creationId xmlns:a16="http://schemas.microsoft.com/office/drawing/2014/main" id="{80EE0EE8-14A3-47CF-BB96-19DA3DC12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9D54E-B406-46CA-8163-49C8CF2470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7ABEC-7F4F-4DB7-932A-1163452EB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602" y="1203745"/>
            <a:ext cx="902286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B3232-5796-4EAC-97E9-FDA0EC1999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F33A62-058B-4B56-9205-03DAB61C65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66278" y="1799760"/>
            <a:ext cx="1085182" cy="902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8401EE-F6EE-4F63-BE31-46711E0873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7676" y="1730005"/>
            <a:ext cx="2730193" cy="902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48A8B9-B34B-4763-A976-8B361EC6D7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63575" y="5327877"/>
            <a:ext cx="579170" cy="62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A94EFC-2A14-4F88-BADA-0BEDEDBC2F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50231" y="5255917"/>
            <a:ext cx="1122466" cy="1000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769765-928E-45D5-8F01-AAE8AC2E7F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62597" y="4663072"/>
            <a:ext cx="6129402" cy="2330314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0A5FD1E2-904C-42F2-8F96-E25996D0EA6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06" y="4411107"/>
            <a:ext cx="2279193" cy="24592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07A20E-5CCA-4940-98BE-0892537FDF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98835" y="3830776"/>
            <a:ext cx="1725842" cy="18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A2AE-185D-4456-A674-B891A2AD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4D912-CC16-468B-B5DF-A96845D64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63B71-0A8E-456D-AA23-ACCF5171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41326-6819-468F-BD1C-A0111E92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50FC0-368E-4C38-9E66-54E8D3C1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3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A12EE3-4417-480C-B6EA-BFCB13EAD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A0580-9971-44A7-A121-54F37363D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408C9-41E8-43CC-9CF8-9B8556C0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5CECF-DAC0-46AE-B4E9-E1C352E3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786F2-99A2-4FC7-BE98-5B4A6888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5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3">
            <a:extLst>
              <a:ext uri="{FF2B5EF4-FFF2-40B4-BE49-F238E27FC236}">
                <a16:creationId xmlns:a16="http://schemas.microsoft.com/office/drawing/2014/main" id="{7E718148-2B59-49B5-84CB-410E2973C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BD959-B8F4-4CE8-8013-9AB80B997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032" y="-17321"/>
            <a:ext cx="12311231" cy="153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21233-76CF-4EBB-8800-2D2D706F06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83277" y="1390483"/>
            <a:ext cx="902286" cy="719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B5F5D-589B-45E3-AB77-F802D3925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5565" y="1756325"/>
            <a:ext cx="902286" cy="71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A79FD-EB60-49C1-AEAD-B2DA38775A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24841" y="1964467"/>
            <a:ext cx="1085182" cy="902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59F8A-BDC4-4534-9A16-030FCF5102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4008" y="842902"/>
            <a:ext cx="3669217" cy="121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0176F8-10BB-4A22-BE80-B23A1A306C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72523" y="2336909"/>
            <a:ext cx="579170" cy="62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CC29C0-AA77-45F9-9594-64CEC343B4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7200" y="2810139"/>
            <a:ext cx="1566808" cy="1396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880B13-6624-4DB8-A880-B027F04FA2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-8966" y="5352536"/>
            <a:ext cx="12294199" cy="1535333"/>
          </a:xfrm>
          <a:prstGeom prst="rect">
            <a:avLst/>
          </a:prstGeom>
        </p:spPr>
      </p:pic>
      <p:pic>
        <p:nvPicPr>
          <p:cNvPr id="16" name="5">
            <a:extLst>
              <a:ext uri="{FF2B5EF4-FFF2-40B4-BE49-F238E27FC236}">
                <a16:creationId xmlns:a16="http://schemas.microsoft.com/office/drawing/2014/main" id="{66E5B2BB-1B05-4448-A454-842CE44A38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41" y="3304784"/>
            <a:ext cx="3514894" cy="3514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84D5D1-3B98-428E-962B-0330DCC46C7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02994" y="4564753"/>
            <a:ext cx="192040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3">
            <a:extLst>
              <a:ext uri="{FF2B5EF4-FFF2-40B4-BE49-F238E27FC236}">
                <a16:creationId xmlns:a16="http://schemas.microsoft.com/office/drawing/2014/main" id="{8DCB6651-91B6-4E8E-B42F-38A9CC4D1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4A623B-498D-41BB-99DF-233A969D9293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83000"/>
            </a:schemeClr>
          </a:solidFill>
          <a:ln w="28575">
            <a:solidFill>
              <a:srgbClr val="316BC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">
            <a:extLst>
              <a:ext uri="{FF2B5EF4-FFF2-40B4-BE49-F238E27FC236}">
                <a16:creationId xmlns:a16="http://schemas.microsoft.com/office/drawing/2014/main" id="{26B004C9-06B4-4D4D-A868-A309E11EB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287" y="288188"/>
            <a:ext cx="786511" cy="584398"/>
          </a:xfrm>
          <a:prstGeom prst="rect">
            <a:avLst/>
          </a:prstGeom>
        </p:spPr>
      </p:pic>
      <p:sp>
        <p:nvSpPr>
          <p:cNvPr id="10" name="13">
            <a:extLst>
              <a:ext uri="{FF2B5EF4-FFF2-40B4-BE49-F238E27FC236}">
                <a16:creationId xmlns:a16="http://schemas.microsoft.com/office/drawing/2014/main" id="{610BCDE6-BC1F-43E9-B861-C16DC52F5677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B25526F0-293A-4393-A5B4-A5C583B3C17B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9">
            <a:extLst>
              <a:ext uri="{FF2B5EF4-FFF2-40B4-BE49-F238E27FC236}">
                <a16:creationId xmlns:a16="http://schemas.microsoft.com/office/drawing/2014/main" id="{7A4113B9-8331-48ED-91D4-224392C8E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54" y="191976"/>
            <a:ext cx="1148179" cy="6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">
            <a:extLst>
              <a:ext uri="{FF2B5EF4-FFF2-40B4-BE49-F238E27FC236}">
                <a16:creationId xmlns:a16="http://schemas.microsoft.com/office/drawing/2014/main" id="{BF1CAEA1-A2F2-4B20-8364-5AC765192617}"/>
              </a:ext>
            </a:extLst>
          </p:cNvPr>
          <p:cNvSpPr txBox="1"/>
          <p:nvPr userDrawn="1"/>
        </p:nvSpPr>
        <p:spPr>
          <a:xfrm>
            <a:off x="3429000" y="2482706"/>
            <a:ext cx="342693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-30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#9Slide03 IcielNovecento sans E" panose="0000090000000000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54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#9Slide03 IcielNovecento sans E" panose="0000090000000000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7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E529-915C-414B-857E-8964C588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6EB7A-C720-4D07-BFE7-CDEF0A2A2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33B2A-863E-4E16-B59B-EA83112C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E2D1-1BE4-4D48-BBC6-EAFFFE141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5CA45-34B1-403A-9CDE-539859E61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8489C-60A5-4E98-9B63-B513F249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335F6-AD01-4C62-BDDD-313DFEDD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5437C-F913-4462-8F96-668E8198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7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988B-28E7-4D4B-A344-670A75D4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30AB5-FDF6-4372-B2FD-F8566799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5B010-3F39-4E94-A5AE-A75DB8B8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6F789-18FE-4A16-9D6A-A9145631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5697E-FEE7-4764-85C6-802C4C60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89341-DC76-430E-90D8-8DBC58F3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5AB72-091D-4569-A67F-5351D0EF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8E32-679C-4C6B-B1C2-C92F52C1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F9106-C7FF-42C6-9289-559765E3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75794-204B-4C3E-90F8-8D96D244B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F6BB3-C93F-4432-9C34-13690450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356B3-BFF0-421A-BD96-EC59FDC8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0A0AC-A901-40C6-B815-A4B63EBD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3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DB83-C56D-4212-8C9C-3F466393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61C5E-9062-4535-8D6F-E0F90AAE4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10ACC-857A-4E66-A3A7-D9688CA04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BF3B6-50B0-44A8-82CC-105BCBDB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171FD-E1E5-46F4-8768-EBF64C3B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CC752-EBAD-4F03-9BEB-431F1942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0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EEDBDF9-875E-4EFB-B9C4-A2440274BC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B918B4-A20E-4A99-8E15-1F671B841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FE40A-D504-43BA-B2EB-32E7D769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1AB6D-542F-4A07-B7B3-02D8AFE05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627C2-6CCC-4531-8E50-0DFC05DAF4FC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556DA-CC83-46C8-81A4-E47A37A7F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A772-2AAA-4D74-AC04-FF0E01E7A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60F1D-385F-4ACD-A80D-4BEDD860A0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9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9026D6-6EBF-48EC-915D-4F4E97989A46}"/>
              </a:ext>
            </a:extLst>
          </p:cNvPr>
          <p:cNvGrpSpPr/>
          <p:nvPr/>
        </p:nvGrpSpPr>
        <p:grpSpPr>
          <a:xfrm>
            <a:off x="339021" y="2163658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4A0D6B-9CC3-4340-8E07-E0A560DE3F79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316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835D0E6-B310-4A91-8C22-B04EC596FD40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E8E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1EBC62-4E33-460D-A468-7BDF17A5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" y="85046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D3AF8-48AF-4CD5-9DDD-7F8465CD02F8}"/>
              </a:ext>
            </a:extLst>
          </p:cNvPr>
          <p:cNvSpPr txBox="1"/>
          <p:nvPr/>
        </p:nvSpPr>
        <p:spPr>
          <a:xfrm>
            <a:off x="3657600" y="836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FECEA-A6A7-43F1-B015-10AB69B55A02}"/>
              </a:ext>
            </a:extLst>
          </p:cNvPr>
          <p:cNvSpPr txBox="1"/>
          <p:nvPr/>
        </p:nvSpPr>
        <p:spPr>
          <a:xfrm>
            <a:off x="830828" y="2735998"/>
            <a:ext cx="8663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36584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5561AB26-23C8-4AB2-9117-DBB51642F45C}"/>
              </a:ext>
            </a:extLst>
          </p:cNvPr>
          <p:cNvSpPr/>
          <p:nvPr/>
        </p:nvSpPr>
        <p:spPr>
          <a:xfrm rot="3274">
            <a:off x="1094478" y="321079"/>
            <a:ext cx="3832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>
                <a:solidFill>
                  <a:srgbClr val="316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316B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CBCD9-01F5-4A9D-BB27-789D45F65A2E}"/>
              </a:ext>
            </a:extLst>
          </p:cNvPr>
          <p:cNvGrpSpPr/>
          <p:nvPr/>
        </p:nvGrpSpPr>
        <p:grpSpPr>
          <a:xfrm>
            <a:off x="172443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85CCFFA9-C2E4-48BB-AEA7-58607FDCEC5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16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11DC6B-4588-45B5-BE78-A1E9553E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38E5EE8-00A4-46F3-8051-38A143940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FBA51E-D275-400B-AB16-7EFAF4BD2A41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376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5561AB26-23C8-4AB2-9117-DBB51642F45C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316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316B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79BD2-6993-4027-8AD8-1313F2279A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3B3A3-4A09-41BC-806A-8712BBE6CDFB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CBCD9-01F5-4A9D-BB27-789D45F65A2E}"/>
              </a:ext>
            </a:extLst>
          </p:cNvPr>
          <p:cNvGrpSpPr/>
          <p:nvPr/>
        </p:nvGrpSpPr>
        <p:grpSpPr>
          <a:xfrm>
            <a:off x="172443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85CCFFA9-C2E4-48BB-AEA7-58607FDCEC5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316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11DC6B-4588-45B5-BE78-A1E9553E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52551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E95520E-843C-48A9-83F4-C2852AA1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74" y="1492763"/>
            <a:ext cx="11476631" cy="2283407"/>
          </a:xfrm>
          <a:prstGeom prst="rect">
            <a:avLst/>
          </a:prstGeom>
        </p:spPr>
      </p:pic>
      <p:grpSp>
        <p:nvGrpSpPr>
          <p:cNvPr id="11" name="9">
            <a:extLst>
              <a:ext uri="{FF2B5EF4-FFF2-40B4-BE49-F238E27FC236}">
                <a16:creationId xmlns:a16="http://schemas.microsoft.com/office/drawing/2014/main" id="{379920B8-48F6-4DB4-9A5A-F679B860CA28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id="{05D633F0-691E-4566-93C8-568554484634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6">
              <a:extLst>
                <a:ext uri="{FF2B5EF4-FFF2-40B4-BE49-F238E27FC236}">
                  <a16:creationId xmlns:a16="http://schemas.microsoft.com/office/drawing/2014/main" id="{5426F2F6-8B13-460C-920F-12EEE40FE942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7FC2F2-1DFC-46FD-9F60-9CD72D71286D}"/>
              </a:ext>
            </a:extLst>
          </p:cNvPr>
          <p:cNvGrpSpPr/>
          <p:nvPr/>
        </p:nvGrpSpPr>
        <p:grpSpPr>
          <a:xfrm>
            <a:off x="154058" y="13230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5" name="51">
              <a:extLst>
                <a:ext uri="{FF2B5EF4-FFF2-40B4-BE49-F238E27FC236}">
                  <a16:creationId xmlns:a16="http://schemas.microsoft.com/office/drawing/2014/main" id="{03413A44-5D46-4F78-9EEC-D47ADF29DA83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C5B2BD-F10B-4992-8353-68D033CB1C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FE71285-D450-4159-9182-66BA15E63B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921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791DE-0927-4359-BF79-58D67A8B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29323"/>
            <a:ext cx="6482261" cy="299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83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4">
            <a:extLst>
              <a:ext uri="{FF2B5EF4-FFF2-40B4-BE49-F238E27FC236}">
                <a16:creationId xmlns:a16="http://schemas.microsoft.com/office/drawing/2014/main" id="{235DC775-1B17-4D38-9597-A1DE26D25337}"/>
              </a:ext>
            </a:extLst>
          </p:cNvPr>
          <p:cNvSpPr txBox="1">
            <a:spLocks/>
          </p:cNvSpPr>
          <p:nvPr/>
        </p:nvSpPr>
        <p:spPr>
          <a:xfrm>
            <a:off x="-22965" y="37409"/>
            <a:ext cx="18288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2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17</a:t>
            </a: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E4590143-1876-452D-ADC6-BC548C803049}"/>
              </a:ext>
            </a:extLst>
          </p:cNvPr>
          <p:cNvSpPr>
            <a:spLocks noGrp="1"/>
          </p:cNvSpPr>
          <p:nvPr/>
        </p:nvSpPr>
        <p:spPr>
          <a:xfrm>
            <a:off x="5334000" y="44958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bg1"/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3</a:t>
            </a:r>
            <a:endParaRPr lang="zh-CN" altLang="en-US" sz="2800" b="1" i="0" u="none" strike="noStrike" kern="2200" baseline="0" dirty="0">
              <a:solidFill>
                <a:schemeClr val="bg1"/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7EA760-BE0D-4B2B-BA96-547BD019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496" y="1371600"/>
            <a:ext cx="3885008" cy="1226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63D43A-08C7-4A8B-A581-E5D13E07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1" y="2825351"/>
            <a:ext cx="10364098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05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D41CB2-E519-4655-862C-4B37F28B8302}"/>
              </a:ext>
            </a:extLst>
          </p:cNvPr>
          <p:cNvSpPr txBox="1"/>
          <p:nvPr/>
        </p:nvSpPr>
        <p:spPr>
          <a:xfrm>
            <a:off x="2057400" y="1853568"/>
            <a:ext cx="7277100" cy="31508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i="0">
                <a:ln>
                  <a:solidFill>
                    <a:schemeClr val="bg1">
                      <a:alpha val="99000"/>
                    </a:schemeClr>
                  </a:solidFill>
                </a:ln>
                <a:solidFill>
                  <a:srgbClr val="FBB040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7200" b="1" i="0">
                <a:ln>
                  <a:solidFill>
                    <a:schemeClr val="bg1">
                      <a:alpha val="99000"/>
                    </a:schemeClr>
                  </a:solidFill>
                </a:ln>
                <a:solidFill>
                  <a:srgbClr val="FBB040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7200" b="1" i="0">
                <a:ln>
                  <a:solidFill>
                    <a:schemeClr val="bg1">
                      <a:alpha val="99000"/>
                    </a:schemeClr>
                  </a:solidFill>
                </a:ln>
                <a:solidFill>
                  <a:srgbClr val="FBB040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7200" b="1" i="0">
                <a:ln>
                  <a:solidFill>
                    <a:schemeClr val="bg1">
                      <a:alpha val="99000"/>
                    </a:schemeClr>
                  </a:solidFill>
                </a:ln>
                <a:solidFill>
                  <a:srgbClr val="FBB040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7200" b="1" i="0">
                <a:ln>
                  <a:solidFill>
                    <a:schemeClr val="bg1">
                      <a:alpha val="99000"/>
                    </a:schemeClr>
                  </a:solidFill>
                </a:ln>
                <a:solidFill>
                  <a:srgbClr val="FBB040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6600">
                <a:solidFill>
                  <a:srgbClr val="C2182F"/>
                </a:solidFill>
              </a:rPr>
            </a:br>
            <a:r>
              <a:rPr lang="en-US" sz="6600" b="1" i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6600" b="1" i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6600" b="1" i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6600" b="1" i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6600" b="1" i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HP001" panose="020B0603050302020204" pitchFamily="34" charset="0"/>
              </a:rPr>
              <a:t>a </a:t>
            </a:r>
            <a:r>
              <a:rPr lang="en-US" sz="6600" b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HP001" panose="020B0603050302020204" pitchFamily="34" charset="0"/>
              </a:rPr>
              <a:t>P</a:t>
            </a:r>
            <a:endParaRPr lang="en-US" sz="660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21DC2-7525-4C5A-A613-8C72C7AA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" y="127928"/>
            <a:ext cx="1310800" cy="7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55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0C6BA3-B005-4216-9F04-A7D90102A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 r="18011" b="45484"/>
          <a:stretch/>
        </p:blipFill>
        <p:spPr>
          <a:xfrm>
            <a:off x="3785171" y="919263"/>
            <a:ext cx="4492334" cy="4419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0A7D9-9EE1-4012-98EA-B66B7DD4D8E9}"/>
              </a:ext>
            </a:extLst>
          </p:cNvPr>
          <p:cNvSpPr txBox="1"/>
          <p:nvPr/>
        </p:nvSpPr>
        <p:spPr>
          <a:xfrm>
            <a:off x="785993" y="5722203"/>
            <a:ext cx="10681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P</a:t>
            </a:r>
            <a:endParaRPr lang="en-US" sz="4800" dirty="0">
              <a:solidFill>
                <a:srgbClr val="FF5A3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69DBA5-9935-4E1E-8A0C-8F3A7BC3F66D}"/>
              </a:ext>
            </a:extLst>
          </p:cNvPr>
          <p:cNvGrpSpPr/>
          <p:nvPr/>
        </p:nvGrpSpPr>
        <p:grpSpPr>
          <a:xfrm>
            <a:off x="683154" y="1766638"/>
            <a:ext cx="2430641" cy="1788878"/>
            <a:chOff x="528868" y="2394018"/>
            <a:chExt cx="2430641" cy="178887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D2A98005-7998-497D-BC20-50406D36D542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D064E9-E2DA-4D30-B55F-3DC5D8A08296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P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EC824E-51AF-4C43-83C6-7F8BCCA7F96D}"/>
              </a:ext>
            </a:extLst>
          </p:cNvPr>
          <p:cNvGrpSpPr/>
          <p:nvPr/>
        </p:nvGrpSpPr>
        <p:grpSpPr>
          <a:xfrm>
            <a:off x="615362" y="1899214"/>
            <a:ext cx="2430641" cy="1788878"/>
            <a:chOff x="528868" y="2394018"/>
            <a:chExt cx="2430641" cy="1788878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E4C99B6-5252-4DED-9570-F1DC5D501E3E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34C024-8EC2-48F3-BA8C-0B62DC677CA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85FC14-9B85-4288-81F3-2D75D284B4A9}"/>
              </a:ext>
            </a:extLst>
          </p:cNvPr>
          <p:cNvGrpSpPr/>
          <p:nvPr/>
        </p:nvGrpSpPr>
        <p:grpSpPr>
          <a:xfrm>
            <a:off x="533400" y="2280214"/>
            <a:ext cx="2524877" cy="1788428"/>
            <a:chOff x="446288" y="2428570"/>
            <a:chExt cx="2524877" cy="178842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EEE0A444-B48B-4859-81A8-E731F02868D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80487E-78E0-48C4-87DD-C177C23C213E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419A916-A2A1-49EB-998E-69E3BF7049CD}"/>
              </a:ext>
            </a:extLst>
          </p:cNvPr>
          <p:cNvSpPr/>
          <p:nvPr/>
        </p:nvSpPr>
        <p:spPr>
          <a:xfrm>
            <a:off x="3922394" y="4576255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5C2875-03E7-43BA-95C8-0EA35CD8D367}"/>
              </a:ext>
            </a:extLst>
          </p:cNvPr>
          <p:cNvSpPr/>
          <p:nvPr/>
        </p:nvSpPr>
        <p:spPr>
          <a:xfrm>
            <a:off x="3922394" y="3875482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35E4A-A475-4701-B509-1FAF08911A03}"/>
              </a:ext>
            </a:extLst>
          </p:cNvPr>
          <p:cNvSpPr/>
          <p:nvPr/>
        </p:nvSpPr>
        <p:spPr>
          <a:xfrm>
            <a:off x="3922394" y="3149421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68ACE4-96B0-422B-B085-BA23AF3895B0}"/>
              </a:ext>
            </a:extLst>
          </p:cNvPr>
          <p:cNvSpPr/>
          <p:nvPr/>
        </p:nvSpPr>
        <p:spPr>
          <a:xfrm>
            <a:off x="3922394" y="2448096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C49648-1CAE-4BB7-BF53-5442DC567059}"/>
              </a:ext>
            </a:extLst>
          </p:cNvPr>
          <p:cNvSpPr/>
          <p:nvPr/>
        </p:nvSpPr>
        <p:spPr>
          <a:xfrm>
            <a:off x="3922394" y="1712938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9F121C-5B86-4911-9DD6-607733A00CCF}"/>
              </a:ext>
            </a:extLst>
          </p:cNvPr>
          <p:cNvGrpSpPr/>
          <p:nvPr/>
        </p:nvGrpSpPr>
        <p:grpSpPr>
          <a:xfrm>
            <a:off x="154058" y="14258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9" name="51">
              <a:extLst>
                <a:ext uri="{FF2B5EF4-FFF2-40B4-BE49-F238E27FC236}">
                  <a16:creationId xmlns:a16="http://schemas.microsoft.com/office/drawing/2014/main" id="{1614ECBF-0916-4F68-B0C7-0444F9422CFA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A3F25C-3181-4021-973F-415DE3535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0DE0EEC-0C50-4E23-AACB-E91DFBB6AAE0}"/>
              </a:ext>
            </a:extLst>
          </p:cNvPr>
          <p:cNvSpPr/>
          <p:nvPr/>
        </p:nvSpPr>
        <p:spPr>
          <a:xfrm>
            <a:off x="4628041" y="275717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D0C89-B23C-4C57-B8DA-6402528E33D1}"/>
              </a:ext>
            </a:extLst>
          </p:cNvPr>
          <p:cNvSpPr/>
          <p:nvPr/>
        </p:nvSpPr>
        <p:spPr>
          <a:xfrm>
            <a:off x="5365383" y="275717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43F2EA-E2BF-418E-8496-DB505DAF732E}"/>
              </a:ext>
            </a:extLst>
          </p:cNvPr>
          <p:cNvSpPr/>
          <p:nvPr/>
        </p:nvSpPr>
        <p:spPr>
          <a:xfrm>
            <a:off x="6102725" y="275717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DAEEB-4DCE-4639-89A1-38DB88EBB2E1}"/>
              </a:ext>
            </a:extLst>
          </p:cNvPr>
          <p:cNvSpPr/>
          <p:nvPr/>
        </p:nvSpPr>
        <p:spPr>
          <a:xfrm>
            <a:off x="6840067" y="275717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5103C1-8E52-4461-9CAA-4921726D3957}"/>
              </a:ext>
            </a:extLst>
          </p:cNvPr>
          <p:cNvSpPr txBox="1"/>
          <p:nvPr/>
        </p:nvSpPr>
        <p:spPr>
          <a:xfrm>
            <a:off x="6900047" y="120614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19DC-0183-49A0-813A-BB2F782E7927}"/>
              </a:ext>
            </a:extLst>
          </p:cNvPr>
          <p:cNvSpPr txBox="1"/>
          <p:nvPr/>
        </p:nvSpPr>
        <p:spPr>
          <a:xfrm>
            <a:off x="5690433" y="18646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972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">
            <a:extLst>
              <a:ext uri="{FF2B5EF4-FFF2-40B4-BE49-F238E27FC236}">
                <a16:creationId xmlns:a16="http://schemas.microsoft.com/office/drawing/2014/main" id="{1078035C-EE7C-45D4-ADBE-F4DAB262D6C7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3" name="5">
              <a:extLst>
                <a:ext uri="{FF2B5EF4-FFF2-40B4-BE49-F238E27FC236}">
                  <a16:creationId xmlns:a16="http://schemas.microsoft.com/office/drawing/2014/main" id="{060CB993-488E-4224-8F01-F207D891A29E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6">
              <a:extLst>
                <a:ext uri="{FF2B5EF4-FFF2-40B4-BE49-F238E27FC236}">
                  <a16:creationId xmlns:a16="http://schemas.microsoft.com/office/drawing/2014/main" id="{A2B3E59B-9007-4215-A6D1-30FE2256C162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5DAF-128C-4E1C-8506-87083E8A7E6D}"/>
              </a:ext>
            </a:extLst>
          </p:cNvPr>
          <p:cNvGrpSpPr/>
          <p:nvPr/>
        </p:nvGrpSpPr>
        <p:grpSpPr>
          <a:xfrm>
            <a:off x="154058" y="13230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7D0E3DF6-DB31-4EC6-8FF6-E9A2E4A492C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6AF969-6840-4186-A263-A5D883A2C5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FE3AB7-E163-499B-9E86-46E55F9EE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594862"/>
            <a:ext cx="3169579" cy="37308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Hướng dẫn viết - P">
            <a:hlinkClick r:id="" action="ppaction://media"/>
            <a:extLst>
              <a:ext uri="{FF2B5EF4-FFF2-40B4-BE49-F238E27FC236}">
                <a16:creationId xmlns:a16="http://schemas.microsoft.com/office/drawing/2014/main" id="{D3D66685-C154-485F-B86B-70FC2E7598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9"/>
                </p14:media>
              </p:ext>
            </p:extLst>
          </p:nvPr>
        </p:nvPicPr>
        <p:blipFill rotWithShape="1">
          <a:blip r:embed="rId7"/>
          <a:srcRect l="29167" t="7406" r="26064" b="5556"/>
          <a:stretch/>
        </p:blipFill>
        <p:spPr>
          <a:xfrm>
            <a:off x="6255812" y="952755"/>
            <a:ext cx="4572000" cy="4999977"/>
          </a:xfrm>
          <a:prstGeom prst="roundRect">
            <a:avLst>
              <a:gd name="adj" fmla="val 11961"/>
            </a:avLst>
          </a:prstGeom>
        </p:spPr>
      </p:pic>
    </p:spTree>
    <p:extLst>
      <p:ext uri="{BB962C8B-B14F-4D97-AF65-F5344CB8AC3E}">
        <p14:creationId xmlns:p14="http://schemas.microsoft.com/office/powerpoint/2010/main" val="3885515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0A4F2C1E-1750-486C-9274-145BA67B101F}"/>
              </a:ext>
            </a:extLst>
          </p:cNvPr>
          <p:cNvSpPr/>
          <p:nvPr/>
        </p:nvSpPr>
        <p:spPr>
          <a:xfrm rot="3274">
            <a:off x="2705233" y="279484"/>
            <a:ext cx="67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P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20575-8928-4C77-A507-6D202C292B28}"/>
              </a:ext>
            </a:extLst>
          </p:cNvPr>
          <p:cNvGrpSpPr/>
          <p:nvPr/>
        </p:nvGrpSpPr>
        <p:grpSpPr>
          <a:xfrm>
            <a:off x="154058" y="13230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89F5050B-5435-4830-AF3E-F0ECE4C8A938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97AD4F-FDE1-48BA-86A8-2C1139E33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54EF5C-1563-4BAA-9E6B-5DEDD20D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>
          <a:xfrm>
            <a:off x="1371600" y="1716119"/>
            <a:ext cx="3436425" cy="34257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chu P">
            <a:hlinkClick r:id="" action="ppaction://media"/>
            <a:extLst>
              <a:ext uri="{FF2B5EF4-FFF2-40B4-BE49-F238E27FC236}">
                <a16:creationId xmlns:a16="http://schemas.microsoft.com/office/drawing/2014/main" id="{51881808-E869-45EC-AF0B-8EF01BD2D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053" b="13333"/>
          <a:stretch/>
        </p:blipFill>
        <p:spPr>
          <a:xfrm>
            <a:off x="5715000" y="1274541"/>
            <a:ext cx="5105400" cy="4660120"/>
          </a:xfrm>
          <a:prstGeom prst="roundRect">
            <a:avLst>
              <a:gd name="adj" fmla="val 8730"/>
            </a:avLst>
          </a:prstGeom>
        </p:spPr>
      </p:pic>
    </p:spTree>
    <p:extLst>
      <p:ext uri="{BB962C8B-B14F-4D97-AF65-F5344CB8AC3E}">
        <p14:creationId xmlns:p14="http://schemas.microsoft.com/office/powerpoint/2010/main" val="216704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BB7C56E7-2C90-4438-B612-2FC18A13D708}"/>
              </a:ext>
            </a:extLst>
          </p:cNvPr>
          <p:cNvSpPr/>
          <p:nvPr/>
        </p:nvSpPr>
        <p:spPr>
          <a:xfrm>
            <a:off x="4936499" y="1273337"/>
            <a:ext cx="2319003" cy="231900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798C9-BB2F-40B8-BC02-5D5870C8B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5895" y="1407856"/>
            <a:ext cx="2080211" cy="2049963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9022B-6450-4FAE-A866-3F784EF9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48" y="3457820"/>
            <a:ext cx="5995704" cy="11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7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E95520E-843C-48A9-83F4-C2852AA1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74" y="1492763"/>
            <a:ext cx="11476631" cy="22834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5B85D6-9DA4-4267-93BE-91F141139DC1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DE9968-628C-4F2A-ABA4-B59902E58EE7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59CD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D38CD6-63DC-45A4-A97A-E419CFA1E792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8CB888-FCAD-4C34-B27C-C0A0C2487A3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CA36C4-F43F-470C-A7A1-16A3F53FAAF2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59CD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14EC45-9BDA-42BD-A74D-63858E80D15C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DD45A2-BCE3-4427-A6A8-CA4F62A6FF28}"/>
              </a:ext>
            </a:extLst>
          </p:cNvPr>
          <p:cNvCxnSpPr>
            <a:cxnSpLocks/>
          </p:cNvCxnSpPr>
          <p:nvPr/>
        </p:nvCxnSpPr>
        <p:spPr>
          <a:xfrm>
            <a:off x="1600200" y="2731829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5FA80ED-EB17-4AB8-BC9A-435877736F79}"/>
              </a:ext>
            </a:extLst>
          </p:cNvPr>
          <p:cNvSpPr/>
          <p:nvPr/>
        </p:nvSpPr>
        <p:spPr>
          <a:xfrm>
            <a:off x="10636750" y="2495322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11" name="9">
            <a:extLst>
              <a:ext uri="{FF2B5EF4-FFF2-40B4-BE49-F238E27FC236}">
                <a16:creationId xmlns:a16="http://schemas.microsoft.com/office/drawing/2014/main" id="{379920B8-48F6-4DB4-9A5A-F679B860CA28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12" name="5">
              <a:extLst>
                <a:ext uri="{FF2B5EF4-FFF2-40B4-BE49-F238E27FC236}">
                  <a16:creationId xmlns:a16="http://schemas.microsoft.com/office/drawing/2014/main" id="{05D633F0-691E-4566-93C8-568554484634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6">
              <a:extLst>
                <a:ext uri="{FF2B5EF4-FFF2-40B4-BE49-F238E27FC236}">
                  <a16:creationId xmlns:a16="http://schemas.microsoft.com/office/drawing/2014/main" id="{5426F2F6-8B13-460C-920F-12EEE40FE942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7FC2F2-1DFC-46FD-9F60-9CD72D71286D}"/>
              </a:ext>
            </a:extLst>
          </p:cNvPr>
          <p:cNvGrpSpPr/>
          <p:nvPr/>
        </p:nvGrpSpPr>
        <p:grpSpPr>
          <a:xfrm>
            <a:off x="154058" y="13230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5" name="51">
              <a:extLst>
                <a:ext uri="{FF2B5EF4-FFF2-40B4-BE49-F238E27FC236}">
                  <a16:creationId xmlns:a16="http://schemas.microsoft.com/office/drawing/2014/main" id="{03413A44-5D46-4F78-9EEC-D47ADF29DA83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59C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C5B2BD-F10B-4992-8353-68D033CB1C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1019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FEA93A-50C7-48FB-9864-BA4F8D6AC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2895600" cy="289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FC7A9-52A1-430B-8E5C-768C55B8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923" y="2590800"/>
            <a:ext cx="657815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7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</TotalTime>
  <Words>203</Words>
  <Application>Microsoft Office PowerPoint</Application>
  <PresentationFormat>Widescreen</PresentationFormat>
  <Paragraphs>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#9Slide03 IcielNovecento sans E</vt:lpstr>
      <vt:lpstr>Arial</vt:lpstr>
      <vt:lpstr>Arial-Rounded</vt:lpstr>
      <vt:lpstr>Calibri</vt:lpstr>
      <vt:lpstr>Calibri Light</vt:lpstr>
      <vt:lpstr>HP001</vt:lpstr>
      <vt:lpstr>HP-167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33</cp:revision>
  <dcterms:created xsi:type="dcterms:W3CDTF">2021-10-24T02:45:18Z</dcterms:created>
  <dcterms:modified xsi:type="dcterms:W3CDTF">2021-12-26T02:26:28Z</dcterms:modified>
  <cp:category>9Slide.vn</cp:category>
</cp:coreProperties>
</file>