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18.jp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605" r:id="rId2"/>
    <p:sldId id="256" r:id="rId3"/>
    <p:sldId id="258" r:id="rId4"/>
    <p:sldId id="422" r:id="rId5"/>
    <p:sldId id="445" r:id="rId6"/>
    <p:sldId id="446" r:id="rId7"/>
    <p:sldId id="604" r:id="rId8"/>
    <p:sldId id="603"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E5D3"/>
    <a:srgbClr val="95CFC9"/>
    <a:srgbClr val="595959"/>
    <a:srgbClr val="C1E3E0"/>
    <a:srgbClr val="5A9C93"/>
    <a:srgbClr val="F5BDCD"/>
    <a:srgbClr val="ED81A1"/>
    <a:srgbClr val="CBE1DE"/>
    <a:srgbClr val="E75B83"/>
    <a:srgbClr val="DAA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01" autoAdjust="0"/>
    <p:restoredTop sz="90074" autoAdjust="0"/>
  </p:normalViewPr>
  <p:slideViewPr>
    <p:cSldViewPr>
      <p:cViewPr varScale="1">
        <p:scale>
          <a:sx n="63" d="100"/>
          <a:sy n="63" d="100"/>
        </p:scale>
        <p:origin x="792" y="60"/>
      </p:cViewPr>
      <p:guideLst>
        <p:guide orient="horz" pos="2160"/>
        <p:guide pos="3840"/>
      </p:guideLst>
    </p:cSldViewPr>
  </p:slideViewPr>
  <p:notesTextViewPr>
    <p:cViewPr>
      <p:scale>
        <a:sx n="1" d="1"/>
        <a:sy n="1" d="1"/>
      </p:scale>
      <p:origin x="0" y="0"/>
    </p:cViewPr>
  </p:notesTextViewPr>
  <p:notesViewPr>
    <p:cSldViewPr showGuides="1">
      <p:cViewPr varScale="1">
        <p:scale>
          <a:sx n="80" d="100"/>
          <a:sy n="80" d="100"/>
        </p:scale>
        <p:origin x="313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567890-AB9D-4D35-B151-A06CCA5C5E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7F02EFB-36EC-445D-9200-A80E6E0BBF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750CF6-4896-4A68-856C-319905ADE46F}" type="datetimeFigureOut">
              <a:rPr lang="en-US" smtClean="0"/>
              <a:t>12/19/2021</a:t>
            </a:fld>
            <a:endParaRPr lang="en-US"/>
          </a:p>
        </p:txBody>
      </p:sp>
      <p:sp>
        <p:nvSpPr>
          <p:cNvPr id="4" name="Footer Placeholder 3">
            <a:extLst>
              <a:ext uri="{FF2B5EF4-FFF2-40B4-BE49-F238E27FC236}">
                <a16:creationId xmlns:a16="http://schemas.microsoft.com/office/drawing/2014/main" id="{767D16CA-CEDF-4C24-A355-C69AD55581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9FEB6B4-4848-4498-BB26-9A1FED40D1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3E22D6-CDE8-415E-AF08-6181B3942E5E}" type="slidenum">
              <a:rPr lang="en-US" smtClean="0"/>
              <a:t>‹#›</a:t>
            </a:fld>
            <a:endParaRPr lang="en-US"/>
          </a:p>
        </p:txBody>
      </p:sp>
    </p:spTree>
    <p:extLst>
      <p:ext uri="{BB962C8B-B14F-4D97-AF65-F5344CB8AC3E}">
        <p14:creationId xmlns:p14="http://schemas.microsoft.com/office/powerpoint/2010/main" val="3830687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4765E-3A23-424C-9D1B-91196D7ABE34}" type="datetimeFigureOut">
              <a:rPr lang="en-US" smtClean="0"/>
              <a:t>12/19/2021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E78A2E-6084-495B-B7F9-EA8B207CE956}" type="slidenum">
              <a:rPr lang="en-US" smtClean="0"/>
              <a:t>‹#›</a:t>
            </a:fld>
            <a:endParaRPr lang="en-US"/>
          </a:p>
        </p:txBody>
      </p:sp>
    </p:spTree>
    <p:extLst>
      <p:ext uri="{BB962C8B-B14F-4D97-AF65-F5344CB8AC3E}">
        <p14:creationId xmlns:p14="http://schemas.microsoft.com/office/powerpoint/2010/main" val="944737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08E78A2E-6084-495B-B7F9-EA8B207CE956}" type="slidenum">
              <a:rPr lang="en-US" smtClean="0"/>
              <a:t>4</a:t>
            </a:fld>
            <a:endParaRPr lang="en-US"/>
          </a:p>
        </p:txBody>
      </p:sp>
    </p:spTree>
    <p:extLst>
      <p:ext uri="{BB962C8B-B14F-4D97-AF65-F5344CB8AC3E}">
        <p14:creationId xmlns:p14="http://schemas.microsoft.com/office/powerpoint/2010/main" val="2705522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latinLnBrk="0"/>
            <a:r>
              <a:rPr lang="en-US" b="0" i="0">
                <a:solidFill>
                  <a:srgbClr val="333333"/>
                </a:solidFill>
                <a:effectLst/>
                <a:latin typeface="OpenSans"/>
              </a:rPr>
              <a:t>C</a:t>
            </a:r>
            <a:r>
              <a:rPr lang="vi-VN" b="0" i="0">
                <a:solidFill>
                  <a:srgbClr val="333333"/>
                </a:solidFill>
                <a:effectLst/>
                <a:latin typeface="OpenSans"/>
              </a:rPr>
              <a:t>âu chuyện mà tớ thích là </a:t>
            </a:r>
            <a:r>
              <a:rPr lang="vi-VN" b="1" i="0">
                <a:solidFill>
                  <a:srgbClr val="333333"/>
                </a:solidFill>
                <a:effectLst/>
                <a:latin typeface="OpenSansBold"/>
              </a:rPr>
              <a:t>Sáng kiến của bé Hà </a:t>
            </a:r>
            <a:r>
              <a:rPr lang="vi-VN" b="0" i="0">
                <a:solidFill>
                  <a:srgbClr val="333333"/>
                </a:solidFill>
                <a:effectLst/>
                <a:latin typeface="OpenSans"/>
              </a:rPr>
              <a:t>của tác giả Hồ Phương. Bằng tình yêu thương dành cho ông bà, bạn Hà cùng với bố đã bàn nhau lấy ngày lập đông là ngày của ông bà. Bạn Hà còn cố gắng đạt thật nhiều điểm mười để làm quà dành tặng ông bà.</a:t>
            </a:r>
          </a:p>
        </p:txBody>
      </p:sp>
      <p:sp>
        <p:nvSpPr>
          <p:cNvPr id="4" name="Slide Number Placeholder 3"/>
          <p:cNvSpPr>
            <a:spLocks noGrp="1"/>
          </p:cNvSpPr>
          <p:nvPr>
            <p:ph type="sldNum" sz="quarter" idx="5"/>
          </p:nvPr>
        </p:nvSpPr>
        <p:spPr/>
        <p:txBody>
          <a:bodyPr/>
          <a:lstStyle/>
          <a:p>
            <a:fld id="{08E78A2E-6084-495B-B7F9-EA8B207CE956}" type="slidenum">
              <a:rPr lang="en-US" smtClean="0"/>
              <a:t>7</a:t>
            </a:fld>
            <a:endParaRPr lang="en-US"/>
          </a:p>
        </p:txBody>
      </p:sp>
    </p:spTree>
    <p:extLst>
      <p:ext uri="{BB962C8B-B14F-4D97-AF65-F5344CB8AC3E}">
        <p14:creationId xmlns:p14="http://schemas.microsoft.com/office/powerpoint/2010/main" val="123338793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9000"/>
            <a:lum/>
          </a:blip>
          <a:srcRect/>
          <a:tile tx="0" ty="0" sx="100000" sy="100000" flip="none" algn="tl"/>
        </a:blipFill>
        <a:effectLst/>
      </p:bgPr>
    </p:bg>
    <p:spTree>
      <p:nvGrpSpPr>
        <p:cNvPr id="1" name=""/>
        <p:cNvGrpSpPr/>
        <p:nvPr/>
      </p:nvGrpSpPr>
      <p:grpSpPr>
        <a:xfrm>
          <a:off x="0" y="0"/>
          <a:ext cx="0" cy="0"/>
          <a:chOff x="0" y="0"/>
          <a:chExt cx="0" cy="0"/>
        </a:xfrm>
      </p:grpSpPr>
      <p:pic>
        <p:nvPicPr>
          <p:cNvPr id="13" name="3">
            <a:extLst>
              <a:ext uri="{FF2B5EF4-FFF2-40B4-BE49-F238E27FC236}">
                <a16:creationId xmlns:a16="http://schemas.microsoft.com/office/drawing/2014/main" id="{53273099-D931-4DF5-BF61-E928A9BD06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4">
            <a:extLst>
              <a:ext uri="{FF2B5EF4-FFF2-40B4-BE49-F238E27FC236}">
                <a16:creationId xmlns:a16="http://schemas.microsoft.com/office/drawing/2014/main" id="{7A8DB52D-1180-4B6D-9BA6-E4D59985FCA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084531"/>
            <a:ext cx="12192000" cy="2773469"/>
          </a:xfrm>
          <a:prstGeom prst="rect">
            <a:avLst/>
          </a:prstGeom>
        </p:spPr>
      </p:pic>
      <p:pic>
        <p:nvPicPr>
          <p:cNvPr id="15" name="9">
            <a:extLst>
              <a:ext uri="{FF2B5EF4-FFF2-40B4-BE49-F238E27FC236}">
                <a16:creationId xmlns:a16="http://schemas.microsoft.com/office/drawing/2014/main" id="{8034E149-3BA2-4892-A791-AFC5C0D2EF7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800000" flipH="1">
            <a:off x="8517243" y="0"/>
            <a:ext cx="3674757" cy="3020348"/>
          </a:xfrm>
          <a:prstGeom prst="rect">
            <a:avLst/>
          </a:prstGeom>
        </p:spPr>
      </p:pic>
      <p:pic>
        <p:nvPicPr>
          <p:cNvPr id="16" name="10">
            <a:extLst>
              <a:ext uri="{FF2B5EF4-FFF2-40B4-BE49-F238E27FC236}">
                <a16:creationId xmlns:a16="http://schemas.microsoft.com/office/drawing/2014/main" id="{B7B290A1-8E2D-466B-9A49-8E6F6AEA6DD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3986" y="500604"/>
            <a:ext cx="786511" cy="584398"/>
          </a:xfrm>
          <a:prstGeom prst="rect">
            <a:avLst/>
          </a:prstGeom>
        </p:spPr>
      </p:pic>
      <p:pic>
        <p:nvPicPr>
          <p:cNvPr id="17" name="11">
            <a:extLst>
              <a:ext uri="{FF2B5EF4-FFF2-40B4-BE49-F238E27FC236}">
                <a16:creationId xmlns:a16="http://schemas.microsoft.com/office/drawing/2014/main" id="{151A3381-E4DA-4429-A470-32EB4F2619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54376" y="-64201"/>
            <a:ext cx="1535541" cy="902019"/>
          </a:xfrm>
          <a:prstGeom prst="rect">
            <a:avLst/>
          </a:prstGeom>
        </p:spPr>
      </p:pic>
      <p:pic>
        <p:nvPicPr>
          <p:cNvPr id="18" name="12">
            <a:extLst>
              <a:ext uri="{FF2B5EF4-FFF2-40B4-BE49-F238E27FC236}">
                <a16:creationId xmlns:a16="http://schemas.microsoft.com/office/drawing/2014/main" id="{3C9680E0-3E03-49F3-832E-E3CCD3F2AE1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331380" y="212454"/>
            <a:ext cx="1185863" cy="872548"/>
          </a:xfrm>
          <a:prstGeom prst="rect">
            <a:avLst/>
          </a:prstGeom>
        </p:spPr>
      </p:pic>
      <p:sp>
        <p:nvSpPr>
          <p:cNvPr id="19" name="13">
            <a:extLst>
              <a:ext uri="{FF2B5EF4-FFF2-40B4-BE49-F238E27FC236}">
                <a16:creationId xmlns:a16="http://schemas.microsoft.com/office/drawing/2014/main" id="{A7903D69-8A70-402E-AEE8-C52C9DFF53AC}"/>
              </a:ext>
            </a:extLst>
          </p:cNvPr>
          <p:cNvSpPr/>
          <p:nvPr userDrawn="1"/>
        </p:nvSpPr>
        <p:spPr>
          <a:xfrm>
            <a:off x="188393" y="133836"/>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93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14">
            <a:extLst>
              <a:ext uri="{FF2B5EF4-FFF2-40B4-BE49-F238E27FC236}">
                <a16:creationId xmlns:a16="http://schemas.microsoft.com/office/drawing/2014/main" id="{9DF72CE7-A9FB-4F00-84A5-D952B889DCDD}"/>
              </a:ext>
            </a:extLst>
          </p:cNvPr>
          <p:cNvSpPr/>
          <p:nvPr userDrawn="1"/>
        </p:nvSpPr>
        <p:spPr>
          <a:xfrm>
            <a:off x="27691" y="1352674"/>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93756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750"/>
                                        <p:tgtEl>
                                          <p:spTgt spid="14"/>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750"/>
                                        <p:tgtEl>
                                          <p:spTgt spid="15"/>
                                        </p:tgtEl>
                                      </p:cBhvr>
                                    </p:animEffect>
                                  </p:childTnLst>
                                </p:cTn>
                              </p:par>
                            </p:childTnLst>
                          </p:cTn>
                        </p:par>
                        <p:par>
                          <p:cTn id="12" fill="hold">
                            <p:stCondLst>
                              <p:cond delay="1500"/>
                            </p:stCondLst>
                            <p:childTnLst>
                              <p:par>
                                <p:cTn id="13" presetID="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0-#ppt_w/2"/>
                                          </p:val>
                                        </p:tav>
                                        <p:tav tm="100000">
                                          <p:val>
                                            <p:strVal val="#ppt_x"/>
                                          </p:val>
                                        </p:tav>
                                      </p:tavLst>
                                    </p:anim>
                                    <p:anim calcmode="lin" valueType="num">
                                      <p:cBhvr additive="base">
                                        <p:cTn id="16" dur="75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0-#ppt_w/2"/>
                                          </p:val>
                                        </p:tav>
                                        <p:tav tm="100000">
                                          <p:val>
                                            <p:strVal val="#ppt_x"/>
                                          </p:val>
                                        </p:tav>
                                      </p:tavLst>
                                    </p:anim>
                                    <p:anim calcmode="lin" valueType="num">
                                      <p:cBhvr additive="base">
                                        <p:cTn id="20" dur="75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0-#ppt_w/2"/>
                                          </p:val>
                                        </p:tav>
                                        <p:tav tm="100000">
                                          <p:val>
                                            <p:strVal val="#ppt_x"/>
                                          </p:val>
                                        </p:tav>
                                      </p:tavLst>
                                    </p:anim>
                                    <p:anim calcmode="lin" valueType="num">
                                      <p:cBhvr additive="base">
                                        <p:cTn id="24" dur="75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0-#ppt_w/2"/>
                                          </p:val>
                                        </p:tav>
                                        <p:tav tm="100000">
                                          <p:val>
                                            <p:strVal val="#ppt_x"/>
                                          </p:val>
                                        </p:tav>
                                      </p:tavLst>
                                    </p:anim>
                                    <p:anim calcmode="lin" valueType="num">
                                      <p:cBhvr additive="base">
                                        <p:cTn id="28" dur="75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0-#ppt_w/2"/>
                                          </p:val>
                                        </p:tav>
                                        <p:tav tm="100000">
                                          <p:val>
                                            <p:strVal val="#ppt_x"/>
                                          </p:val>
                                        </p:tav>
                                      </p:tavLst>
                                    </p:anim>
                                    <p:anim calcmode="lin" valueType="num">
                                      <p:cBhvr additive="base">
                                        <p:cTn id="32" dur="75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E0269-FE0B-4066-835B-ECC0AA93ADD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383AA3-2289-4CAF-86F9-01BE72AB444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1C0B9A-F33C-4622-A756-B2421AB817A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A6281A-1830-4814-B723-E1F279007EDF}"/>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12/19/2021</a:t>
            </a:fld>
            <a:endParaRPr lang="en-US"/>
          </a:p>
        </p:txBody>
      </p:sp>
      <p:sp>
        <p:nvSpPr>
          <p:cNvPr id="6" name="Footer Placeholder 5">
            <a:extLst>
              <a:ext uri="{FF2B5EF4-FFF2-40B4-BE49-F238E27FC236}">
                <a16:creationId xmlns:a16="http://schemas.microsoft.com/office/drawing/2014/main" id="{EF000917-3CA7-4433-BD25-355BF2FEFE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2C198B6-AE48-49AD-B28F-70E324843949}"/>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2450241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5AA1-0564-4E5D-856D-F400B3A996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449DAB-1A7E-47A1-8BE0-10731FE1A19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1FEB7-BE6C-43DF-91CB-23C4B2D4EA9A}"/>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12/19/2021</a:t>
            </a:fld>
            <a:endParaRPr lang="en-US"/>
          </a:p>
        </p:txBody>
      </p:sp>
      <p:sp>
        <p:nvSpPr>
          <p:cNvPr id="5" name="Footer Placeholder 4">
            <a:extLst>
              <a:ext uri="{FF2B5EF4-FFF2-40B4-BE49-F238E27FC236}">
                <a16:creationId xmlns:a16="http://schemas.microsoft.com/office/drawing/2014/main" id="{9E17E451-88DF-44CE-8DBB-4CA3AD8AF6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CD2309-C0B5-48BE-A6CD-A6B1F4E96AE9}"/>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1258101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A7B72F-5362-4E31-BB79-4A0418010C3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B29E1F-ABE9-4306-97B6-BC71FA91D5F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0116F6-698F-4CE9-B750-782B1637AA20}"/>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12/19/2021</a:t>
            </a:fld>
            <a:endParaRPr lang="en-US"/>
          </a:p>
        </p:txBody>
      </p:sp>
      <p:sp>
        <p:nvSpPr>
          <p:cNvPr id="5" name="Footer Placeholder 4">
            <a:extLst>
              <a:ext uri="{FF2B5EF4-FFF2-40B4-BE49-F238E27FC236}">
                <a16:creationId xmlns:a16="http://schemas.microsoft.com/office/drawing/2014/main" id="{5458FCED-E539-4660-971D-EFFE9E9BE6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5DC38D-F527-4CCD-B2B6-5EE073607D09}"/>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3533615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514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5983328-5D9C-4CDA-A4B0-8F0932BA2C1A}" type="datetimeFigureOut">
              <a:rPr lang="en-US" smtClean="0"/>
              <a:t>12/19/2021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01538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pic>
        <p:nvPicPr>
          <p:cNvPr id="3" name="18">
            <a:extLst>
              <a:ext uri="{FF2B5EF4-FFF2-40B4-BE49-F238E27FC236}">
                <a16:creationId xmlns:a16="http://schemas.microsoft.com/office/drawing/2014/main" id="{6525C21E-D246-48FD-80D0-062FE4897E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19">
            <a:extLst>
              <a:ext uri="{FF2B5EF4-FFF2-40B4-BE49-F238E27FC236}">
                <a16:creationId xmlns:a16="http://schemas.microsoft.com/office/drawing/2014/main" id="{51750B26-B318-4182-ACCE-B22F87C556D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443079" y="224265"/>
            <a:ext cx="1330058" cy="529084"/>
          </a:xfrm>
          <a:prstGeom prst="rect">
            <a:avLst/>
          </a:prstGeom>
        </p:spPr>
      </p:pic>
      <p:pic>
        <p:nvPicPr>
          <p:cNvPr id="7" name="6">
            <a:extLst>
              <a:ext uri="{FF2B5EF4-FFF2-40B4-BE49-F238E27FC236}">
                <a16:creationId xmlns:a16="http://schemas.microsoft.com/office/drawing/2014/main" id="{095FF9B0-E1AA-42BF-8723-FE2D8C418D7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084531"/>
            <a:ext cx="12192000" cy="2773469"/>
          </a:xfrm>
          <a:prstGeom prst="rect">
            <a:avLst/>
          </a:prstGeom>
        </p:spPr>
      </p:pic>
      <p:pic>
        <p:nvPicPr>
          <p:cNvPr id="13" name="11">
            <a:extLst>
              <a:ext uri="{FF2B5EF4-FFF2-40B4-BE49-F238E27FC236}">
                <a16:creationId xmlns:a16="http://schemas.microsoft.com/office/drawing/2014/main" id="{86594575-59B4-428E-894E-5C016D537A3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28800" y="3531458"/>
            <a:ext cx="1156833" cy="1160256"/>
          </a:xfrm>
          <a:prstGeom prst="rect">
            <a:avLst/>
          </a:prstGeom>
        </p:spPr>
      </p:pic>
      <p:pic>
        <p:nvPicPr>
          <p:cNvPr id="14" name="12">
            <a:extLst>
              <a:ext uri="{FF2B5EF4-FFF2-40B4-BE49-F238E27FC236}">
                <a16:creationId xmlns:a16="http://schemas.microsoft.com/office/drawing/2014/main" id="{20F78CEF-9271-491F-AEE5-AB442557CC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9144000" y="3576257"/>
            <a:ext cx="1156833" cy="1160256"/>
          </a:xfrm>
          <a:prstGeom prst="rect">
            <a:avLst/>
          </a:prstGeom>
        </p:spPr>
      </p:pic>
      <p:pic>
        <p:nvPicPr>
          <p:cNvPr id="15" name="23">
            <a:extLst>
              <a:ext uri="{FF2B5EF4-FFF2-40B4-BE49-F238E27FC236}">
                <a16:creationId xmlns:a16="http://schemas.microsoft.com/office/drawing/2014/main" id="{9C059E11-E424-4DFA-95B6-24BB3F156A0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591800" y="753349"/>
            <a:ext cx="1331922" cy="1020785"/>
          </a:xfrm>
          <a:prstGeom prst="rect">
            <a:avLst/>
          </a:prstGeom>
        </p:spPr>
      </p:pic>
      <p:pic>
        <p:nvPicPr>
          <p:cNvPr id="16" name="25">
            <a:extLst>
              <a:ext uri="{FF2B5EF4-FFF2-40B4-BE49-F238E27FC236}">
                <a16:creationId xmlns:a16="http://schemas.microsoft.com/office/drawing/2014/main" id="{DAAF3A3D-FB74-456C-9623-E2C138F250D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84754" y="1038842"/>
            <a:ext cx="1185863" cy="1003423"/>
          </a:xfrm>
          <a:prstGeom prst="rect">
            <a:avLst/>
          </a:prstGeom>
        </p:spPr>
      </p:pic>
      <p:pic>
        <p:nvPicPr>
          <p:cNvPr id="17" name="26">
            <a:extLst>
              <a:ext uri="{FF2B5EF4-FFF2-40B4-BE49-F238E27FC236}">
                <a16:creationId xmlns:a16="http://schemas.microsoft.com/office/drawing/2014/main" id="{2690F4F5-39B8-45EC-96A5-512A74F8AB2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179854" y="1943574"/>
            <a:ext cx="823892" cy="1338169"/>
          </a:xfrm>
          <a:prstGeom prst="rect">
            <a:avLst/>
          </a:prstGeom>
        </p:spPr>
      </p:pic>
      <p:pic>
        <p:nvPicPr>
          <p:cNvPr id="18" name="27">
            <a:extLst>
              <a:ext uri="{FF2B5EF4-FFF2-40B4-BE49-F238E27FC236}">
                <a16:creationId xmlns:a16="http://schemas.microsoft.com/office/drawing/2014/main" id="{141D6850-FC06-4D5B-A8FC-222DDC140AF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77602" y="2390551"/>
            <a:ext cx="731361" cy="1180151"/>
          </a:xfrm>
          <a:prstGeom prst="rect">
            <a:avLst/>
          </a:prstGeom>
        </p:spPr>
      </p:pic>
    </p:spTree>
    <p:extLst>
      <p:ext uri="{BB962C8B-B14F-4D97-AF65-F5344CB8AC3E}">
        <p14:creationId xmlns:p14="http://schemas.microsoft.com/office/powerpoint/2010/main" val="1651985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par>
                                <p:cTn id="8" presetID="53"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p:cTn id="10" dur="750" fill="hold"/>
                                        <p:tgtEl>
                                          <p:spTgt spid="17"/>
                                        </p:tgtEl>
                                        <p:attrNameLst>
                                          <p:attrName>ppt_w</p:attrName>
                                        </p:attrNameLst>
                                      </p:cBhvr>
                                      <p:tavLst>
                                        <p:tav tm="0">
                                          <p:val>
                                            <p:fltVal val="0"/>
                                          </p:val>
                                        </p:tav>
                                        <p:tav tm="100000">
                                          <p:val>
                                            <p:strVal val="#ppt_w"/>
                                          </p:val>
                                        </p:tav>
                                      </p:tavLst>
                                    </p:anim>
                                    <p:anim calcmode="lin" valueType="num">
                                      <p:cBhvr>
                                        <p:cTn id="11" dur="750" fill="hold"/>
                                        <p:tgtEl>
                                          <p:spTgt spid="17"/>
                                        </p:tgtEl>
                                        <p:attrNameLst>
                                          <p:attrName>ppt_h</p:attrName>
                                        </p:attrNameLst>
                                      </p:cBhvr>
                                      <p:tavLst>
                                        <p:tav tm="0">
                                          <p:val>
                                            <p:fltVal val="0"/>
                                          </p:val>
                                        </p:tav>
                                        <p:tav tm="100000">
                                          <p:val>
                                            <p:strVal val="#ppt_h"/>
                                          </p:val>
                                        </p:tav>
                                      </p:tavLst>
                                    </p:anim>
                                    <p:animEffect transition="in" filter="fade">
                                      <p:cBhvr>
                                        <p:cTn id="12" dur="750"/>
                                        <p:tgtEl>
                                          <p:spTgt spid="17"/>
                                        </p:tgtEl>
                                      </p:cBhvr>
                                    </p:animEffect>
                                  </p:childTnLst>
                                </p:cTn>
                              </p:par>
                              <p:par>
                                <p:cTn id="13" presetID="53" presetClass="entr" presetSubtype="16"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750" fill="hold"/>
                                        <p:tgtEl>
                                          <p:spTgt spid="16"/>
                                        </p:tgtEl>
                                        <p:attrNameLst>
                                          <p:attrName>ppt_w</p:attrName>
                                        </p:attrNameLst>
                                      </p:cBhvr>
                                      <p:tavLst>
                                        <p:tav tm="0">
                                          <p:val>
                                            <p:fltVal val="0"/>
                                          </p:val>
                                        </p:tav>
                                        <p:tav tm="100000">
                                          <p:val>
                                            <p:strVal val="#ppt_w"/>
                                          </p:val>
                                        </p:tav>
                                      </p:tavLst>
                                    </p:anim>
                                    <p:anim calcmode="lin" valueType="num">
                                      <p:cBhvr>
                                        <p:cTn id="16" dur="750" fill="hold"/>
                                        <p:tgtEl>
                                          <p:spTgt spid="16"/>
                                        </p:tgtEl>
                                        <p:attrNameLst>
                                          <p:attrName>ppt_h</p:attrName>
                                        </p:attrNameLst>
                                      </p:cBhvr>
                                      <p:tavLst>
                                        <p:tav tm="0">
                                          <p:val>
                                            <p:fltVal val="0"/>
                                          </p:val>
                                        </p:tav>
                                        <p:tav tm="100000">
                                          <p:val>
                                            <p:strVal val="#ppt_h"/>
                                          </p:val>
                                        </p:tav>
                                      </p:tavLst>
                                    </p:anim>
                                    <p:animEffect transition="in" filter="fade">
                                      <p:cBhvr>
                                        <p:cTn id="17" dur="750"/>
                                        <p:tgtEl>
                                          <p:spTgt spid="16"/>
                                        </p:tgtEl>
                                      </p:cBhvr>
                                    </p:animEffect>
                                  </p:childTnLst>
                                </p:cTn>
                              </p:par>
                              <p:par>
                                <p:cTn id="18" presetID="53" presetClass="entr" presetSubtype="16"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750" fill="hold"/>
                                        <p:tgtEl>
                                          <p:spTgt spid="18"/>
                                        </p:tgtEl>
                                        <p:attrNameLst>
                                          <p:attrName>ppt_w</p:attrName>
                                        </p:attrNameLst>
                                      </p:cBhvr>
                                      <p:tavLst>
                                        <p:tav tm="0">
                                          <p:val>
                                            <p:fltVal val="0"/>
                                          </p:val>
                                        </p:tav>
                                        <p:tav tm="100000">
                                          <p:val>
                                            <p:strVal val="#ppt_w"/>
                                          </p:val>
                                        </p:tav>
                                      </p:tavLst>
                                    </p:anim>
                                    <p:anim calcmode="lin" valueType="num">
                                      <p:cBhvr>
                                        <p:cTn id="21" dur="750" fill="hold"/>
                                        <p:tgtEl>
                                          <p:spTgt spid="18"/>
                                        </p:tgtEl>
                                        <p:attrNameLst>
                                          <p:attrName>ppt_h</p:attrName>
                                        </p:attrNameLst>
                                      </p:cBhvr>
                                      <p:tavLst>
                                        <p:tav tm="0">
                                          <p:val>
                                            <p:fltVal val="0"/>
                                          </p:val>
                                        </p:tav>
                                        <p:tav tm="100000">
                                          <p:val>
                                            <p:strVal val="#ppt_h"/>
                                          </p:val>
                                        </p:tav>
                                      </p:tavLst>
                                    </p:anim>
                                    <p:animEffect transition="in" filter="fade">
                                      <p:cBhvr>
                                        <p:cTn id="22" dur="750"/>
                                        <p:tgtEl>
                                          <p:spTgt spid="18"/>
                                        </p:tgtEl>
                                      </p:cBhvr>
                                    </p:animEffect>
                                  </p:childTnLst>
                                </p:cTn>
                              </p:par>
                              <p:par>
                                <p:cTn id="23" presetID="53" presetClass="entr" presetSubtype="16"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750" fill="hold"/>
                                        <p:tgtEl>
                                          <p:spTgt spid="15"/>
                                        </p:tgtEl>
                                        <p:attrNameLst>
                                          <p:attrName>ppt_w</p:attrName>
                                        </p:attrNameLst>
                                      </p:cBhvr>
                                      <p:tavLst>
                                        <p:tav tm="0">
                                          <p:val>
                                            <p:fltVal val="0"/>
                                          </p:val>
                                        </p:tav>
                                        <p:tav tm="100000">
                                          <p:val>
                                            <p:strVal val="#ppt_w"/>
                                          </p:val>
                                        </p:tav>
                                      </p:tavLst>
                                    </p:anim>
                                    <p:anim calcmode="lin" valueType="num">
                                      <p:cBhvr>
                                        <p:cTn id="26" dur="750" fill="hold"/>
                                        <p:tgtEl>
                                          <p:spTgt spid="15"/>
                                        </p:tgtEl>
                                        <p:attrNameLst>
                                          <p:attrName>ppt_h</p:attrName>
                                        </p:attrNameLst>
                                      </p:cBhvr>
                                      <p:tavLst>
                                        <p:tav tm="0">
                                          <p:val>
                                            <p:fltVal val="0"/>
                                          </p:val>
                                        </p:tav>
                                        <p:tav tm="100000">
                                          <p:val>
                                            <p:strVal val="#ppt_h"/>
                                          </p:val>
                                        </p:tav>
                                      </p:tavLst>
                                    </p:anim>
                                    <p:animEffect transition="in" filter="fade">
                                      <p:cBhvr>
                                        <p:cTn id="27" dur="750"/>
                                        <p:tgtEl>
                                          <p:spTgt spid="15"/>
                                        </p:tgtEl>
                                      </p:cBhvr>
                                    </p:animEffect>
                                  </p:childTnLst>
                                </p:cTn>
                              </p:par>
                              <p:par>
                                <p:cTn id="28" presetID="53" presetClass="entr" presetSubtype="1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750" fill="hold"/>
                                        <p:tgtEl>
                                          <p:spTgt spid="12"/>
                                        </p:tgtEl>
                                        <p:attrNameLst>
                                          <p:attrName>ppt_w</p:attrName>
                                        </p:attrNameLst>
                                      </p:cBhvr>
                                      <p:tavLst>
                                        <p:tav tm="0">
                                          <p:val>
                                            <p:fltVal val="0"/>
                                          </p:val>
                                        </p:tav>
                                        <p:tav tm="100000">
                                          <p:val>
                                            <p:strVal val="#ppt_w"/>
                                          </p:val>
                                        </p:tav>
                                      </p:tavLst>
                                    </p:anim>
                                    <p:anim calcmode="lin" valueType="num">
                                      <p:cBhvr>
                                        <p:cTn id="31" dur="750" fill="hold"/>
                                        <p:tgtEl>
                                          <p:spTgt spid="12"/>
                                        </p:tgtEl>
                                        <p:attrNameLst>
                                          <p:attrName>ppt_h</p:attrName>
                                        </p:attrNameLst>
                                      </p:cBhvr>
                                      <p:tavLst>
                                        <p:tav tm="0">
                                          <p:val>
                                            <p:fltVal val="0"/>
                                          </p:val>
                                        </p:tav>
                                        <p:tav tm="100000">
                                          <p:val>
                                            <p:strVal val="#ppt_h"/>
                                          </p:val>
                                        </p:tav>
                                      </p:tavLst>
                                    </p:anim>
                                    <p:animEffect transition="in" filter="fade">
                                      <p:cBhvr>
                                        <p:cTn id="32" dur="750"/>
                                        <p:tgtEl>
                                          <p:spTgt spid="12"/>
                                        </p:tgtEl>
                                      </p:cBhvr>
                                    </p:animEffect>
                                  </p:childTnLst>
                                </p:cTn>
                              </p:par>
                            </p:childTnLst>
                          </p:cTn>
                        </p:par>
                        <p:par>
                          <p:cTn id="33" fill="hold">
                            <p:stCondLst>
                              <p:cond delay="750"/>
                            </p:stCondLst>
                            <p:childTnLst>
                              <p:par>
                                <p:cTn id="34" presetID="22" presetClass="entr" presetSubtype="4"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750"/>
                                        <p:tgtEl>
                                          <p:spTgt spid="14"/>
                                        </p:tgtEl>
                                      </p:cBhvr>
                                    </p:animEffect>
                                  </p:childTnLst>
                                </p:cTn>
                              </p:par>
                              <p:par>
                                <p:cTn id="37" presetID="2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alphaModFix amt="64000"/>
            <a:lum/>
          </a:blip>
          <a:srcRect/>
          <a:stretch>
            <a:fillRect/>
          </a:stretch>
        </a:blipFill>
        <a:effectLst/>
      </p:bgPr>
    </p:bg>
    <p:spTree>
      <p:nvGrpSpPr>
        <p:cNvPr id="1" name=""/>
        <p:cNvGrpSpPr/>
        <p:nvPr/>
      </p:nvGrpSpPr>
      <p:grpSpPr>
        <a:xfrm>
          <a:off x="0" y="0"/>
          <a:ext cx="0" cy="0"/>
          <a:chOff x="0" y="0"/>
          <a:chExt cx="0" cy="0"/>
        </a:xfrm>
      </p:grpSpPr>
      <p:pic>
        <p:nvPicPr>
          <p:cNvPr id="6" name="3">
            <a:extLst>
              <a:ext uri="{FF2B5EF4-FFF2-40B4-BE49-F238E27FC236}">
                <a16:creationId xmlns:a16="http://schemas.microsoft.com/office/drawing/2014/main" id="{E85BFB20-FF96-4CDF-A0A1-74B8B7AD9D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6">
            <a:extLst>
              <a:ext uri="{FF2B5EF4-FFF2-40B4-BE49-F238E27FC236}">
                <a16:creationId xmlns:a16="http://schemas.microsoft.com/office/drawing/2014/main" id="{1A21F937-D670-4C1C-86D4-17217DC9F1D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0179181" y="0"/>
            <a:ext cx="2012818" cy="2273300"/>
          </a:xfrm>
          <a:prstGeom prst="rect">
            <a:avLst/>
          </a:prstGeom>
        </p:spPr>
      </p:pic>
      <p:pic>
        <p:nvPicPr>
          <p:cNvPr id="8" name="9">
            <a:extLst>
              <a:ext uri="{FF2B5EF4-FFF2-40B4-BE49-F238E27FC236}">
                <a16:creationId xmlns:a16="http://schemas.microsoft.com/office/drawing/2014/main" id="{B4656026-33FE-4287-9315-A49D0F658C8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25000" y="71532"/>
            <a:ext cx="1148179" cy="674472"/>
          </a:xfrm>
          <a:prstGeom prst="rect">
            <a:avLst/>
          </a:prstGeom>
        </p:spPr>
      </p:pic>
      <p:pic>
        <p:nvPicPr>
          <p:cNvPr id="9" name="15">
            <a:extLst>
              <a:ext uri="{FF2B5EF4-FFF2-40B4-BE49-F238E27FC236}">
                <a16:creationId xmlns:a16="http://schemas.microsoft.com/office/drawing/2014/main" id="{34C43DE0-DF1A-4992-9420-0E5A5FEA670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71532"/>
            <a:ext cx="1247775" cy="894869"/>
          </a:xfrm>
          <a:prstGeom prst="rect">
            <a:avLst/>
          </a:prstGeom>
        </p:spPr>
      </p:pic>
      <p:pic>
        <p:nvPicPr>
          <p:cNvPr id="11" name="19">
            <a:extLst>
              <a:ext uri="{FF2B5EF4-FFF2-40B4-BE49-F238E27FC236}">
                <a16:creationId xmlns:a16="http://schemas.microsoft.com/office/drawing/2014/main" id="{A39B0529-7860-4221-BDA7-0CF817F4D2D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H="1">
            <a:off x="1066800" y="182424"/>
            <a:ext cx="1330058" cy="529084"/>
          </a:xfrm>
          <a:prstGeom prst="rect">
            <a:avLst/>
          </a:prstGeom>
        </p:spPr>
      </p:pic>
      <p:pic>
        <p:nvPicPr>
          <p:cNvPr id="12" name="6">
            <a:extLst>
              <a:ext uri="{FF2B5EF4-FFF2-40B4-BE49-F238E27FC236}">
                <a16:creationId xmlns:a16="http://schemas.microsoft.com/office/drawing/2014/main" id="{8D386344-2B28-432E-B545-0B39A5FE8DA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4084531"/>
            <a:ext cx="12192000" cy="2773469"/>
          </a:xfrm>
          <a:prstGeom prst="rect">
            <a:avLst/>
          </a:prstGeom>
        </p:spPr>
      </p:pic>
    </p:spTree>
    <p:extLst>
      <p:ext uri="{BB962C8B-B14F-4D97-AF65-F5344CB8AC3E}">
        <p14:creationId xmlns:p14="http://schemas.microsoft.com/office/powerpoint/2010/main" val="43084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pic>
        <p:nvPicPr>
          <p:cNvPr id="12" name="3">
            <a:extLst>
              <a:ext uri="{FF2B5EF4-FFF2-40B4-BE49-F238E27FC236}">
                <a16:creationId xmlns:a16="http://schemas.microsoft.com/office/drawing/2014/main" id="{2C1745AF-A78E-48EB-B3D9-3C23E05A58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A077AEE2-606E-44A7-9E7E-FE4E29B31F60}"/>
              </a:ext>
            </a:extLst>
          </p:cNvPr>
          <p:cNvSpPr/>
          <p:nvPr userDrawn="1"/>
        </p:nvSpPr>
        <p:spPr>
          <a:xfrm>
            <a:off x="138402" y="125599"/>
            <a:ext cx="11915196" cy="6606802"/>
          </a:xfrm>
          <a:prstGeom prst="rect">
            <a:avLst/>
          </a:prstGeom>
          <a:solidFill>
            <a:schemeClr val="bg1">
              <a:alpha val="74000"/>
            </a:schemeClr>
          </a:solidFill>
          <a:ln w="28575">
            <a:solidFill>
              <a:srgbClr val="DEA9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10">
            <a:extLst>
              <a:ext uri="{FF2B5EF4-FFF2-40B4-BE49-F238E27FC236}">
                <a16:creationId xmlns:a16="http://schemas.microsoft.com/office/drawing/2014/main" id="{A1BE1AD1-4E8C-423E-AED3-ECF988FF5A1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6399" y="215673"/>
            <a:ext cx="786511" cy="584398"/>
          </a:xfrm>
          <a:prstGeom prst="rect">
            <a:avLst/>
          </a:prstGeom>
        </p:spPr>
      </p:pic>
      <p:sp>
        <p:nvSpPr>
          <p:cNvPr id="10" name="13">
            <a:extLst>
              <a:ext uri="{FF2B5EF4-FFF2-40B4-BE49-F238E27FC236}">
                <a16:creationId xmlns:a16="http://schemas.microsoft.com/office/drawing/2014/main" id="{50DF92FD-3E09-4A96-96C1-3AE7065CD0BA}"/>
              </a:ext>
            </a:extLst>
          </p:cNvPr>
          <p:cNvSpPr/>
          <p:nvPr userDrawn="1"/>
        </p:nvSpPr>
        <p:spPr>
          <a:xfrm>
            <a:off x="11699730" y="100388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93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14">
            <a:extLst>
              <a:ext uri="{FF2B5EF4-FFF2-40B4-BE49-F238E27FC236}">
                <a16:creationId xmlns:a16="http://schemas.microsoft.com/office/drawing/2014/main" id="{DFD796FF-9760-45F7-AB54-358BDA2584E0}"/>
              </a:ext>
            </a:extLst>
          </p:cNvPr>
          <p:cNvSpPr/>
          <p:nvPr userDrawn="1"/>
        </p:nvSpPr>
        <p:spPr>
          <a:xfrm>
            <a:off x="11712220" y="1524000"/>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9">
            <a:extLst>
              <a:ext uri="{FF2B5EF4-FFF2-40B4-BE49-F238E27FC236}">
                <a16:creationId xmlns:a16="http://schemas.microsoft.com/office/drawing/2014/main" id="{95DA08BF-84D5-445E-B7D4-F92EBA880B8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34571" y="125599"/>
            <a:ext cx="1148179" cy="674472"/>
          </a:xfrm>
          <a:prstGeom prst="rect">
            <a:avLst/>
          </a:prstGeom>
        </p:spPr>
      </p:pic>
      <p:pic>
        <p:nvPicPr>
          <p:cNvPr id="13" name="6">
            <a:extLst>
              <a:ext uri="{FF2B5EF4-FFF2-40B4-BE49-F238E27FC236}">
                <a16:creationId xmlns:a16="http://schemas.microsoft.com/office/drawing/2014/main" id="{7BFBCEAF-B51B-4244-8A86-72D6F4C8D7F3}"/>
              </a:ext>
            </a:extLst>
          </p:cNvPr>
          <p:cNvPicPr>
            <a:picLocks noChangeAspect="1"/>
          </p:cNvPicPr>
          <p:nvPr userDrawn="1"/>
        </p:nvPicPr>
        <p:blipFill>
          <a:blip r:embed="rId6">
            <a:alphaModFix amt="41000"/>
            <a:extLst>
              <a:ext uri="{28A0092B-C50C-407E-A947-70E740481C1C}">
                <a14:useLocalDpi xmlns:a14="http://schemas.microsoft.com/office/drawing/2010/main" val="0"/>
              </a:ext>
            </a:extLst>
          </a:blip>
          <a:stretch>
            <a:fillRect/>
          </a:stretch>
        </p:blipFill>
        <p:spPr>
          <a:xfrm>
            <a:off x="0" y="4084531"/>
            <a:ext cx="12192000" cy="2773469"/>
          </a:xfrm>
          <a:prstGeom prst="rect">
            <a:avLst/>
          </a:prstGeom>
        </p:spPr>
      </p:pic>
    </p:spTree>
    <p:extLst>
      <p:ext uri="{BB962C8B-B14F-4D97-AF65-F5344CB8AC3E}">
        <p14:creationId xmlns:p14="http://schemas.microsoft.com/office/powerpoint/2010/main" val="1792908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3">
            <a:extLst>
              <a:ext uri="{FF2B5EF4-FFF2-40B4-BE49-F238E27FC236}">
                <a16:creationId xmlns:a16="http://schemas.microsoft.com/office/drawing/2014/main" id="{6C19E804-B336-4B6C-B68E-38CE7244E0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9EEE208-0AA2-4E27-805E-B6B829E78BDA}"/>
              </a:ext>
            </a:extLst>
          </p:cNvPr>
          <p:cNvSpPr/>
          <p:nvPr userDrawn="1"/>
        </p:nvSpPr>
        <p:spPr>
          <a:xfrm>
            <a:off x="138402" y="125599"/>
            <a:ext cx="11915196" cy="6606802"/>
          </a:xfrm>
          <a:prstGeom prst="rect">
            <a:avLst/>
          </a:prstGeom>
          <a:solidFill>
            <a:schemeClr val="bg1">
              <a:alpha val="74000"/>
            </a:schemeClr>
          </a:solidFill>
          <a:ln w="28575">
            <a:solidFill>
              <a:srgbClr val="DEA9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10">
            <a:extLst>
              <a:ext uri="{FF2B5EF4-FFF2-40B4-BE49-F238E27FC236}">
                <a16:creationId xmlns:a16="http://schemas.microsoft.com/office/drawing/2014/main" id="{FB02F19D-0148-4F8F-88FB-F5482CED43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6399" y="215673"/>
            <a:ext cx="786511" cy="584398"/>
          </a:xfrm>
          <a:prstGeom prst="rect">
            <a:avLst/>
          </a:prstGeom>
        </p:spPr>
      </p:pic>
      <p:sp>
        <p:nvSpPr>
          <p:cNvPr id="6" name="13">
            <a:extLst>
              <a:ext uri="{FF2B5EF4-FFF2-40B4-BE49-F238E27FC236}">
                <a16:creationId xmlns:a16="http://schemas.microsoft.com/office/drawing/2014/main" id="{467EA4DF-BCE8-4C37-A4F5-5359F1A93F9B}"/>
              </a:ext>
            </a:extLst>
          </p:cNvPr>
          <p:cNvSpPr/>
          <p:nvPr userDrawn="1"/>
        </p:nvSpPr>
        <p:spPr>
          <a:xfrm>
            <a:off x="11699730" y="100388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93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14">
            <a:extLst>
              <a:ext uri="{FF2B5EF4-FFF2-40B4-BE49-F238E27FC236}">
                <a16:creationId xmlns:a16="http://schemas.microsoft.com/office/drawing/2014/main" id="{A01DC9A1-9E57-47BA-8816-F8F1F986D525}"/>
              </a:ext>
            </a:extLst>
          </p:cNvPr>
          <p:cNvSpPr/>
          <p:nvPr userDrawn="1"/>
        </p:nvSpPr>
        <p:spPr>
          <a:xfrm>
            <a:off x="11712220" y="1524000"/>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9">
            <a:extLst>
              <a:ext uri="{FF2B5EF4-FFF2-40B4-BE49-F238E27FC236}">
                <a16:creationId xmlns:a16="http://schemas.microsoft.com/office/drawing/2014/main" id="{48F398B5-BFE0-417C-8F89-30881E9FE6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34571" y="125599"/>
            <a:ext cx="1148179" cy="674472"/>
          </a:xfrm>
          <a:prstGeom prst="rect">
            <a:avLst/>
          </a:prstGeom>
        </p:spPr>
      </p:pic>
    </p:spTree>
    <p:extLst>
      <p:ext uri="{BB962C8B-B14F-4D97-AF65-F5344CB8AC3E}">
        <p14:creationId xmlns:p14="http://schemas.microsoft.com/office/powerpoint/2010/main" val="1791170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728AC4-029A-478E-86C4-F411D470A1EC}"/>
              </a:ext>
            </a:extLst>
          </p:cNvPr>
          <p:cNvSpPr txBox="1"/>
          <p:nvPr userDrawn="1"/>
        </p:nvSpPr>
        <p:spPr>
          <a:xfrm>
            <a:off x="3886200" y="2743200"/>
            <a:ext cx="3200400" cy="1015663"/>
          </a:xfrm>
          <a:prstGeom prst="rect">
            <a:avLst/>
          </a:prstGeom>
          <a:noFill/>
          <a:effectLst>
            <a:glow rad="101600">
              <a:schemeClr val="accent4">
                <a:satMod val="175000"/>
                <a:alpha val="40000"/>
              </a:schemeClr>
            </a:glow>
            <a:outerShdw blurRad="50800" dist="50800" dir="5400000" algn="ctr" rotWithShape="0">
              <a:srgbClr val="71DDCC"/>
            </a:outerShdw>
            <a:softEdge rad="12700"/>
          </a:effectLst>
          <a:scene3d>
            <a:camera prst="orthographicFront"/>
            <a:lightRig rig="threePt" dir="t"/>
          </a:scene3d>
          <a:sp3d extrusionH="76200">
            <a:extrusionClr>
              <a:srgbClr val="28A48F"/>
            </a:extrusionClr>
          </a:sp3d>
        </p:spPr>
        <p:txBody>
          <a:bodyPr wrap="square" rtlCol="0">
            <a:spAutoFit/>
          </a:bodyPr>
          <a:lstStyle/>
          <a:p>
            <a:pPr algn="dist"/>
            <a:r>
              <a:rPr lang="en-US" sz="6000">
                <a:solidFill>
                  <a:srgbClr val="00B050"/>
                </a:solidFill>
                <a:effectLst>
                  <a:outerShdw blurRad="38100" dist="38100" dir="2700000" algn="tl">
                    <a:srgbClr val="000000">
                      <a:alpha val="43137"/>
                    </a:srgbClr>
                  </a:outerShdw>
                </a:effectLst>
                <a:latin typeface="#9Slide07 SFU Rhythm" panose="00000400000000000000" pitchFamily="2" charset="0"/>
              </a:rPr>
              <a:t>BÀI</a:t>
            </a:r>
            <a:r>
              <a:rPr lang="en-US" sz="6000" baseline="0">
                <a:solidFill>
                  <a:srgbClr val="00B050"/>
                </a:solidFill>
                <a:effectLst>
                  <a:outerShdw blurRad="38100" dist="38100" dir="2700000" algn="tl">
                    <a:srgbClr val="000000">
                      <a:alpha val="43137"/>
                    </a:srgbClr>
                  </a:outerShdw>
                </a:effectLst>
                <a:latin typeface="#9Slide07 SFU Rhythm" panose="00000400000000000000" pitchFamily="2" charset="0"/>
              </a:rPr>
              <a:t> TẬP</a:t>
            </a:r>
            <a:endParaRPr lang="en-US" sz="6000" dirty="0">
              <a:solidFill>
                <a:srgbClr val="00B050"/>
              </a:solidFill>
              <a:effectLst>
                <a:outerShdw blurRad="38100" dist="38100" dir="2700000" algn="tl">
                  <a:srgbClr val="000000">
                    <a:alpha val="43137"/>
                  </a:srgbClr>
                </a:outerShdw>
              </a:effectLst>
              <a:latin typeface="#9Slide07 SFU Rhythm" panose="00000400000000000000" pitchFamily="2" charset="0"/>
            </a:endParaRPr>
          </a:p>
        </p:txBody>
      </p:sp>
    </p:spTree>
    <p:extLst>
      <p:ext uri="{BB962C8B-B14F-4D97-AF65-F5344CB8AC3E}">
        <p14:creationId xmlns:p14="http://schemas.microsoft.com/office/powerpoint/2010/main" val="538577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CD93-E32D-4A44-B3C6-72BBB190A26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0EA8C91-491D-4D05-9699-432E1CD2870D}"/>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12/19/2021</a:t>
            </a:fld>
            <a:endParaRPr lang="en-US"/>
          </a:p>
        </p:txBody>
      </p:sp>
      <p:sp>
        <p:nvSpPr>
          <p:cNvPr id="4" name="Footer Placeholder 3">
            <a:extLst>
              <a:ext uri="{FF2B5EF4-FFF2-40B4-BE49-F238E27FC236}">
                <a16:creationId xmlns:a16="http://schemas.microsoft.com/office/drawing/2014/main" id="{FC4B7508-ADD8-4116-9D95-6AE11BCBA6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1684CD6-D490-4CC2-B6CE-55BD22A7003C}"/>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564037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F44E52-B30A-44E7-A54F-1874E352C667}"/>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12/19/2021</a:t>
            </a:fld>
            <a:endParaRPr lang="en-US"/>
          </a:p>
        </p:txBody>
      </p:sp>
      <p:sp>
        <p:nvSpPr>
          <p:cNvPr id="3" name="Footer Placeholder 2">
            <a:extLst>
              <a:ext uri="{FF2B5EF4-FFF2-40B4-BE49-F238E27FC236}">
                <a16:creationId xmlns:a16="http://schemas.microsoft.com/office/drawing/2014/main" id="{08FC9984-9183-476D-9FC3-DFC5067E72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3F5AAC8-2F53-47FF-A9EA-68C30E9A1D48}"/>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382032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8D77-1EE2-424B-AB35-22D88765BC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FAB928-CE35-46C3-8318-F2E20A7D3C0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827F9A-D9A1-40DD-885F-F323E1E9FBF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13CF4A-E722-48C7-BD1C-26F0B2A2B22B}"/>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12/19/2021</a:t>
            </a:fld>
            <a:endParaRPr lang="en-US"/>
          </a:p>
        </p:txBody>
      </p:sp>
      <p:sp>
        <p:nvSpPr>
          <p:cNvPr id="6" name="Footer Placeholder 5">
            <a:extLst>
              <a:ext uri="{FF2B5EF4-FFF2-40B4-BE49-F238E27FC236}">
                <a16:creationId xmlns:a16="http://schemas.microsoft.com/office/drawing/2014/main" id="{C655FC8E-6694-48B2-9A40-C2A07DF52C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BB25F9D-DF3D-4B31-8333-FBFB745342D2}"/>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869087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4749BBB2-ECA3-48FB-92F6-F44085F3801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8" name="18">
            <a:extLst>
              <a:ext uri="{FF2B5EF4-FFF2-40B4-BE49-F238E27FC236}">
                <a16:creationId xmlns:a16="http://schemas.microsoft.com/office/drawing/2014/main" id="{2196D08D-FB3E-4FC6-8840-59F5058BAE1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E41046C-0EA5-431E-B783-D8D8DEBC86D2}"/>
              </a:ext>
            </a:extLst>
          </p:cNvPr>
          <p:cNvPicPr>
            <a:picLocks noChangeAspect="1"/>
          </p:cNvPicPr>
          <p:nvPr userDrawn="1"/>
        </p:nvPicPr>
        <p:blipFill>
          <a:blip r:embed="rId17"/>
          <a:stretch>
            <a:fillRect/>
          </a:stretch>
        </p:blipFill>
        <p:spPr>
          <a:xfrm>
            <a:off x="-11683019" y="2999195"/>
            <a:ext cx="810838" cy="859611"/>
          </a:xfrm>
          <a:prstGeom prst="rect">
            <a:avLst/>
          </a:prstGeom>
        </p:spPr>
      </p:pic>
      <p:pic>
        <p:nvPicPr>
          <p:cNvPr id="5" name="Picture 4">
            <a:extLst>
              <a:ext uri="{FF2B5EF4-FFF2-40B4-BE49-F238E27FC236}">
                <a16:creationId xmlns:a16="http://schemas.microsoft.com/office/drawing/2014/main" id="{C1818B08-3E26-4350-9848-7C5951A8E15F}"/>
              </a:ext>
            </a:extLst>
          </p:cNvPr>
          <p:cNvPicPr>
            <a:picLocks noChangeAspect="1"/>
          </p:cNvPicPr>
          <p:nvPr userDrawn="1"/>
        </p:nvPicPr>
        <p:blipFill>
          <a:blip r:embed="rId17"/>
          <a:stretch>
            <a:fillRect/>
          </a:stretch>
        </p:blipFill>
        <p:spPr>
          <a:xfrm>
            <a:off x="5690581" y="13534721"/>
            <a:ext cx="810838" cy="859611"/>
          </a:xfrm>
          <a:prstGeom prst="rect">
            <a:avLst/>
          </a:prstGeom>
        </p:spPr>
      </p:pic>
      <p:pic>
        <p:nvPicPr>
          <p:cNvPr id="6" name="Picture 5">
            <a:extLst>
              <a:ext uri="{FF2B5EF4-FFF2-40B4-BE49-F238E27FC236}">
                <a16:creationId xmlns:a16="http://schemas.microsoft.com/office/drawing/2014/main" id="{BBF47B7B-BCA2-4E31-A253-420F3D349FA2}"/>
              </a:ext>
            </a:extLst>
          </p:cNvPr>
          <p:cNvPicPr>
            <a:picLocks noChangeAspect="1"/>
          </p:cNvPicPr>
          <p:nvPr userDrawn="1"/>
        </p:nvPicPr>
        <p:blipFill>
          <a:blip r:embed="rId17"/>
          <a:stretch>
            <a:fillRect/>
          </a:stretch>
        </p:blipFill>
        <p:spPr>
          <a:xfrm>
            <a:off x="23064181" y="2999195"/>
            <a:ext cx="810838" cy="859611"/>
          </a:xfrm>
          <a:prstGeom prst="rect">
            <a:avLst/>
          </a:prstGeom>
        </p:spPr>
      </p:pic>
      <p:pic>
        <p:nvPicPr>
          <p:cNvPr id="9" name="Picture 8">
            <a:extLst>
              <a:ext uri="{FF2B5EF4-FFF2-40B4-BE49-F238E27FC236}">
                <a16:creationId xmlns:a16="http://schemas.microsoft.com/office/drawing/2014/main" id="{F74560EF-B19B-44B9-9E2F-7962B55870FC}"/>
              </a:ext>
            </a:extLst>
          </p:cNvPr>
          <p:cNvPicPr>
            <a:picLocks noChangeAspect="1"/>
          </p:cNvPicPr>
          <p:nvPr userDrawn="1"/>
        </p:nvPicPr>
        <p:blipFill>
          <a:blip r:embed="rId17"/>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3530262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7.svg"/></Relationships>
</file>

<file path=ppt/slides/_rels/slide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89B120-7C4D-47CB-BB7F-E56BB0407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37" y="30480"/>
            <a:ext cx="1433052" cy="1433052"/>
          </a:xfrm>
          <a:prstGeom prst="rect">
            <a:avLst/>
          </a:prstGeom>
        </p:spPr>
      </p:pic>
      <p:sp>
        <p:nvSpPr>
          <p:cNvPr id="3" name="TextBox 2">
            <a:extLst>
              <a:ext uri="{FF2B5EF4-FFF2-40B4-BE49-F238E27FC236}">
                <a16:creationId xmlns:a16="http://schemas.microsoft.com/office/drawing/2014/main" id="{C13CB0F5-0894-4084-9CE0-59022B0AB999}"/>
              </a:ext>
            </a:extLst>
          </p:cNvPr>
          <p:cNvSpPr txBox="1"/>
          <p:nvPr/>
        </p:nvSpPr>
        <p:spPr>
          <a:xfrm>
            <a:off x="3645506" y="381895"/>
            <a:ext cx="4488729" cy="95410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PHÒNG GD &amp;ĐT LONG BIÊN</a:t>
            </a:r>
          </a:p>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TRƯỜNG TIỂU HỌC PHÚC LỢI</a:t>
            </a:r>
          </a:p>
        </p:txBody>
      </p:sp>
      <p:sp>
        <p:nvSpPr>
          <p:cNvPr id="4" name="TextBox 3">
            <a:extLst>
              <a:ext uri="{FF2B5EF4-FFF2-40B4-BE49-F238E27FC236}">
                <a16:creationId xmlns:a16="http://schemas.microsoft.com/office/drawing/2014/main" id="{C9C4EEFE-D348-430D-B09B-C261067D281B}"/>
              </a:ext>
            </a:extLst>
          </p:cNvPr>
          <p:cNvSpPr txBox="1"/>
          <p:nvPr/>
        </p:nvSpPr>
        <p:spPr>
          <a:xfrm>
            <a:off x="1981200" y="1913358"/>
            <a:ext cx="7974856"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CHÀO MỪNG CÁC EM </a:t>
            </a:r>
          </a:p>
          <a:p>
            <a:pPr algn="ctr"/>
            <a:r>
              <a:rPr lang="en-US" sz="6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ĐẾN TIẾT TIẾNG VIỆT</a:t>
            </a:r>
          </a:p>
        </p:txBody>
      </p:sp>
    </p:spTree>
    <p:extLst>
      <p:ext uri="{BB962C8B-B14F-4D97-AF65-F5344CB8AC3E}">
        <p14:creationId xmlns:p14="http://schemas.microsoft.com/office/powerpoint/2010/main" val="42719937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34">
            <a:extLst>
              <a:ext uri="{FF2B5EF4-FFF2-40B4-BE49-F238E27FC236}">
                <a16:creationId xmlns:a16="http://schemas.microsoft.com/office/drawing/2014/main" id="{378325A2-2719-4A56-B347-D951B21351E5}"/>
              </a:ext>
            </a:extLst>
          </p:cNvPr>
          <p:cNvSpPr txBox="1">
            <a:spLocks/>
          </p:cNvSpPr>
          <p:nvPr/>
        </p:nvSpPr>
        <p:spPr>
          <a:xfrm>
            <a:off x="152400" y="12357"/>
            <a:ext cx="2057400" cy="758852"/>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altLang="en-GB" sz="3600">
                <a:ln>
                  <a:solidFill>
                    <a:schemeClr val="bg1"/>
                  </a:solidFill>
                </a:ln>
                <a:solidFill>
                  <a:schemeClr val="tx1">
                    <a:lumMod val="75000"/>
                    <a:lumOff val="25000"/>
                  </a:schemeClr>
                </a:solidFill>
                <a:latin typeface="HP-168" panose="020B0803050302020204" pitchFamily="34" charset="0"/>
                <a:ea typeface="华文彩云" panose="02010800040101010101" charset="-122"/>
                <a:cs typeface="Algerian" panose="04020705040A02060702" charset="0"/>
              </a:rPr>
              <a:t>TUẦN 16</a:t>
            </a:r>
          </a:p>
        </p:txBody>
      </p:sp>
      <p:sp>
        <p:nvSpPr>
          <p:cNvPr id="19" name="1">
            <a:extLst>
              <a:ext uri="{FF2B5EF4-FFF2-40B4-BE49-F238E27FC236}">
                <a16:creationId xmlns:a16="http://schemas.microsoft.com/office/drawing/2014/main" id="{B7BDAEE3-B659-4942-92A1-947D1D0DE591}"/>
              </a:ext>
            </a:extLst>
          </p:cNvPr>
          <p:cNvSpPr>
            <a:spLocks noGrp="1"/>
          </p:cNvSpPr>
          <p:nvPr/>
        </p:nvSpPr>
        <p:spPr>
          <a:xfrm>
            <a:off x="5334000" y="4648200"/>
            <a:ext cx="1524000" cy="609600"/>
          </a:xfrm>
        </p:spPr>
        <p:txBody>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marL="0" marR="0" indent="0" algn="dist" rtl="0">
              <a:lnSpc>
                <a:spcPct val="180000"/>
              </a:lnSpc>
              <a:spcBef>
                <a:spcPts val="0"/>
              </a:spcBef>
            </a:pPr>
            <a:r>
              <a:rPr lang="en-US" altLang="zh-CN" sz="2800" b="1" i="0" u="none" strike="noStrike" kern="2200" baseline="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rPr>
              <a:t>TIẾT 5</a:t>
            </a:r>
            <a:endParaRPr lang="zh-CN" altLang="en-US" sz="2800" b="1" i="0" u="none" strike="noStrike" kern="2200" baseline="0" dirty="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endParaRPr>
          </a:p>
        </p:txBody>
      </p:sp>
      <p:pic>
        <p:nvPicPr>
          <p:cNvPr id="23" name="Picture 22">
            <a:extLst>
              <a:ext uri="{FF2B5EF4-FFF2-40B4-BE49-F238E27FC236}">
                <a16:creationId xmlns:a16="http://schemas.microsoft.com/office/drawing/2014/main" id="{C5299BD0-0842-4268-8B98-E327A6609FAD}"/>
              </a:ext>
            </a:extLst>
          </p:cNvPr>
          <p:cNvPicPr>
            <a:picLocks noChangeAspect="1"/>
          </p:cNvPicPr>
          <p:nvPr/>
        </p:nvPicPr>
        <p:blipFill>
          <a:blip r:embed="rId2"/>
          <a:stretch>
            <a:fillRect/>
          </a:stretch>
        </p:blipFill>
        <p:spPr>
          <a:xfrm>
            <a:off x="3221487" y="630799"/>
            <a:ext cx="5749026" cy="1579001"/>
          </a:xfrm>
          <a:prstGeom prst="rect">
            <a:avLst/>
          </a:prstGeom>
        </p:spPr>
      </p:pic>
      <p:pic>
        <p:nvPicPr>
          <p:cNvPr id="2" name="Picture 1">
            <a:extLst>
              <a:ext uri="{FF2B5EF4-FFF2-40B4-BE49-F238E27FC236}">
                <a16:creationId xmlns:a16="http://schemas.microsoft.com/office/drawing/2014/main" id="{6082BACE-2022-4FC6-A917-4E51B0F97FDE}"/>
              </a:ext>
            </a:extLst>
          </p:cNvPr>
          <p:cNvPicPr>
            <a:picLocks noChangeAspect="1"/>
          </p:cNvPicPr>
          <p:nvPr/>
        </p:nvPicPr>
        <p:blipFill>
          <a:blip r:embed="rId3"/>
          <a:stretch>
            <a:fillRect/>
          </a:stretch>
        </p:blipFill>
        <p:spPr>
          <a:xfrm>
            <a:off x="762000" y="2209800"/>
            <a:ext cx="10416309" cy="2291588"/>
          </a:xfrm>
          <a:prstGeom prst="rect">
            <a:avLst/>
          </a:prstGeom>
        </p:spPr>
      </p:pic>
    </p:spTree>
    <p:extLst>
      <p:ext uri="{BB962C8B-B14F-4D97-AF65-F5344CB8AC3E}">
        <p14:creationId xmlns:p14="http://schemas.microsoft.com/office/powerpoint/2010/main" val="2266482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750" fill="hold"/>
                                        <p:tgtEl>
                                          <p:spTgt spid="19"/>
                                        </p:tgtEl>
                                        <p:attrNameLst>
                                          <p:attrName>ppt_w</p:attrName>
                                        </p:attrNameLst>
                                      </p:cBhvr>
                                      <p:tavLst>
                                        <p:tav tm="0">
                                          <p:val>
                                            <p:fltVal val="0"/>
                                          </p:val>
                                        </p:tav>
                                        <p:tav tm="100000">
                                          <p:val>
                                            <p:strVal val="#ppt_w"/>
                                          </p:val>
                                        </p:tav>
                                      </p:tavLst>
                                    </p:anim>
                                    <p:anim calcmode="lin" valueType="num">
                                      <p:cBhvr>
                                        <p:cTn id="24" dur="750" fill="hold"/>
                                        <p:tgtEl>
                                          <p:spTgt spid="19"/>
                                        </p:tgtEl>
                                        <p:attrNameLst>
                                          <p:attrName>ppt_h</p:attrName>
                                        </p:attrNameLst>
                                      </p:cBhvr>
                                      <p:tavLst>
                                        <p:tav tm="0">
                                          <p:val>
                                            <p:fltVal val="0"/>
                                          </p:val>
                                        </p:tav>
                                        <p:tav tm="100000">
                                          <p:val>
                                            <p:strVal val="#ppt_h"/>
                                          </p:val>
                                        </p:tav>
                                      </p:tavLst>
                                    </p:anim>
                                    <p:animEffect transition="in" filter="fade">
                                      <p:cBhvr>
                                        <p:cTn id="25"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06E3F7-1384-4973-A1F9-7602FFE33F88}"/>
              </a:ext>
            </a:extLst>
          </p:cNvPr>
          <p:cNvPicPr>
            <a:picLocks noChangeAspect="1"/>
          </p:cNvPicPr>
          <p:nvPr/>
        </p:nvPicPr>
        <p:blipFill>
          <a:blip r:embed="rId2"/>
          <a:stretch>
            <a:fillRect/>
          </a:stretch>
        </p:blipFill>
        <p:spPr>
          <a:xfrm>
            <a:off x="152400" y="152400"/>
            <a:ext cx="2758945" cy="641256"/>
          </a:xfrm>
          <a:prstGeom prst="rect">
            <a:avLst/>
          </a:prstGeom>
        </p:spPr>
      </p:pic>
      <p:sp>
        <p:nvSpPr>
          <p:cNvPr id="4" name="TextBox 3">
            <a:extLst>
              <a:ext uri="{FF2B5EF4-FFF2-40B4-BE49-F238E27FC236}">
                <a16:creationId xmlns:a16="http://schemas.microsoft.com/office/drawing/2014/main" id="{9817FE88-B848-410E-B806-10904F31B7EB}"/>
              </a:ext>
            </a:extLst>
          </p:cNvPr>
          <p:cNvSpPr txBox="1"/>
          <p:nvPr/>
        </p:nvSpPr>
        <p:spPr>
          <a:xfrm>
            <a:off x="685800" y="1295400"/>
            <a:ext cx="10591800" cy="3323987"/>
          </a:xfrm>
          <a:prstGeom prst="rect">
            <a:avLst/>
          </a:prstGeom>
          <a:noFill/>
        </p:spPr>
        <p:txBody>
          <a:bodyPr wrap="square">
            <a:spAutoFit/>
          </a:bodyPr>
          <a:lstStyle/>
          <a:p>
            <a:pPr algn="ctr">
              <a:lnSpc>
                <a:spcPct val="150000"/>
              </a:lnSpc>
            </a:pPr>
            <a:r>
              <a:rPr lang="en-US" sz="7000" b="1" i="0">
                <a:solidFill>
                  <a:srgbClr val="EA6124"/>
                </a:solidFill>
                <a:effectLst/>
                <a:latin typeface="HP001" panose="020B0603050302020204" pitchFamily="34" charset="0"/>
              </a:rPr>
              <a:t>ǡ</a:t>
            </a:r>
            <a:r>
              <a:rPr lang="el-GR" sz="7000" b="1" i="0">
                <a:solidFill>
                  <a:srgbClr val="EA6124"/>
                </a:solidFill>
                <a:effectLst/>
                <a:latin typeface="HP001" panose="020B0603050302020204" pitchFamily="34" charset="0"/>
              </a:rPr>
              <a:t>μ</a:t>
            </a:r>
            <a:r>
              <a:rPr lang="en-US" sz="7000" b="1" i="0">
                <a:solidFill>
                  <a:srgbClr val="EA6124"/>
                </a:solidFill>
                <a:effectLst/>
                <a:latin typeface="HP001" panose="020B0603050302020204" pitchFamily="34" charset="0"/>
              </a:rPr>
              <a:t>ếnḑ V</a:t>
            </a:r>
            <a:r>
              <a:rPr lang="el-GR" sz="7000" b="1" i="0">
                <a:solidFill>
                  <a:srgbClr val="EA6124"/>
                </a:solidFill>
                <a:effectLst/>
                <a:latin typeface="HP001" panose="020B0603050302020204" pitchFamily="34" charset="0"/>
              </a:rPr>
              <a:t>Θ</a:t>
            </a:r>
            <a:r>
              <a:rPr lang="en-US" sz="7000" b="1" i="0">
                <a:solidFill>
                  <a:srgbClr val="EA6124"/>
                </a:solidFill>
                <a:effectLst/>
                <a:latin typeface="HP001" panose="020B0603050302020204" pitchFamily="34" charset="0"/>
              </a:rPr>
              <a:t>ʸt</a:t>
            </a:r>
            <a:br>
              <a:rPr lang="en-US" sz="7000"/>
            </a:br>
            <a:r>
              <a:rPr lang="en-US" sz="7000" b="1">
                <a:latin typeface="HP001" panose="020B0603050302020204" pitchFamily="34" charset="0"/>
                <a:ea typeface="HP001" panose="020B0603050302020204" pitchFamily="34" charset="0"/>
              </a:rPr>
              <a:t>Đọ</a:t>
            </a:r>
            <a:r>
              <a:rPr lang="el-GR" sz="7000" b="1">
                <a:latin typeface="HP001" panose="020B0603050302020204" pitchFamily="34" charset="0"/>
                <a:ea typeface="HP001" panose="020B0603050302020204" pitchFamily="34" charset="0"/>
              </a:rPr>
              <a:t>Ο</a:t>
            </a:r>
            <a:r>
              <a:rPr lang="en-US" sz="7000" b="1">
                <a:latin typeface="HP001" panose="020B0603050302020204" pitchFamily="34" charset="0"/>
                <a:ea typeface="HP001" panose="020B0603050302020204" pitchFamily="34" charset="0"/>
              </a:rPr>
              <a:t>ɖ Ǻở ǟộ</a:t>
            </a:r>
            <a:r>
              <a:rPr lang="el-GR" sz="7000" b="1">
                <a:latin typeface="HP001" panose="020B0603050302020204" pitchFamily="34" charset="0"/>
                <a:ea typeface="HP001" panose="020B0603050302020204" pitchFamily="34" charset="0"/>
              </a:rPr>
              <a:t>Ϊ</a:t>
            </a:r>
            <a:r>
              <a:rPr lang="en-US" sz="7000" b="1">
                <a:latin typeface="HP001" panose="020B0603050302020204" pitchFamily="34" charset="0"/>
                <a:ea typeface="HP001" panose="020B0603050302020204" pitchFamily="34" charset="0"/>
              </a:rPr>
              <a:t>ḑ</a:t>
            </a:r>
            <a:endParaRPr lang="en-GB" sz="7000">
              <a:latin typeface="HP001" panose="020B0603050302020204" pitchFamily="34" charset="0"/>
              <a:ea typeface="HP001" panose="020B0603050302020204" pitchFamily="34" charset="0"/>
              <a:cs typeface="Arial-Rounded" panose="020B0500000000000000" pitchFamily="34" charset="0"/>
            </a:endParaRPr>
          </a:p>
        </p:txBody>
      </p:sp>
    </p:spTree>
    <p:extLst>
      <p:ext uri="{BB962C8B-B14F-4D97-AF65-F5344CB8AC3E}">
        <p14:creationId xmlns:p14="http://schemas.microsoft.com/office/powerpoint/2010/main" val="324482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244D8CDD-5A9E-4D7B-8F4D-756AB7F08DF3}"/>
              </a:ext>
            </a:extLst>
          </p:cNvPr>
          <p:cNvSpPr txBox="1"/>
          <p:nvPr/>
        </p:nvSpPr>
        <p:spPr>
          <a:xfrm>
            <a:off x="990599" y="152400"/>
            <a:ext cx="10896601" cy="1323439"/>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1</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b="1"/>
              <a:t> </a:t>
            </a:r>
            <a:r>
              <a:rPr lang="vi-VN" sz="4000">
                <a:latin typeface="Arial-Rounded" panose="020B0500000000000000" pitchFamily="34" charset="0"/>
                <a:ea typeface="Arial-Rounded" panose="020B0500000000000000" pitchFamily="34" charset="0"/>
                <a:cs typeface="Arial-Rounded" panose="020B0500000000000000" pitchFamily="34" charset="0"/>
              </a:rPr>
              <a:t> Tìm đọc </a:t>
            </a:r>
            <a:r>
              <a:rPr lang="en-US" sz="4000">
                <a:latin typeface="Arial-Rounded" panose="020B0500000000000000" pitchFamily="34" charset="0"/>
                <a:ea typeface="Arial-Rounded" panose="020B0500000000000000" pitchFamily="34" charset="0"/>
                <a:cs typeface="Arial-Rounded" panose="020B0500000000000000" pitchFamily="34" charset="0"/>
              </a:rPr>
              <a:t>một bài thơ, câu chuyện về tình cảm của ông bà và cháu.</a:t>
            </a:r>
            <a:endParaRPr lang="vi-VN" sz="400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9" name="Group 18">
            <a:extLst>
              <a:ext uri="{FF2B5EF4-FFF2-40B4-BE49-F238E27FC236}">
                <a16:creationId xmlns:a16="http://schemas.microsoft.com/office/drawing/2014/main" id="{91379C08-A29B-4EF3-A239-B1500FDECCCA}"/>
              </a:ext>
            </a:extLst>
          </p:cNvPr>
          <p:cNvGrpSpPr/>
          <p:nvPr/>
        </p:nvGrpSpPr>
        <p:grpSpPr>
          <a:xfrm>
            <a:off x="161330" y="154354"/>
            <a:ext cx="882787" cy="1116422"/>
            <a:chOff x="253799" y="259752"/>
            <a:chExt cx="882787" cy="1116422"/>
          </a:xfrm>
        </p:grpSpPr>
        <p:sp>
          <p:nvSpPr>
            <p:cNvPr id="20" name="51">
              <a:extLst>
                <a:ext uri="{FF2B5EF4-FFF2-40B4-BE49-F238E27FC236}">
                  <a16:creationId xmlns:a16="http://schemas.microsoft.com/office/drawing/2014/main" id="{ED5EAB31-B0CC-4DD6-AF39-90DE2424DAB5}"/>
                </a:ext>
              </a:extLst>
            </p:cNvPr>
            <p:cNvSpPr/>
            <p:nvPr/>
          </p:nvSpPr>
          <p:spPr>
            <a:xfrm>
              <a:off x="253799" y="259752"/>
              <a:ext cx="571915" cy="891155"/>
            </a:xfrm>
            <a:prstGeom prst="rect">
              <a:avLst/>
            </a:prstGeom>
            <a:solidFill>
              <a:srgbClr val="A3E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1" name="Picture 20">
              <a:extLst>
                <a:ext uri="{FF2B5EF4-FFF2-40B4-BE49-F238E27FC236}">
                  <a16:creationId xmlns:a16="http://schemas.microsoft.com/office/drawing/2014/main" id="{0E31984D-5EC8-4E64-837B-A4516D0B59D6}"/>
                </a:ext>
              </a:extLst>
            </p:cNvPr>
            <p:cNvPicPr>
              <a:picLocks noChangeAspect="1"/>
            </p:cNvPicPr>
            <p:nvPr userDrawn="1"/>
          </p:nvPicPr>
          <p:blipFill>
            <a:blip r:embed="rId3"/>
            <a:stretch>
              <a:fillRect/>
            </a:stretch>
          </p:blipFill>
          <p:spPr>
            <a:xfrm>
              <a:off x="465741" y="705329"/>
              <a:ext cx="670845" cy="670845"/>
            </a:xfrm>
            <a:prstGeom prst="rect">
              <a:avLst/>
            </a:prstGeom>
          </p:spPr>
        </p:pic>
      </p:grpSp>
      <p:grpSp>
        <p:nvGrpSpPr>
          <p:cNvPr id="9" name="Group 8">
            <a:extLst>
              <a:ext uri="{FF2B5EF4-FFF2-40B4-BE49-F238E27FC236}">
                <a16:creationId xmlns:a16="http://schemas.microsoft.com/office/drawing/2014/main" id="{24106F29-9ACD-4D1F-A343-29FB9871B113}"/>
              </a:ext>
            </a:extLst>
          </p:cNvPr>
          <p:cNvGrpSpPr/>
          <p:nvPr/>
        </p:nvGrpSpPr>
        <p:grpSpPr>
          <a:xfrm>
            <a:off x="1219200" y="1281015"/>
            <a:ext cx="9753600" cy="5424585"/>
            <a:chOff x="1315467" y="1052415"/>
            <a:chExt cx="9753600" cy="5424585"/>
          </a:xfrm>
        </p:grpSpPr>
        <p:pic>
          <p:nvPicPr>
            <p:cNvPr id="2050" name="Picture 2" descr="Dọc miền Trung ngắm &amp;#39;biển lúa vàng&amp;#39; - iVIVU.com">
              <a:extLst>
                <a:ext uri="{FF2B5EF4-FFF2-40B4-BE49-F238E27FC236}">
                  <a16:creationId xmlns:a16="http://schemas.microsoft.com/office/drawing/2014/main" id="{2909FDD5-4119-4501-9452-B46A01D040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638"/>
            <a:stretch/>
          </p:blipFill>
          <p:spPr bwMode="auto">
            <a:xfrm>
              <a:off x="1315467" y="1052415"/>
              <a:ext cx="9753600" cy="542458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22" name="PHẠM DUYÊN">
              <a:extLst>
                <a:ext uri="{FF2B5EF4-FFF2-40B4-BE49-F238E27FC236}">
                  <a16:creationId xmlns:a16="http://schemas.microsoft.com/office/drawing/2014/main" id="{675CC41F-FD4F-4783-BF8D-D74BCB78A8B6}"/>
                </a:ext>
              </a:extLst>
            </p:cNvPr>
            <p:cNvPicPr>
              <a:picLocks noChangeAspect="1"/>
            </p:cNvPicPr>
            <p:nvPr/>
          </p:nvPicPr>
          <p:blipFill>
            <a:blip r:embed="rId5">
              <a:extLst>
                <a:ext uri="{BEBA8EAE-BF5A-486C-A8C5-ECC9F3942E4B}">
                  <a14:imgProps xmlns:a14="http://schemas.microsoft.com/office/drawing/2010/main">
                    <a14:imgLayer r:embed="rId6">
                      <a14:imgEffect>
                        <a14:artisticTexturizer/>
                      </a14:imgEffect>
                    </a14:imgLayer>
                  </a14:imgProps>
                </a:ext>
                <a:ext uri="{28A0092B-C50C-407E-A947-70E740481C1C}">
                  <a14:useLocalDpi xmlns:a14="http://schemas.microsoft.com/office/drawing/2010/main" val="0"/>
                </a:ext>
              </a:extLst>
            </a:blip>
            <a:stretch>
              <a:fillRect/>
            </a:stretch>
          </p:blipFill>
          <p:spPr>
            <a:xfrm>
              <a:off x="2763267" y="2389833"/>
              <a:ext cx="2749748" cy="2749748"/>
            </a:xfrm>
            <a:prstGeom prst="rect">
              <a:avLst/>
            </a:prstGeom>
            <a:effectLst>
              <a:outerShdw blurRad="76200" dir="13500000" sy="23000" kx="1200000" algn="br" rotWithShape="0">
                <a:prstClr val="black">
                  <a:alpha val="20000"/>
                </a:prstClr>
              </a:outerShdw>
            </a:effectLst>
          </p:spPr>
        </p:pic>
      </p:grpSp>
    </p:spTree>
    <p:extLst>
      <p:ext uri="{BB962C8B-B14F-4D97-AF65-F5344CB8AC3E}">
        <p14:creationId xmlns:p14="http://schemas.microsoft.com/office/powerpoint/2010/main" val="973351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2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8"/>
                                        </p:tgtEl>
                                        <p:attrNameLst>
                                          <p:attrName>ppt_y</p:attrName>
                                        </p:attrNameLst>
                                      </p:cBhvr>
                                      <p:tavLst>
                                        <p:tav tm="0">
                                          <p:val>
                                            <p:strVal val="#ppt_y"/>
                                          </p:val>
                                        </p:tav>
                                        <p:tav tm="100000">
                                          <p:val>
                                            <p:strVal val="#ppt_y"/>
                                          </p:val>
                                        </p:tav>
                                      </p:tavLst>
                                    </p:anim>
                                    <p:anim calcmode="lin" valueType="num">
                                      <p:cBhvr>
                                        <p:cTn id="9" dur="2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1250" fill="hold"/>
                                        <p:tgtEl>
                                          <p:spTgt spid="9"/>
                                        </p:tgtEl>
                                        <p:attrNameLst>
                                          <p:attrName>ppt_w</p:attrName>
                                        </p:attrNameLst>
                                      </p:cBhvr>
                                      <p:tavLst>
                                        <p:tav tm="0">
                                          <p:val>
                                            <p:fltVal val="0"/>
                                          </p:val>
                                        </p:tav>
                                        <p:tav tm="100000">
                                          <p:val>
                                            <p:strVal val="#ppt_w"/>
                                          </p:val>
                                        </p:tav>
                                      </p:tavLst>
                                    </p:anim>
                                    <p:anim calcmode="lin" valueType="num">
                                      <p:cBhvr>
                                        <p:cTn id="17" dur="1250" fill="hold"/>
                                        <p:tgtEl>
                                          <p:spTgt spid="9"/>
                                        </p:tgtEl>
                                        <p:attrNameLst>
                                          <p:attrName>ppt_h</p:attrName>
                                        </p:attrNameLst>
                                      </p:cBhvr>
                                      <p:tavLst>
                                        <p:tav tm="0">
                                          <p:val>
                                            <p:fltVal val="0"/>
                                          </p:val>
                                        </p:tav>
                                        <p:tav tm="100000">
                                          <p:val>
                                            <p:strVal val="#ppt_h"/>
                                          </p:val>
                                        </p:tav>
                                      </p:tavLst>
                                    </p:anim>
                                    <p:animEffect transition="in" filter="fade">
                                      <p:cBhvr>
                                        <p:cTn id="18"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F6036D-9C6E-40C1-AE1E-7A32251A1002}"/>
              </a:ext>
            </a:extLst>
          </p:cNvPr>
          <p:cNvSpPr txBox="1"/>
          <p:nvPr/>
        </p:nvSpPr>
        <p:spPr>
          <a:xfrm>
            <a:off x="5764810" y="1442621"/>
            <a:ext cx="6111907" cy="5262979"/>
          </a:xfrm>
          <a:prstGeom prst="rect">
            <a:avLst/>
          </a:prstGeom>
          <a:noFill/>
        </p:spPr>
        <p:txBody>
          <a:bodyPr wrap="square">
            <a:spAutoFit/>
          </a:bodyPr>
          <a:lstStyle/>
          <a:p>
            <a:pPr lvl="0" eaLnBrk="0" fontAlgn="base" hangingPunct="0">
              <a:spcBef>
                <a:spcPct val="0"/>
              </a:spcBef>
              <a:spcAft>
                <a:spcPct val="0"/>
              </a:spcAft>
            </a:pPr>
            <a:r>
              <a:rPr lang="en-US" sz="2400" b="1" i="0">
                <a:solidFill>
                  <a:srgbClr val="333333"/>
                </a:solidFill>
                <a:effectLst/>
                <a:latin typeface="+mj-lt"/>
              </a:rPr>
              <a:t>	  </a:t>
            </a:r>
            <a:r>
              <a:rPr lang="en-US" sz="2400" b="1">
                <a:solidFill>
                  <a:schemeClr val="accent6">
                    <a:lumMod val="75000"/>
                  </a:schemeClr>
                </a:solidFill>
                <a:latin typeface="+mj-lt"/>
              </a:rPr>
              <a:t>CÙNG ÔNG THĂM LÚA</a:t>
            </a:r>
            <a:endParaRPr lang="en-US" altLang="en-US" sz="1000">
              <a:latin typeface="+mj-lt"/>
            </a:endParaRPr>
          </a:p>
          <a:p>
            <a:pPr lvl="0" eaLnBrk="0" fontAlgn="base" hangingPunct="0">
              <a:spcBef>
                <a:spcPct val="0"/>
              </a:spcBef>
              <a:spcAft>
                <a:spcPct val="0"/>
              </a:spcAft>
            </a:pPr>
            <a:r>
              <a:rPr lang="en-US" altLang="en-US" sz="2400">
                <a:solidFill>
                  <a:srgbClr val="333333"/>
                </a:solidFill>
                <a:latin typeface="+mj-lt"/>
              </a:rPr>
              <a:t>Cùng ông thăm lúa trên đồng</a:t>
            </a:r>
            <a:br>
              <a:rPr lang="en-US" altLang="en-US" sz="2400">
                <a:solidFill>
                  <a:srgbClr val="333333"/>
                </a:solidFill>
                <a:latin typeface="+mj-lt"/>
              </a:rPr>
            </a:br>
            <a:r>
              <a:rPr lang="en-US" altLang="en-US" sz="2400">
                <a:solidFill>
                  <a:srgbClr val="333333"/>
                </a:solidFill>
                <a:latin typeface="+mj-lt"/>
              </a:rPr>
              <a:t>Cháu vui vui giữa mênh mông đất trời</a:t>
            </a:r>
            <a:br>
              <a:rPr lang="en-US" altLang="en-US" sz="2400">
                <a:solidFill>
                  <a:srgbClr val="333333"/>
                </a:solidFill>
                <a:latin typeface="+mj-lt"/>
              </a:rPr>
            </a:br>
            <a:r>
              <a:rPr lang="en-US" altLang="en-US" sz="2400">
                <a:solidFill>
                  <a:srgbClr val="333333"/>
                </a:solidFill>
                <a:latin typeface="+mj-lt"/>
              </a:rPr>
              <a:t>Bồng bềnh mây trắng êm trôi</a:t>
            </a:r>
            <a:br>
              <a:rPr lang="en-US" altLang="en-US" sz="2400">
                <a:solidFill>
                  <a:srgbClr val="333333"/>
                </a:solidFill>
                <a:latin typeface="+mj-lt"/>
              </a:rPr>
            </a:br>
            <a:r>
              <a:rPr lang="en-US" altLang="en-US" sz="2400">
                <a:solidFill>
                  <a:srgbClr val="333333"/>
                </a:solidFill>
                <a:latin typeface="+mj-lt"/>
              </a:rPr>
              <a:t>Tiếng chim ríu rít gọi mời hân hoan</a:t>
            </a:r>
            <a:endParaRPr lang="en-US" altLang="en-US" sz="2400">
              <a:latin typeface="+mj-lt"/>
            </a:endParaRPr>
          </a:p>
          <a:p>
            <a:pPr lvl="0" eaLnBrk="0" fontAlgn="base" hangingPunct="0">
              <a:spcBef>
                <a:spcPct val="0"/>
              </a:spcBef>
              <a:spcAft>
                <a:spcPct val="0"/>
              </a:spcAft>
            </a:pPr>
            <a:r>
              <a:rPr lang="en-US" altLang="en-US" sz="2400">
                <a:solidFill>
                  <a:srgbClr val="333333"/>
                </a:solidFill>
                <a:latin typeface="+mj-lt"/>
              </a:rPr>
              <a:t>Cánh đồng như một biển vàng</a:t>
            </a:r>
            <a:br>
              <a:rPr lang="en-US" altLang="en-US" sz="2400">
                <a:solidFill>
                  <a:srgbClr val="333333"/>
                </a:solidFill>
                <a:latin typeface="+mj-lt"/>
              </a:rPr>
            </a:br>
            <a:r>
              <a:rPr lang="en-US" altLang="en-US" sz="2400">
                <a:solidFill>
                  <a:srgbClr val="333333"/>
                </a:solidFill>
                <a:latin typeface="+mj-lt"/>
              </a:rPr>
              <a:t>Gió đưa lớp lớp hàng hàng sóng lay</a:t>
            </a:r>
            <a:br>
              <a:rPr lang="en-US" altLang="en-US" sz="2400">
                <a:solidFill>
                  <a:srgbClr val="333333"/>
                </a:solidFill>
                <a:latin typeface="+mj-lt"/>
              </a:rPr>
            </a:br>
            <a:r>
              <a:rPr lang="en-US" altLang="en-US" sz="2400">
                <a:solidFill>
                  <a:srgbClr val="333333"/>
                </a:solidFill>
                <a:latin typeface="+mj-lt"/>
              </a:rPr>
              <a:t>Hạt vàng tròn trịa căng đầy</a:t>
            </a:r>
            <a:br>
              <a:rPr lang="en-US" altLang="en-US" sz="2400">
                <a:solidFill>
                  <a:srgbClr val="333333"/>
                </a:solidFill>
                <a:latin typeface="+mj-lt"/>
              </a:rPr>
            </a:br>
            <a:r>
              <a:rPr lang="en-US" altLang="en-US" sz="2400">
                <a:solidFill>
                  <a:srgbClr val="333333"/>
                </a:solidFill>
                <a:latin typeface="+mj-lt"/>
              </a:rPr>
              <a:t>Mùi hương thơm ngát ngất ngây đồng chiều</a:t>
            </a:r>
            <a:endParaRPr lang="en-US" altLang="en-US" sz="2400">
              <a:latin typeface="+mj-lt"/>
            </a:endParaRPr>
          </a:p>
          <a:p>
            <a:pPr lvl="0" eaLnBrk="0" fontAlgn="base" hangingPunct="0">
              <a:spcBef>
                <a:spcPct val="0"/>
              </a:spcBef>
              <a:spcAft>
                <a:spcPct val="0"/>
              </a:spcAft>
            </a:pPr>
            <a:r>
              <a:rPr lang="en-US" altLang="en-US" sz="2400">
                <a:solidFill>
                  <a:srgbClr val="333333"/>
                </a:solidFill>
                <a:latin typeface="+mj-lt"/>
              </a:rPr>
              <a:t>Theo ông cháu biết bao điều</a:t>
            </a:r>
            <a:br>
              <a:rPr lang="en-US" altLang="en-US" sz="2400">
                <a:solidFill>
                  <a:srgbClr val="333333"/>
                </a:solidFill>
                <a:latin typeface="+mj-lt"/>
              </a:rPr>
            </a:br>
            <a:r>
              <a:rPr lang="en-US" altLang="en-US" sz="2400">
                <a:solidFill>
                  <a:srgbClr val="333333"/>
                </a:solidFill>
                <a:latin typeface="+mj-lt"/>
              </a:rPr>
              <a:t>– Có hạt cơm, phải mất nhiều công lao.</a:t>
            </a:r>
            <a:br>
              <a:rPr lang="en-US" altLang="en-US" sz="2400">
                <a:solidFill>
                  <a:srgbClr val="333333"/>
                </a:solidFill>
                <a:latin typeface="+mj-lt"/>
              </a:rPr>
            </a:br>
            <a:r>
              <a:rPr lang="en-US" altLang="en-US" sz="2400">
                <a:solidFill>
                  <a:srgbClr val="333333"/>
                </a:solidFill>
                <a:latin typeface="+mj-lt"/>
              </a:rPr>
              <a:t>Nói gì mà lúa rì rào?</a:t>
            </a:r>
            <a:br>
              <a:rPr lang="en-US" altLang="en-US" sz="2400">
                <a:solidFill>
                  <a:srgbClr val="333333"/>
                </a:solidFill>
                <a:latin typeface="+mj-lt"/>
              </a:rPr>
            </a:br>
            <a:r>
              <a:rPr lang="en-US" altLang="en-US" sz="2400">
                <a:solidFill>
                  <a:srgbClr val="333333"/>
                </a:solidFill>
                <a:latin typeface="+mj-lt"/>
              </a:rPr>
              <a:t>Hình như lúa bảo: – sắp vào mùa vui.</a:t>
            </a:r>
          </a:p>
          <a:p>
            <a:pPr lvl="0" eaLnBrk="0" fontAlgn="base" hangingPunct="0">
              <a:spcBef>
                <a:spcPct val="0"/>
              </a:spcBef>
              <a:spcAft>
                <a:spcPct val="0"/>
              </a:spcAft>
            </a:pPr>
            <a:r>
              <a:rPr lang="en-US" altLang="en-US" sz="2400">
                <a:solidFill>
                  <a:srgbClr val="333333"/>
                </a:solidFill>
                <a:latin typeface="+mj-lt"/>
              </a:rPr>
              <a:t>				</a:t>
            </a:r>
            <a:r>
              <a:rPr lang="en-US" altLang="en-US" i="1">
                <a:solidFill>
                  <a:srgbClr val="333333"/>
                </a:solidFill>
                <a:latin typeface="+mj-lt"/>
              </a:rPr>
              <a:t>(Nguyễn Lãm Thắng)</a:t>
            </a:r>
            <a:endParaRPr lang="en-US" altLang="en-US" sz="2400" i="1">
              <a:latin typeface="+mj-lt"/>
            </a:endParaRPr>
          </a:p>
        </p:txBody>
      </p:sp>
      <p:sp>
        <p:nvSpPr>
          <p:cNvPr id="4" name="TextBox 3">
            <a:extLst>
              <a:ext uri="{FF2B5EF4-FFF2-40B4-BE49-F238E27FC236}">
                <a16:creationId xmlns:a16="http://schemas.microsoft.com/office/drawing/2014/main" id="{02CA87C0-856F-4C9A-B32A-2CC4BC61DC51}"/>
              </a:ext>
            </a:extLst>
          </p:cNvPr>
          <p:cNvSpPr txBox="1"/>
          <p:nvPr/>
        </p:nvSpPr>
        <p:spPr>
          <a:xfrm>
            <a:off x="990599" y="152400"/>
            <a:ext cx="10896601" cy="1323439"/>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1</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b="1"/>
              <a:t> </a:t>
            </a:r>
            <a:r>
              <a:rPr lang="vi-VN" sz="4000">
                <a:latin typeface="Arial-Rounded" panose="020B0500000000000000" pitchFamily="34" charset="0"/>
                <a:ea typeface="Arial-Rounded" panose="020B0500000000000000" pitchFamily="34" charset="0"/>
                <a:cs typeface="Arial-Rounded" panose="020B0500000000000000" pitchFamily="34" charset="0"/>
              </a:rPr>
              <a:t> Tìm đọc </a:t>
            </a:r>
            <a:r>
              <a:rPr lang="en-US" sz="4000">
                <a:latin typeface="Arial-Rounded" panose="020B0500000000000000" pitchFamily="34" charset="0"/>
                <a:ea typeface="Arial-Rounded" panose="020B0500000000000000" pitchFamily="34" charset="0"/>
                <a:cs typeface="Arial-Rounded" panose="020B0500000000000000" pitchFamily="34" charset="0"/>
              </a:rPr>
              <a:t>một bài thơ, câu chuyện về tình cảm của ông bà và cháu.</a:t>
            </a:r>
            <a:endParaRPr lang="vi-VN" sz="400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5" name="Group 4">
            <a:extLst>
              <a:ext uri="{FF2B5EF4-FFF2-40B4-BE49-F238E27FC236}">
                <a16:creationId xmlns:a16="http://schemas.microsoft.com/office/drawing/2014/main" id="{61EF8648-813C-4B8E-92D3-9E1175BC3ECA}"/>
              </a:ext>
            </a:extLst>
          </p:cNvPr>
          <p:cNvGrpSpPr/>
          <p:nvPr/>
        </p:nvGrpSpPr>
        <p:grpSpPr>
          <a:xfrm>
            <a:off x="161330" y="154354"/>
            <a:ext cx="882787" cy="1116422"/>
            <a:chOff x="253799" y="259752"/>
            <a:chExt cx="882787" cy="1116422"/>
          </a:xfrm>
        </p:grpSpPr>
        <p:sp>
          <p:nvSpPr>
            <p:cNvPr id="6" name="51">
              <a:extLst>
                <a:ext uri="{FF2B5EF4-FFF2-40B4-BE49-F238E27FC236}">
                  <a16:creationId xmlns:a16="http://schemas.microsoft.com/office/drawing/2014/main" id="{3FB74A42-5F4E-4B3F-97D0-C6499E3FCBED}"/>
                </a:ext>
              </a:extLst>
            </p:cNvPr>
            <p:cNvSpPr/>
            <p:nvPr/>
          </p:nvSpPr>
          <p:spPr>
            <a:xfrm>
              <a:off x="253799" y="259752"/>
              <a:ext cx="571915" cy="891155"/>
            </a:xfrm>
            <a:prstGeom prst="rect">
              <a:avLst/>
            </a:prstGeom>
            <a:solidFill>
              <a:srgbClr val="A3E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Picture 6">
              <a:extLst>
                <a:ext uri="{FF2B5EF4-FFF2-40B4-BE49-F238E27FC236}">
                  <a16:creationId xmlns:a16="http://schemas.microsoft.com/office/drawing/2014/main" id="{A57B3895-ADB9-4C38-B62B-C2A4F031D2D6}"/>
                </a:ext>
              </a:extLst>
            </p:cNvPr>
            <p:cNvPicPr>
              <a:picLocks noChangeAspect="1"/>
            </p:cNvPicPr>
            <p:nvPr userDrawn="1"/>
          </p:nvPicPr>
          <p:blipFill>
            <a:blip r:embed="rId2"/>
            <a:stretch>
              <a:fillRect/>
            </a:stretch>
          </p:blipFill>
          <p:spPr>
            <a:xfrm>
              <a:off x="465741" y="705329"/>
              <a:ext cx="670845" cy="670845"/>
            </a:xfrm>
            <a:prstGeom prst="rect">
              <a:avLst/>
            </a:prstGeom>
          </p:spPr>
        </p:pic>
      </p:grpSp>
      <p:grpSp>
        <p:nvGrpSpPr>
          <p:cNvPr id="8" name="Group 7">
            <a:extLst>
              <a:ext uri="{FF2B5EF4-FFF2-40B4-BE49-F238E27FC236}">
                <a16:creationId xmlns:a16="http://schemas.microsoft.com/office/drawing/2014/main" id="{4DEBDCE3-A86D-4410-80A7-CD270744B9ED}"/>
              </a:ext>
            </a:extLst>
          </p:cNvPr>
          <p:cNvGrpSpPr/>
          <p:nvPr/>
        </p:nvGrpSpPr>
        <p:grpSpPr>
          <a:xfrm>
            <a:off x="373272" y="1744682"/>
            <a:ext cx="5391538" cy="4680695"/>
            <a:chOff x="1315467" y="1052415"/>
            <a:chExt cx="6248400" cy="5424585"/>
          </a:xfrm>
        </p:grpSpPr>
        <p:pic>
          <p:nvPicPr>
            <p:cNvPr id="9" name="Picture 2" descr="Dọc miền Trung ngắm &amp;#39;biển lúa vàng&amp;#39; - iVIVU.com">
              <a:extLst>
                <a:ext uri="{FF2B5EF4-FFF2-40B4-BE49-F238E27FC236}">
                  <a16:creationId xmlns:a16="http://schemas.microsoft.com/office/drawing/2014/main" id="{1A9708DD-915E-4CCC-B4AC-E6DA61AFE2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5938" b="6638"/>
            <a:stretch/>
          </p:blipFill>
          <p:spPr bwMode="auto">
            <a:xfrm>
              <a:off x="1315467" y="1052415"/>
              <a:ext cx="6248400" cy="542458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 name="PHẠM DUYÊN">
              <a:extLst>
                <a:ext uri="{FF2B5EF4-FFF2-40B4-BE49-F238E27FC236}">
                  <a16:creationId xmlns:a16="http://schemas.microsoft.com/office/drawing/2014/main" id="{21222BE4-15A0-4A89-9CB1-D14DDCF47773}"/>
                </a:ext>
              </a:extLst>
            </p:cNvPr>
            <p:cNvPicPr>
              <a:picLocks noChangeAspect="1"/>
            </p:cNvPicPr>
            <p:nvPr/>
          </p:nvPicPr>
          <p:blipFill>
            <a:blip r:embed="rId4">
              <a:extLst>
                <a:ext uri="{BEBA8EAE-BF5A-486C-A8C5-ECC9F3942E4B}">
                  <a14:imgProps xmlns:a14="http://schemas.microsoft.com/office/drawing/2010/main">
                    <a14:imgLayer r:embed="rId5">
                      <a14:imgEffect>
                        <a14:artisticTexturizer/>
                      </a14:imgEffect>
                    </a14:imgLayer>
                  </a14:imgProps>
                </a:ext>
                <a:ext uri="{28A0092B-C50C-407E-A947-70E740481C1C}">
                  <a14:useLocalDpi xmlns:a14="http://schemas.microsoft.com/office/drawing/2010/main" val="0"/>
                </a:ext>
              </a:extLst>
            </a:blip>
            <a:stretch>
              <a:fillRect/>
            </a:stretch>
          </p:blipFill>
          <p:spPr>
            <a:xfrm>
              <a:off x="2763267" y="2389833"/>
              <a:ext cx="2749748" cy="2749748"/>
            </a:xfrm>
            <a:prstGeom prst="rect">
              <a:avLst/>
            </a:prstGeom>
            <a:effectLst>
              <a:outerShdw blurRad="76200" dir="13500000" sy="23000" kx="1200000" algn="br" rotWithShape="0">
                <a:prstClr val="black">
                  <a:alpha val="20000"/>
                </a:prstClr>
              </a:outerShdw>
            </a:effectLst>
          </p:spPr>
        </p:pic>
      </p:grpSp>
    </p:spTree>
    <p:extLst>
      <p:ext uri="{BB962C8B-B14F-4D97-AF65-F5344CB8AC3E}">
        <p14:creationId xmlns:p14="http://schemas.microsoft.com/office/powerpoint/2010/main" val="3687117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9FDFDE-4CC1-4EAC-809B-D5EAD2C51E54}"/>
              </a:ext>
            </a:extLst>
          </p:cNvPr>
          <p:cNvPicPr>
            <a:picLocks noChangeAspect="1"/>
          </p:cNvPicPr>
          <p:nvPr/>
        </p:nvPicPr>
        <p:blipFill>
          <a:blip r:embed="rId2"/>
          <a:stretch>
            <a:fillRect/>
          </a:stretch>
        </p:blipFill>
        <p:spPr>
          <a:xfrm>
            <a:off x="555937" y="78380"/>
            <a:ext cx="5590517" cy="963251"/>
          </a:xfrm>
          <a:prstGeom prst="rect">
            <a:avLst/>
          </a:prstGeom>
        </p:spPr>
      </p:pic>
      <p:grpSp>
        <p:nvGrpSpPr>
          <p:cNvPr id="3" name="Group 2">
            <a:extLst>
              <a:ext uri="{FF2B5EF4-FFF2-40B4-BE49-F238E27FC236}">
                <a16:creationId xmlns:a16="http://schemas.microsoft.com/office/drawing/2014/main" id="{C9A7DEBE-8282-475A-A87E-AED82A222419}"/>
              </a:ext>
            </a:extLst>
          </p:cNvPr>
          <p:cNvGrpSpPr/>
          <p:nvPr/>
        </p:nvGrpSpPr>
        <p:grpSpPr>
          <a:xfrm>
            <a:off x="161330" y="154354"/>
            <a:ext cx="882787" cy="1116422"/>
            <a:chOff x="253799" y="259752"/>
            <a:chExt cx="882787" cy="1116422"/>
          </a:xfrm>
        </p:grpSpPr>
        <p:sp>
          <p:nvSpPr>
            <p:cNvPr id="4" name="51">
              <a:extLst>
                <a:ext uri="{FF2B5EF4-FFF2-40B4-BE49-F238E27FC236}">
                  <a16:creationId xmlns:a16="http://schemas.microsoft.com/office/drawing/2014/main" id="{4CCB30CD-BF7E-4528-9498-1D8CB715A879}"/>
                </a:ext>
              </a:extLst>
            </p:cNvPr>
            <p:cNvSpPr/>
            <p:nvPr/>
          </p:nvSpPr>
          <p:spPr>
            <a:xfrm>
              <a:off x="253799" y="259752"/>
              <a:ext cx="571915" cy="891155"/>
            </a:xfrm>
            <a:prstGeom prst="rect">
              <a:avLst/>
            </a:prstGeom>
            <a:solidFill>
              <a:srgbClr val="A3E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Picture 4">
              <a:extLst>
                <a:ext uri="{FF2B5EF4-FFF2-40B4-BE49-F238E27FC236}">
                  <a16:creationId xmlns:a16="http://schemas.microsoft.com/office/drawing/2014/main" id="{22332295-1BB2-4590-B5FA-62CF3569B69B}"/>
                </a:ext>
              </a:extLst>
            </p:cNvPr>
            <p:cNvPicPr>
              <a:picLocks noChangeAspect="1"/>
            </p:cNvPicPr>
            <p:nvPr userDrawn="1"/>
          </p:nvPicPr>
          <p:blipFill>
            <a:blip r:embed="rId3"/>
            <a:stretch>
              <a:fillRect/>
            </a:stretch>
          </p:blipFill>
          <p:spPr>
            <a:xfrm>
              <a:off x="465741" y="705329"/>
              <a:ext cx="670845" cy="670845"/>
            </a:xfrm>
            <a:prstGeom prst="rect">
              <a:avLst/>
            </a:prstGeom>
          </p:spPr>
        </p:pic>
      </p:grpSp>
      <p:sp>
        <p:nvSpPr>
          <p:cNvPr id="8" name="TextBox 7">
            <a:extLst>
              <a:ext uri="{FF2B5EF4-FFF2-40B4-BE49-F238E27FC236}">
                <a16:creationId xmlns:a16="http://schemas.microsoft.com/office/drawing/2014/main" id="{93244E5D-78F4-4615-A8E7-6142D786FCF3}"/>
              </a:ext>
            </a:extLst>
          </p:cNvPr>
          <p:cNvSpPr txBox="1"/>
          <p:nvPr/>
        </p:nvSpPr>
        <p:spPr>
          <a:xfrm>
            <a:off x="-169654" y="1233090"/>
            <a:ext cx="12228303" cy="646331"/>
          </a:xfrm>
          <a:prstGeom prst="rect">
            <a:avLst/>
          </a:prstGeom>
          <a:noFill/>
        </p:spPr>
        <p:txBody>
          <a:bodyPr wrap="square" rtlCol="0">
            <a:spAutoFit/>
          </a:bodyPr>
          <a:lstStyle/>
          <a:p>
            <a:pPr indent="461963" algn="just"/>
            <a:r>
              <a:rPr lang="vi-VN" sz="3600"/>
              <a:t>Những bài thơ, câu chuyện về tình cảm của ông bà với cháu:</a:t>
            </a:r>
            <a:endParaRPr lang="en-US" sz="11500" i="1">
              <a:solidFill>
                <a:schemeClr val="tx1">
                  <a:lumMod val="65000"/>
                  <a:lumOff val="35000"/>
                </a:schemeClr>
              </a:solidFill>
              <a:latin typeface="+mj-lt"/>
              <a:cs typeface="Times New Roman" panose="02020603050405020304" pitchFamily="18" charset="0"/>
            </a:endParaRPr>
          </a:p>
        </p:txBody>
      </p:sp>
      <p:pic>
        <p:nvPicPr>
          <p:cNvPr id="10" name="Picture 9">
            <a:extLst>
              <a:ext uri="{FF2B5EF4-FFF2-40B4-BE49-F238E27FC236}">
                <a16:creationId xmlns:a16="http://schemas.microsoft.com/office/drawing/2014/main" id="{98879307-602A-45F5-897A-1D6FAE8DE159}"/>
              </a:ext>
            </a:extLst>
          </p:cNvPr>
          <p:cNvPicPr>
            <a:picLocks noChangeAspect="1"/>
          </p:cNvPicPr>
          <p:nvPr/>
        </p:nvPicPr>
        <p:blipFill>
          <a:blip r:embed="rId4"/>
          <a:stretch>
            <a:fillRect/>
          </a:stretch>
        </p:blipFill>
        <p:spPr>
          <a:xfrm>
            <a:off x="715384" y="2529835"/>
            <a:ext cx="3770793" cy="2243008"/>
          </a:xfrm>
          <a:prstGeom prst="rect">
            <a:avLst/>
          </a:prstGeom>
          <a:effectLst>
            <a:softEdge rad="127000"/>
          </a:effectLst>
        </p:spPr>
      </p:pic>
      <p:sp>
        <p:nvSpPr>
          <p:cNvPr id="12" name="TextBox 11">
            <a:extLst>
              <a:ext uri="{FF2B5EF4-FFF2-40B4-BE49-F238E27FC236}">
                <a16:creationId xmlns:a16="http://schemas.microsoft.com/office/drawing/2014/main" id="{E40BAA62-042E-421E-998A-4CFB513D8C47}"/>
              </a:ext>
            </a:extLst>
          </p:cNvPr>
          <p:cNvSpPr txBox="1"/>
          <p:nvPr/>
        </p:nvSpPr>
        <p:spPr>
          <a:xfrm>
            <a:off x="791635" y="5341203"/>
            <a:ext cx="3533955" cy="830997"/>
          </a:xfrm>
          <a:prstGeom prst="rect">
            <a:avLst/>
          </a:prstGeom>
          <a:noFill/>
        </p:spPr>
        <p:txBody>
          <a:bodyPr wrap="square">
            <a:spAutoFit/>
          </a:bodyPr>
          <a:lstStyle/>
          <a:p>
            <a:pPr algn="ctr"/>
            <a:r>
              <a:rPr lang="vi-VN" sz="2400"/>
              <a:t>Bà </a:t>
            </a:r>
            <a:r>
              <a:rPr lang="en-US" sz="2400"/>
              <a:t>nội, bà ngoại </a:t>
            </a:r>
          </a:p>
          <a:p>
            <a:pPr algn="ctr"/>
            <a:r>
              <a:rPr lang="en-US" sz="2400" i="1"/>
              <a:t>(Nguyễn Hoàng Sơn)</a:t>
            </a:r>
          </a:p>
        </p:txBody>
      </p:sp>
      <p:pic>
        <p:nvPicPr>
          <p:cNvPr id="13" name="Picture 2" descr="Lý thuyết tập đọc: sáng kiến của bé hà tiếng việt 2">
            <a:extLst>
              <a:ext uri="{FF2B5EF4-FFF2-40B4-BE49-F238E27FC236}">
                <a16:creationId xmlns:a16="http://schemas.microsoft.com/office/drawing/2014/main" id="{C62B9D3A-68CF-43A9-927D-E71DDD27A5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4472" y="2038427"/>
            <a:ext cx="1836928" cy="322582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685A4112-776B-428F-88FF-AC04C9C02C35}"/>
              </a:ext>
            </a:extLst>
          </p:cNvPr>
          <p:cNvPicPr>
            <a:picLocks noChangeAspect="1"/>
          </p:cNvPicPr>
          <p:nvPr/>
        </p:nvPicPr>
        <p:blipFill>
          <a:blip r:embed="rId6"/>
          <a:stretch>
            <a:fillRect/>
          </a:stretch>
        </p:blipFill>
        <p:spPr>
          <a:xfrm>
            <a:off x="5105400" y="1884291"/>
            <a:ext cx="3353091" cy="3127519"/>
          </a:xfrm>
          <a:prstGeom prst="rect">
            <a:avLst/>
          </a:prstGeom>
          <a:effectLst>
            <a:softEdge rad="317500"/>
          </a:effectLst>
        </p:spPr>
      </p:pic>
      <p:sp>
        <p:nvSpPr>
          <p:cNvPr id="16" name="TextBox 15">
            <a:extLst>
              <a:ext uri="{FF2B5EF4-FFF2-40B4-BE49-F238E27FC236}">
                <a16:creationId xmlns:a16="http://schemas.microsoft.com/office/drawing/2014/main" id="{73ABDBB0-AFC9-4A79-8109-466126562BE3}"/>
              </a:ext>
            </a:extLst>
          </p:cNvPr>
          <p:cNvSpPr txBox="1"/>
          <p:nvPr/>
        </p:nvSpPr>
        <p:spPr>
          <a:xfrm>
            <a:off x="4876800" y="5341203"/>
            <a:ext cx="3533955" cy="830997"/>
          </a:xfrm>
          <a:prstGeom prst="rect">
            <a:avLst/>
          </a:prstGeom>
          <a:noFill/>
        </p:spPr>
        <p:txBody>
          <a:bodyPr wrap="square">
            <a:spAutoFit/>
          </a:bodyPr>
          <a:lstStyle/>
          <a:p>
            <a:pPr algn="ctr"/>
            <a:r>
              <a:rPr lang="en-US" sz="2400"/>
              <a:t>Cây xoài của ông em</a:t>
            </a:r>
            <a:br>
              <a:rPr lang="en-US" sz="2400"/>
            </a:br>
            <a:r>
              <a:rPr lang="en-US" sz="2400" i="1"/>
              <a:t>(Đoàn Giỏi)</a:t>
            </a:r>
          </a:p>
        </p:txBody>
      </p:sp>
      <p:sp>
        <p:nvSpPr>
          <p:cNvPr id="17" name="TextBox 16">
            <a:extLst>
              <a:ext uri="{FF2B5EF4-FFF2-40B4-BE49-F238E27FC236}">
                <a16:creationId xmlns:a16="http://schemas.microsoft.com/office/drawing/2014/main" id="{4317B9AB-E575-460A-9B18-BB5991272620}"/>
              </a:ext>
            </a:extLst>
          </p:cNvPr>
          <p:cNvSpPr txBox="1"/>
          <p:nvPr/>
        </p:nvSpPr>
        <p:spPr>
          <a:xfrm>
            <a:off x="8639970" y="5341203"/>
            <a:ext cx="3533955" cy="830997"/>
          </a:xfrm>
          <a:prstGeom prst="rect">
            <a:avLst/>
          </a:prstGeom>
          <a:noFill/>
        </p:spPr>
        <p:txBody>
          <a:bodyPr wrap="square">
            <a:spAutoFit/>
          </a:bodyPr>
          <a:lstStyle/>
          <a:p>
            <a:pPr algn="ctr"/>
            <a:r>
              <a:rPr lang="vi-VN" sz="2400"/>
              <a:t>Sáng kiến của bé Hà</a:t>
            </a:r>
            <a:br>
              <a:rPr lang="en-US" sz="2400"/>
            </a:br>
            <a:r>
              <a:rPr lang="en-US" sz="2400" i="1"/>
              <a:t>(Hồ Phương)</a:t>
            </a:r>
          </a:p>
        </p:txBody>
      </p:sp>
    </p:spTree>
    <p:extLst>
      <p:ext uri="{BB962C8B-B14F-4D97-AF65-F5344CB8AC3E}">
        <p14:creationId xmlns:p14="http://schemas.microsoft.com/office/powerpoint/2010/main" val="3878373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244D8CDD-5A9E-4D7B-8F4D-756AB7F08DF3}"/>
              </a:ext>
            </a:extLst>
          </p:cNvPr>
          <p:cNvSpPr txBox="1"/>
          <p:nvPr/>
        </p:nvSpPr>
        <p:spPr>
          <a:xfrm>
            <a:off x="1143000" y="152400"/>
            <a:ext cx="10744200" cy="1938992"/>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2</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b="1"/>
              <a:t> </a:t>
            </a:r>
            <a:r>
              <a:rPr lang="vi-VN" sz="4000">
                <a:latin typeface="Arial-Rounded" panose="020B0500000000000000" pitchFamily="34" charset="0"/>
                <a:ea typeface="Arial-Rounded" panose="020B0500000000000000" pitchFamily="34" charset="0"/>
                <a:cs typeface="Arial-Rounded" panose="020B0500000000000000" pitchFamily="34" charset="0"/>
              </a:rPr>
              <a:t> </a:t>
            </a:r>
            <a:r>
              <a:rPr lang="vi-VN" sz="4000" b="1"/>
              <a:t>Chia sẻ với các bạn cảm xúc về một khổ thơ em thích, hoặc một sự việc trong câu chuyện mà em thấy thú vị.</a:t>
            </a:r>
            <a:endParaRPr lang="vi-VN" sz="4000"/>
          </a:p>
        </p:txBody>
      </p:sp>
      <p:grpSp>
        <p:nvGrpSpPr>
          <p:cNvPr id="19" name="Group 18">
            <a:extLst>
              <a:ext uri="{FF2B5EF4-FFF2-40B4-BE49-F238E27FC236}">
                <a16:creationId xmlns:a16="http://schemas.microsoft.com/office/drawing/2014/main" id="{91379C08-A29B-4EF3-A239-B1500FDECCCA}"/>
              </a:ext>
            </a:extLst>
          </p:cNvPr>
          <p:cNvGrpSpPr/>
          <p:nvPr/>
        </p:nvGrpSpPr>
        <p:grpSpPr>
          <a:xfrm>
            <a:off x="161330" y="154354"/>
            <a:ext cx="882787" cy="1116422"/>
            <a:chOff x="253799" y="259752"/>
            <a:chExt cx="882787" cy="1116422"/>
          </a:xfrm>
        </p:grpSpPr>
        <p:sp>
          <p:nvSpPr>
            <p:cNvPr id="20" name="51">
              <a:extLst>
                <a:ext uri="{FF2B5EF4-FFF2-40B4-BE49-F238E27FC236}">
                  <a16:creationId xmlns:a16="http://schemas.microsoft.com/office/drawing/2014/main" id="{ED5EAB31-B0CC-4DD6-AF39-90DE2424DAB5}"/>
                </a:ext>
              </a:extLst>
            </p:cNvPr>
            <p:cNvSpPr/>
            <p:nvPr/>
          </p:nvSpPr>
          <p:spPr>
            <a:xfrm>
              <a:off x="253799" y="259752"/>
              <a:ext cx="571915" cy="891155"/>
            </a:xfrm>
            <a:prstGeom prst="rect">
              <a:avLst/>
            </a:prstGeom>
            <a:solidFill>
              <a:srgbClr val="A3E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1" name="Picture 20">
              <a:extLst>
                <a:ext uri="{FF2B5EF4-FFF2-40B4-BE49-F238E27FC236}">
                  <a16:creationId xmlns:a16="http://schemas.microsoft.com/office/drawing/2014/main" id="{0E31984D-5EC8-4E64-837B-A4516D0B59D6}"/>
                </a:ext>
              </a:extLst>
            </p:cNvPr>
            <p:cNvPicPr>
              <a:picLocks noChangeAspect="1"/>
            </p:cNvPicPr>
            <p:nvPr userDrawn="1"/>
          </p:nvPicPr>
          <p:blipFill>
            <a:blip r:embed="rId3"/>
            <a:stretch>
              <a:fillRect/>
            </a:stretch>
          </p:blipFill>
          <p:spPr>
            <a:xfrm>
              <a:off x="465741" y="705329"/>
              <a:ext cx="670845" cy="670845"/>
            </a:xfrm>
            <a:prstGeom prst="rect">
              <a:avLst/>
            </a:prstGeom>
          </p:spPr>
        </p:pic>
      </p:grpSp>
      <p:pic>
        <p:nvPicPr>
          <p:cNvPr id="3" name="Picture 2">
            <a:extLst>
              <a:ext uri="{FF2B5EF4-FFF2-40B4-BE49-F238E27FC236}">
                <a16:creationId xmlns:a16="http://schemas.microsoft.com/office/drawing/2014/main" id="{9520B1C7-B33A-4A43-9619-B64A450DDC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1270776"/>
            <a:ext cx="8077200" cy="5605489"/>
          </a:xfrm>
          <a:prstGeom prst="rect">
            <a:avLst/>
          </a:prstGeom>
        </p:spPr>
      </p:pic>
      <p:sp>
        <p:nvSpPr>
          <p:cNvPr id="11" name="TextBox 10">
            <a:extLst>
              <a:ext uri="{FF2B5EF4-FFF2-40B4-BE49-F238E27FC236}">
                <a16:creationId xmlns:a16="http://schemas.microsoft.com/office/drawing/2014/main" id="{8D6F48BB-83D7-4D90-8C6E-DEFECDEDAC68}"/>
              </a:ext>
            </a:extLst>
          </p:cNvPr>
          <p:cNvSpPr txBox="1"/>
          <p:nvPr/>
        </p:nvSpPr>
        <p:spPr>
          <a:xfrm>
            <a:off x="5943600" y="2890391"/>
            <a:ext cx="2819400" cy="1077218"/>
          </a:xfrm>
          <a:prstGeom prst="rect">
            <a:avLst/>
          </a:prstGeom>
          <a:noFill/>
        </p:spPr>
        <p:txBody>
          <a:bodyPr wrap="square" rtlCol="0">
            <a:spAutoFit/>
          </a:bodyPr>
          <a:lstStyle/>
          <a:p>
            <a:r>
              <a:rPr lang="en-US" sz="3200"/>
              <a:t>- Tên bài thơ, câu chuyện</a:t>
            </a:r>
            <a:endParaRPr lang="en-US" sz="9600" i="1">
              <a:solidFill>
                <a:schemeClr val="tx1">
                  <a:lumMod val="65000"/>
                  <a:lumOff val="35000"/>
                </a:schemeClr>
              </a:solidFill>
              <a:latin typeface="+mj-lt"/>
              <a:cs typeface="Times New Roman" panose="02020603050405020304" pitchFamily="18" charset="0"/>
            </a:endParaRPr>
          </a:p>
        </p:txBody>
      </p:sp>
      <p:sp>
        <p:nvSpPr>
          <p:cNvPr id="12" name="TextBox 11">
            <a:extLst>
              <a:ext uri="{FF2B5EF4-FFF2-40B4-BE49-F238E27FC236}">
                <a16:creationId xmlns:a16="http://schemas.microsoft.com/office/drawing/2014/main" id="{A2FE4D7D-EF2C-4F2F-89A7-831507589F56}"/>
              </a:ext>
            </a:extLst>
          </p:cNvPr>
          <p:cNvSpPr txBox="1"/>
          <p:nvPr/>
        </p:nvSpPr>
        <p:spPr>
          <a:xfrm>
            <a:off x="5943600" y="4008767"/>
            <a:ext cx="2819400" cy="584775"/>
          </a:xfrm>
          <a:prstGeom prst="rect">
            <a:avLst/>
          </a:prstGeom>
          <a:noFill/>
        </p:spPr>
        <p:txBody>
          <a:bodyPr wrap="square" rtlCol="0">
            <a:spAutoFit/>
          </a:bodyPr>
          <a:lstStyle/>
          <a:p>
            <a:pPr algn="just"/>
            <a:r>
              <a:rPr lang="en-US" sz="3200"/>
              <a:t>- Tên tác giả</a:t>
            </a:r>
            <a:endParaRPr lang="en-US" sz="9600" i="1">
              <a:solidFill>
                <a:schemeClr val="tx1">
                  <a:lumMod val="65000"/>
                  <a:lumOff val="35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3010291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2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8"/>
                                        </p:tgtEl>
                                        <p:attrNameLst>
                                          <p:attrName>ppt_y</p:attrName>
                                        </p:attrNameLst>
                                      </p:cBhvr>
                                      <p:tavLst>
                                        <p:tav tm="0">
                                          <p:val>
                                            <p:strVal val="#ppt_y"/>
                                          </p:val>
                                        </p:tav>
                                        <p:tav tm="100000">
                                          <p:val>
                                            <p:strVal val="#ppt_y"/>
                                          </p:val>
                                        </p:tav>
                                      </p:tavLst>
                                    </p:anim>
                                    <p:anim calcmode="lin" valueType="num">
                                      <p:cBhvr>
                                        <p:cTn id="9" dur="2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8"/>
                                        </p:tgtEl>
                                      </p:cBhvr>
                                    </p:animEffect>
                                  </p:childTnLst>
                                </p:cTn>
                              </p:par>
                            </p:childTnLst>
                          </p:cTn>
                        </p:par>
                        <p:par>
                          <p:cTn id="12" fill="hold">
                            <p:stCondLst>
                              <p:cond delay="2300"/>
                            </p:stCondLst>
                            <p:childTnLst>
                              <p:par>
                                <p:cTn id="13" presetID="47"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7"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A61613F-D2CE-47D7-ABA9-FB78468B7BF8}"/>
              </a:ext>
            </a:extLst>
          </p:cNvPr>
          <p:cNvGrpSpPr/>
          <p:nvPr/>
        </p:nvGrpSpPr>
        <p:grpSpPr>
          <a:xfrm>
            <a:off x="278022" y="501642"/>
            <a:ext cx="11471543" cy="5847133"/>
            <a:chOff x="278022" y="872828"/>
            <a:chExt cx="11471543" cy="5847133"/>
          </a:xfrm>
        </p:grpSpPr>
        <p:grpSp>
          <p:nvGrpSpPr>
            <p:cNvPr id="3" name="Group 2">
              <a:extLst>
                <a:ext uri="{FF2B5EF4-FFF2-40B4-BE49-F238E27FC236}">
                  <a16:creationId xmlns:a16="http://schemas.microsoft.com/office/drawing/2014/main" id="{093157BE-1BB3-451D-919D-12C8B80EB270}"/>
                </a:ext>
              </a:extLst>
            </p:cNvPr>
            <p:cNvGrpSpPr/>
            <p:nvPr/>
          </p:nvGrpSpPr>
          <p:grpSpPr>
            <a:xfrm>
              <a:off x="278022" y="872828"/>
              <a:ext cx="11471543" cy="5847133"/>
              <a:chOff x="487142" y="1017471"/>
              <a:chExt cx="11471543" cy="5413279"/>
            </a:xfrm>
          </p:grpSpPr>
          <p:pic>
            <p:nvPicPr>
              <p:cNvPr id="8" name="Graphic 7">
                <a:extLst>
                  <a:ext uri="{FF2B5EF4-FFF2-40B4-BE49-F238E27FC236}">
                    <a16:creationId xmlns:a16="http://schemas.microsoft.com/office/drawing/2014/main" id="{05861C96-3D3F-43BD-92EE-5A285A9D51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7142" y="1017471"/>
                <a:ext cx="11471543" cy="5413279"/>
              </a:xfrm>
              <a:prstGeom prst="rect">
                <a:avLst/>
              </a:prstGeom>
            </p:spPr>
          </p:pic>
          <p:grpSp>
            <p:nvGrpSpPr>
              <p:cNvPr id="9" name="Group 8">
                <a:extLst>
                  <a:ext uri="{FF2B5EF4-FFF2-40B4-BE49-F238E27FC236}">
                    <a16:creationId xmlns:a16="http://schemas.microsoft.com/office/drawing/2014/main" id="{680EB2F2-23AF-4E3A-B323-B9BAD86766BB}"/>
                  </a:ext>
                </a:extLst>
              </p:cNvPr>
              <p:cNvGrpSpPr/>
              <p:nvPr/>
            </p:nvGrpSpPr>
            <p:grpSpPr>
              <a:xfrm>
                <a:off x="1011598" y="1600200"/>
                <a:ext cx="10710846" cy="4419600"/>
                <a:chOff x="1011598" y="1600200"/>
                <a:chExt cx="10710846" cy="4419600"/>
              </a:xfrm>
            </p:grpSpPr>
            <p:sp>
              <p:nvSpPr>
                <p:cNvPr id="10" name="Rectangle: Rounded Corners 9">
                  <a:extLst>
                    <a:ext uri="{FF2B5EF4-FFF2-40B4-BE49-F238E27FC236}">
                      <a16:creationId xmlns:a16="http://schemas.microsoft.com/office/drawing/2014/main" id="{31F0F674-7CD6-4F2C-8DA2-CC4A9F481D00}"/>
                    </a:ext>
                  </a:extLst>
                </p:cNvPr>
                <p:cNvSpPr/>
                <p:nvPr/>
              </p:nvSpPr>
              <p:spPr>
                <a:xfrm>
                  <a:off x="1011598" y="1600200"/>
                  <a:ext cx="10693260" cy="4419600"/>
                </a:xfrm>
                <a:prstGeom prst="roundRect">
                  <a:avLst>
                    <a:gd name="adj" fmla="val 6852"/>
                  </a:avLst>
                </a:prstGeom>
                <a:solidFill>
                  <a:srgbClr val="FFE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8A5622F0-6D78-4962-8406-867F0B82BA3D}"/>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9705" r="9468" b="22242"/>
                <a:stretch/>
              </p:blipFill>
              <p:spPr>
                <a:xfrm>
                  <a:off x="1029183" y="4701839"/>
                  <a:ext cx="10693261" cy="1306237"/>
                </a:xfrm>
                <a:prstGeom prst="roundRect">
                  <a:avLst/>
                </a:prstGeom>
              </p:spPr>
            </p:pic>
          </p:grpSp>
        </p:grpSp>
        <p:pic>
          <p:nvPicPr>
            <p:cNvPr id="4" name="Graphic 3">
              <a:extLst>
                <a:ext uri="{FF2B5EF4-FFF2-40B4-BE49-F238E27FC236}">
                  <a16:creationId xmlns:a16="http://schemas.microsoft.com/office/drawing/2014/main" id="{47007134-E328-46C3-AE48-62DFCA0B88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1635" y="5080759"/>
              <a:ext cx="1205922" cy="1410928"/>
            </a:xfrm>
            <a:prstGeom prst="rect">
              <a:avLst/>
            </a:prstGeom>
          </p:spPr>
        </p:pic>
        <p:grpSp>
          <p:nvGrpSpPr>
            <p:cNvPr id="5" name="Group 4">
              <a:extLst>
                <a:ext uri="{FF2B5EF4-FFF2-40B4-BE49-F238E27FC236}">
                  <a16:creationId xmlns:a16="http://schemas.microsoft.com/office/drawing/2014/main" id="{A29318F8-1704-437C-9F5C-8103A536D5FB}"/>
                </a:ext>
              </a:extLst>
            </p:cNvPr>
            <p:cNvGrpSpPr/>
            <p:nvPr/>
          </p:nvGrpSpPr>
          <p:grpSpPr>
            <a:xfrm>
              <a:off x="4034926" y="1003222"/>
              <a:ext cx="4929737" cy="998077"/>
              <a:chOff x="3680862" y="1673220"/>
              <a:chExt cx="4929737" cy="998077"/>
            </a:xfrm>
          </p:grpSpPr>
          <p:pic>
            <p:nvPicPr>
              <p:cNvPr id="6" name="Graphic 5">
                <a:extLst>
                  <a:ext uri="{FF2B5EF4-FFF2-40B4-BE49-F238E27FC236}">
                    <a16:creationId xmlns:a16="http://schemas.microsoft.com/office/drawing/2014/main" id="{B38D1401-83EB-4E14-A95B-D5DFE4E273E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80862" y="1673220"/>
                <a:ext cx="4929737" cy="998077"/>
              </a:xfrm>
              <a:prstGeom prst="roundRect">
                <a:avLst/>
              </a:prstGeom>
            </p:spPr>
          </p:pic>
          <p:sp>
            <p:nvSpPr>
              <p:cNvPr id="7" name="TextBox 6">
                <a:extLst>
                  <a:ext uri="{FF2B5EF4-FFF2-40B4-BE49-F238E27FC236}">
                    <a16:creationId xmlns:a16="http://schemas.microsoft.com/office/drawing/2014/main" id="{D7C92378-E9CA-45A5-9FDA-0D0866AF3EB0}"/>
                  </a:ext>
                </a:extLst>
              </p:cNvPr>
              <p:cNvSpPr txBox="1"/>
              <p:nvPr/>
            </p:nvSpPr>
            <p:spPr>
              <a:xfrm>
                <a:off x="4084909" y="1910383"/>
                <a:ext cx="4121641"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800">
                    <a:solidFill>
                      <a:schemeClr val="bg1"/>
                    </a:solidFill>
                  </a:rPr>
                  <a:t>PHIẾU ĐỌC SÁCH TUẦN 16</a:t>
                </a:r>
              </a:p>
            </p:txBody>
          </p:sp>
        </p:grpSp>
      </p:grpSp>
      <p:grpSp>
        <p:nvGrpSpPr>
          <p:cNvPr id="12" name="13">
            <a:extLst>
              <a:ext uri="{FF2B5EF4-FFF2-40B4-BE49-F238E27FC236}">
                <a16:creationId xmlns:a16="http://schemas.microsoft.com/office/drawing/2014/main" id="{74C50B96-AC76-4310-AC05-B1201167934C}"/>
              </a:ext>
            </a:extLst>
          </p:cNvPr>
          <p:cNvGrpSpPr/>
          <p:nvPr/>
        </p:nvGrpSpPr>
        <p:grpSpPr>
          <a:xfrm>
            <a:off x="2118499" y="1596435"/>
            <a:ext cx="666115" cy="666115"/>
            <a:chOff x="8910" y="2036"/>
            <a:chExt cx="1348" cy="1348"/>
          </a:xfrm>
        </p:grpSpPr>
        <p:sp>
          <p:nvSpPr>
            <p:cNvPr id="13" name="11">
              <a:extLst>
                <a:ext uri="{FF2B5EF4-FFF2-40B4-BE49-F238E27FC236}">
                  <a16:creationId xmlns:a16="http://schemas.microsoft.com/office/drawing/2014/main" id="{FA554934-8623-4B24-857D-203DBD706412}"/>
                </a:ext>
              </a:extLst>
            </p:cNvPr>
            <p:cNvSpPr/>
            <p:nvPr/>
          </p:nvSpPr>
          <p:spPr>
            <a:xfrm>
              <a:off x="8910" y="2036"/>
              <a:ext cx="1348" cy="1348"/>
            </a:xfrm>
            <a:prstGeom prst="diamond">
              <a:avLst/>
            </a:prstGeom>
            <a:noFill/>
            <a:ln>
              <a:solidFill>
                <a:srgbClr val="496A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4" name="12">
              <a:extLst>
                <a:ext uri="{FF2B5EF4-FFF2-40B4-BE49-F238E27FC236}">
                  <a16:creationId xmlns:a16="http://schemas.microsoft.com/office/drawing/2014/main" id="{3B2C0DF5-1277-46D4-BFE3-7CC23EA0B286}"/>
                </a:ext>
              </a:extLst>
            </p:cNvPr>
            <p:cNvSpPr/>
            <p:nvPr/>
          </p:nvSpPr>
          <p:spPr>
            <a:xfrm>
              <a:off x="9011" y="2137"/>
              <a:ext cx="1147" cy="1147"/>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latin typeface="+mj-lt"/>
                  <a:ea typeface="微软雅黑" panose="020B0503020204020204" charset="-122"/>
                </a:rPr>
                <a:t>1</a:t>
              </a:r>
            </a:p>
          </p:txBody>
        </p:sp>
      </p:grpSp>
      <p:sp>
        <p:nvSpPr>
          <p:cNvPr id="15" name="20">
            <a:extLst>
              <a:ext uri="{FF2B5EF4-FFF2-40B4-BE49-F238E27FC236}">
                <a16:creationId xmlns:a16="http://schemas.microsoft.com/office/drawing/2014/main" id="{520F7D25-C538-4B17-B0F9-8C170BE6077F}"/>
              </a:ext>
            </a:extLst>
          </p:cNvPr>
          <p:cNvSpPr txBox="1"/>
          <p:nvPr/>
        </p:nvSpPr>
        <p:spPr>
          <a:xfrm>
            <a:off x="2897686" y="1612650"/>
            <a:ext cx="8379913" cy="553549"/>
          </a:xfrm>
          <a:prstGeom prst="rect">
            <a:avLst/>
          </a:prstGeom>
          <a:noFill/>
        </p:spPr>
        <p:txBody>
          <a:bodyPr wrap="square" rtlCol="0">
            <a:spAutoFit/>
          </a:bodyPr>
          <a:lstStyle/>
          <a:p>
            <a:pPr algn="l" fontAlgn="auto">
              <a:lnSpc>
                <a:spcPct val="120000"/>
              </a:lnSpc>
            </a:pPr>
            <a:r>
              <a:rPr lang="en-US" altLang="zh-CN" sz="2800" b="1">
                <a:solidFill>
                  <a:srgbClr val="496A66"/>
                </a:solidFill>
                <a:latin typeface="Arial-Rounded" panose="020B0500000000000000" pitchFamily="34" charset="0"/>
                <a:ea typeface="Arial-Rounded" panose="020B0500000000000000" pitchFamily="34" charset="0"/>
                <a:cs typeface="Arial-Rounded" panose="020B0500000000000000" pitchFamily="34" charset="0"/>
                <a:sym typeface="+mn-ea"/>
              </a:rPr>
              <a:t>Tên bài đọc:...........................................................................</a:t>
            </a:r>
            <a:endParaRPr lang="zh-CN" altLang="en-US" sz="2000">
              <a:solidFill>
                <a:srgbClr val="496A66"/>
              </a:solidFill>
              <a:latin typeface="Arial-Rounded" panose="020B0500000000000000" pitchFamily="34" charset="0"/>
              <a:ea typeface="Arial-Rounded" panose="020B0500000000000000" pitchFamily="34" charset="0"/>
              <a:cs typeface="Arial-Rounded" panose="020B0500000000000000" pitchFamily="34" charset="0"/>
              <a:sym typeface="+mn-ea"/>
            </a:endParaRPr>
          </a:p>
        </p:txBody>
      </p:sp>
      <p:grpSp>
        <p:nvGrpSpPr>
          <p:cNvPr id="16" name="14">
            <a:extLst>
              <a:ext uri="{FF2B5EF4-FFF2-40B4-BE49-F238E27FC236}">
                <a16:creationId xmlns:a16="http://schemas.microsoft.com/office/drawing/2014/main" id="{2A99489A-2A97-4769-A7A3-FB1CA91092BA}"/>
              </a:ext>
            </a:extLst>
          </p:cNvPr>
          <p:cNvGrpSpPr/>
          <p:nvPr/>
        </p:nvGrpSpPr>
        <p:grpSpPr>
          <a:xfrm>
            <a:off x="2117864" y="2534897"/>
            <a:ext cx="666115" cy="666115"/>
            <a:chOff x="8910" y="2036"/>
            <a:chExt cx="1348" cy="1348"/>
          </a:xfrm>
        </p:grpSpPr>
        <p:sp>
          <p:nvSpPr>
            <p:cNvPr id="17" name="15">
              <a:extLst>
                <a:ext uri="{FF2B5EF4-FFF2-40B4-BE49-F238E27FC236}">
                  <a16:creationId xmlns:a16="http://schemas.microsoft.com/office/drawing/2014/main" id="{1E81D7F0-4923-4041-A9D3-071AB414F237}"/>
                </a:ext>
              </a:extLst>
            </p:cNvPr>
            <p:cNvSpPr/>
            <p:nvPr/>
          </p:nvSpPr>
          <p:spPr>
            <a:xfrm>
              <a:off x="8910" y="2036"/>
              <a:ext cx="1348" cy="1348"/>
            </a:xfrm>
            <a:prstGeom prst="diamond">
              <a:avLst/>
            </a:prstGeom>
            <a:noFill/>
            <a:ln>
              <a:solidFill>
                <a:srgbClr val="496A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8" name="16">
              <a:extLst>
                <a:ext uri="{FF2B5EF4-FFF2-40B4-BE49-F238E27FC236}">
                  <a16:creationId xmlns:a16="http://schemas.microsoft.com/office/drawing/2014/main" id="{5E877A66-EEF2-4479-9A3A-4A2144769153}"/>
                </a:ext>
              </a:extLst>
            </p:cNvPr>
            <p:cNvSpPr/>
            <p:nvPr/>
          </p:nvSpPr>
          <p:spPr>
            <a:xfrm>
              <a:off x="9011" y="2137"/>
              <a:ext cx="1147" cy="1147"/>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latin typeface="+mj-lt"/>
                  <a:ea typeface="微软雅黑" panose="020B0503020204020204" charset="-122"/>
                </a:rPr>
                <a:t>2</a:t>
              </a:r>
            </a:p>
          </p:txBody>
        </p:sp>
      </p:grpSp>
      <p:sp>
        <p:nvSpPr>
          <p:cNvPr id="19" name="17">
            <a:extLst>
              <a:ext uri="{FF2B5EF4-FFF2-40B4-BE49-F238E27FC236}">
                <a16:creationId xmlns:a16="http://schemas.microsoft.com/office/drawing/2014/main" id="{BF633E1F-4987-43E8-B393-74D83313F181}"/>
              </a:ext>
            </a:extLst>
          </p:cNvPr>
          <p:cNvSpPr txBox="1"/>
          <p:nvPr/>
        </p:nvSpPr>
        <p:spPr>
          <a:xfrm>
            <a:off x="2897051" y="2551112"/>
            <a:ext cx="8379913" cy="553549"/>
          </a:xfrm>
          <a:prstGeom prst="rect">
            <a:avLst/>
          </a:prstGeom>
          <a:noFill/>
        </p:spPr>
        <p:txBody>
          <a:bodyPr wrap="square" rtlCol="0">
            <a:spAutoFit/>
          </a:bodyPr>
          <a:lstStyle/>
          <a:p>
            <a:pPr algn="l" fontAlgn="auto">
              <a:lnSpc>
                <a:spcPct val="120000"/>
              </a:lnSpc>
            </a:pPr>
            <a:r>
              <a:rPr lang="en-US" altLang="zh-CN" sz="2800" b="1">
                <a:solidFill>
                  <a:srgbClr val="496A66"/>
                </a:solidFill>
                <a:latin typeface="Arial-Rounded" panose="020B0500000000000000" pitchFamily="34" charset="0"/>
                <a:ea typeface="Arial-Rounded" panose="020B0500000000000000" pitchFamily="34" charset="0"/>
                <a:cs typeface="Arial-Rounded" panose="020B0500000000000000" pitchFamily="34" charset="0"/>
                <a:sym typeface="+mn-ea"/>
              </a:rPr>
              <a:t>Tên tác giả:............................................................................</a:t>
            </a:r>
            <a:endParaRPr lang="zh-CN" altLang="en-US" sz="2000">
              <a:solidFill>
                <a:srgbClr val="496A66"/>
              </a:solidFill>
              <a:latin typeface="Arial-Rounded" panose="020B0500000000000000" pitchFamily="34" charset="0"/>
              <a:ea typeface="Arial-Rounded" panose="020B0500000000000000" pitchFamily="34" charset="0"/>
              <a:cs typeface="Arial-Rounded" panose="020B0500000000000000" pitchFamily="34" charset="0"/>
              <a:sym typeface="+mn-ea"/>
            </a:endParaRPr>
          </a:p>
        </p:txBody>
      </p:sp>
      <p:grpSp>
        <p:nvGrpSpPr>
          <p:cNvPr id="20" name="18">
            <a:extLst>
              <a:ext uri="{FF2B5EF4-FFF2-40B4-BE49-F238E27FC236}">
                <a16:creationId xmlns:a16="http://schemas.microsoft.com/office/drawing/2014/main" id="{F8D98875-389A-4292-BFEE-F7366B4CEE26}"/>
              </a:ext>
            </a:extLst>
          </p:cNvPr>
          <p:cNvGrpSpPr/>
          <p:nvPr/>
        </p:nvGrpSpPr>
        <p:grpSpPr>
          <a:xfrm>
            <a:off x="2119134" y="3473359"/>
            <a:ext cx="666115" cy="666115"/>
            <a:chOff x="8910" y="2036"/>
            <a:chExt cx="1348" cy="1348"/>
          </a:xfrm>
        </p:grpSpPr>
        <p:sp>
          <p:nvSpPr>
            <p:cNvPr id="21" name="19">
              <a:extLst>
                <a:ext uri="{FF2B5EF4-FFF2-40B4-BE49-F238E27FC236}">
                  <a16:creationId xmlns:a16="http://schemas.microsoft.com/office/drawing/2014/main" id="{836AD6ED-8C5E-40B0-807E-B69A6FD1BD9F}"/>
                </a:ext>
              </a:extLst>
            </p:cNvPr>
            <p:cNvSpPr/>
            <p:nvPr/>
          </p:nvSpPr>
          <p:spPr>
            <a:xfrm>
              <a:off x="8910" y="2036"/>
              <a:ext cx="1348" cy="1348"/>
            </a:xfrm>
            <a:prstGeom prst="diamond">
              <a:avLst/>
            </a:prstGeom>
            <a:noFill/>
            <a:ln>
              <a:solidFill>
                <a:srgbClr val="496A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22" name="21">
              <a:extLst>
                <a:ext uri="{FF2B5EF4-FFF2-40B4-BE49-F238E27FC236}">
                  <a16:creationId xmlns:a16="http://schemas.microsoft.com/office/drawing/2014/main" id="{5CBFD6B6-84E4-4DF7-BD3F-B3FDDFE6F2C8}"/>
                </a:ext>
              </a:extLst>
            </p:cNvPr>
            <p:cNvSpPr/>
            <p:nvPr/>
          </p:nvSpPr>
          <p:spPr>
            <a:xfrm>
              <a:off x="9011" y="2137"/>
              <a:ext cx="1147" cy="1147"/>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latin typeface="+mj-lt"/>
                  <a:ea typeface="微软雅黑" panose="020B0503020204020204" charset="-122"/>
                </a:rPr>
                <a:t>3</a:t>
              </a:r>
            </a:p>
          </p:txBody>
        </p:sp>
      </p:grpSp>
      <p:sp>
        <p:nvSpPr>
          <p:cNvPr id="23" name="22">
            <a:extLst>
              <a:ext uri="{FF2B5EF4-FFF2-40B4-BE49-F238E27FC236}">
                <a16:creationId xmlns:a16="http://schemas.microsoft.com/office/drawing/2014/main" id="{E0FD136C-B2ED-455D-9551-98518D185BEB}"/>
              </a:ext>
            </a:extLst>
          </p:cNvPr>
          <p:cNvSpPr txBox="1"/>
          <p:nvPr/>
        </p:nvSpPr>
        <p:spPr>
          <a:xfrm>
            <a:off x="2898322" y="3489574"/>
            <a:ext cx="8378642" cy="553549"/>
          </a:xfrm>
          <a:prstGeom prst="rect">
            <a:avLst/>
          </a:prstGeom>
          <a:noFill/>
        </p:spPr>
        <p:txBody>
          <a:bodyPr wrap="square" rtlCol="0">
            <a:spAutoFit/>
          </a:bodyPr>
          <a:lstStyle/>
          <a:p>
            <a:pPr algn="l" fontAlgn="auto">
              <a:lnSpc>
                <a:spcPct val="120000"/>
              </a:lnSpc>
            </a:pPr>
            <a:r>
              <a:rPr lang="en-US" altLang="zh-CN" sz="2800" b="1">
                <a:solidFill>
                  <a:srgbClr val="496A66"/>
                </a:solidFill>
                <a:latin typeface="Arial-Rounded" panose="020B0500000000000000" pitchFamily="34" charset="0"/>
                <a:ea typeface="Arial-Rounded" panose="020B0500000000000000" pitchFamily="34" charset="0"/>
                <a:cs typeface="Arial-Rounded" panose="020B0500000000000000" pitchFamily="34" charset="0"/>
                <a:sym typeface="+mn-ea"/>
              </a:rPr>
              <a:t>Thông tin về bài đọc:</a:t>
            </a:r>
            <a:endParaRPr lang="zh-CN" altLang="en-US" sz="2000">
              <a:solidFill>
                <a:srgbClr val="496A66"/>
              </a:solidFill>
              <a:latin typeface="Arial-Rounded" panose="020B0500000000000000" pitchFamily="34" charset="0"/>
              <a:ea typeface="Arial-Rounded" panose="020B0500000000000000" pitchFamily="34" charset="0"/>
              <a:cs typeface="Arial-Rounded" panose="020B0500000000000000" pitchFamily="34" charset="0"/>
              <a:sym typeface="+mn-ea"/>
            </a:endParaRPr>
          </a:p>
        </p:txBody>
      </p:sp>
      <p:sp>
        <p:nvSpPr>
          <p:cNvPr id="26" name="22">
            <a:extLst>
              <a:ext uri="{FF2B5EF4-FFF2-40B4-BE49-F238E27FC236}">
                <a16:creationId xmlns:a16="http://schemas.microsoft.com/office/drawing/2014/main" id="{DA77AD4D-8895-4F13-8D4F-5B57981FCF86}"/>
              </a:ext>
            </a:extLst>
          </p:cNvPr>
          <p:cNvSpPr txBox="1"/>
          <p:nvPr/>
        </p:nvSpPr>
        <p:spPr>
          <a:xfrm>
            <a:off x="2898322" y="4104465"/>
            <a:ext cx="8378642" cy="487634"/>
          </a:xfrm>
          <a:prstGeom prst="rect">
            <a:avLst/>
          </a:prstGeom>
          <a:noFill/>
        </p:spPr>
        <p:txBody>
          <a:bodyPr wrap="square" rtlCol="0">
            <a:spAutoFit/>
          </a:bodyPr>
          <a:lstStyle/>
          <a:p>
            <a:pPr algn="l" fontAlgn="auto">
              <a:lnSpc>
                <a:spcPct val="120000"/>
              </a:lnSpc>
            </a:pPr>
            <a:r>
              <a:rPr lang="en-US" altLang="zh-CN" sz="240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ea"/>
              </a:rPr>
              <a:t>a. Bài đọc nói về:................................................................................... </a:t>
            </a:r>
            <a:endParaRPr lang="zh-CN" altLang="en-US">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ea"/>
            </a:endParaRPr>
          </a:p>
        </p:txBody>
      </p:sp>
      <p:sp>
        <p:nvSpPr>
          <p:cNvPr id="27" name="22">
            <a:extLst>
              <a:ext uri="{FF2B5EF4-FFF2-40B4-BE49-F238E27FC236}">
                <a16:creationId xmlns:a16="http://schemas.microsoft.com/office/drawing/2014/main" id="{607D8C0A-1291-403E-A7FD-B3A8DE0E426B}"/>
              </a:ext>
            </a:extLst>
          </p:cNvPr>
          <p:cNvSpPr txBox="1"/>
          <p:nvPr/>
        </p:nvSpPr>
        <p:spPr>
          <a:xfrm>
            <a:off x="2897051" y="4651363"/>
            <a:ext cx="8378642" cy="487634"/>
          </a:xfrm>
          <a:prstGeom prst="rect">
            <a:avLst/>
          </a:prstGeom>
          <a:noFill/>
        </p:spPr>
        <p:txBody>
          <a:bodyPr wrap="square" rtlCol="0">
            <a:spAutoFit/>
          </a:bodyPr>
          <a:lstStyle/>
          <a:p>
            <a:pPr>
              <a:lnSpc>
                <a:spcPct val="120000"/>
              </a:lnSpc>
            </a:pPr>
            <a:r>
              <a:rPr lang="en-US" altLang="zh-CN" sz="240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ea"/>
              </a:rPr>
              <a:t>b. </a:t>
            </a:r>
            <a:r>
              <a:rPr lang="en-US" altLang="zh-CN" sz="240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Điều b</a:t>
            </a:r>
            <a:r>
              <a:rPr lang="vi-VN" sz="240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ạn thích nhất</a:t>
            </a:r>
            <a:r>
              <a:rPr lang="en-US" sz="240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ở bài đọc</a:t>
            </a:r>
            <a:r>
              <a:rPr lang="en-US" altLang="zh-CN" sz="240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ea"/>
              </a:rPr>
              <a:t>:........................................................ </a:t>
            </a:r>
            <a:endParaRPr lang="zh-CN" altLang="en-US">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ea"/>
            </a:endParaRPr>
          </a:p>
        </p:txBody>
      </p:sp>
    </p:spTree>
    <p:extLst>
      <p:ext uri="{BB962C8B-B14F-4D97-AF65-F5344CB8AC3E}">
        <p14:creationId xmlns:p14="http://schemas.microsoft.com/office/powerpoint/2010/main" val="1406487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style.rotation</p:attrName>
                                        </p:attrNameLst>
                                      </p:cBhvr>
                                      <p:tavLst>
                                        <p:tav tm="0">
                                          <p:val>
                                            <p:fltVal val="720"/>
                                          </p:val>
                                        </p:tav>
                                        <p:tav tm="100000">
                                          <p:val>
                                            <p:fltVal val="0"/>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 calcmode="lin" valueType="num">
                                      <p:cBhvr>
                                        <p:cTn id="14" dur="500" fill="hold"/>
                                        <p:tgtEl>
                                          <p:spTgt spid="12"/>
                                        </p:tgtEl>
                                        <p:attrNameLst>
                                          <p:attrName>ppt_w</p:attrName>
                                        </p:attrNameLst>
                                      </p:cBhvr>
                                      <p:tavLst>
                                        <p:tav tm="0">
                                          <p:val>
                                            <p:fltVal val="0"/>
                                          </p:val>
                                        </p:tav>
                                        <p:tav tm="100000">
                                          <p:val>
                                            <p:strVal val="#ppt_w"/>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anim calcmode="lin" valueType="num">
                                      <p:cBhvr>
                                        <p:cTn id="19" dur="500" fill="hold"/>
                                        <p:tgtEl>
                                          <p:spTgt spid="15"/>
                                        </p:tgtEl>
                                        <p:attrNameLst>
                                          <p:attrName>ppt_x</p:attrName>
                                        </p:attrNameLst>
                                      </p:cBhvr>
                                      <p:tavLst>
                                        <p:tav tm="0">
                                          <p:val>
                                            <p:strVal val="#ppt_x"/>
                                          </p:val>
                                        </p:tav>
                                        <p:tav tm="100000">
                                          <p:val>
                                            <p:strVal val="#ppt_x"/>
                                          </p:val>
                                        </p:tav>
                                      </p:tavLst>
                                    </p:anim>
                                    <p:anim calcmode="lin" valueType="num">
                                      <p:cBhvr>
                                        <p:cTn id="20" dur="5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35"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anim calcmode="lin" valueType="num">
                                      <p:cBhvr>
                                        <p:cTn id="25" dur="500" fill="hold"/>
                                        <p:tgtEl>
                                          <p:spTgt spid="16"/>
                                        </p:tgtEl>
                                        <p:attrNameLst>
                                          <p:attrName>style.rotation</p:attrName>
                                        </p:attrNameLst>
                                      </p:cBhvr>
                                      <p:tavLst>
                                        <p:tav tm="0">
                                          <p:val>
                                            <p:fltVal val="720"/>
                                          </p:val>
                                        </p:tav>
                                        <p:tav tm="100000">
                                          <p:val>
                                            <p:fltVal val="0"/>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ppt_w</p:attrName>
                                        </p:attrNameLst>
                                      </p:cBhvr>
                                      <p:tavLst>
                                        <p:tav tm="0">
                                          <p:val>
                                            <p:fltVal val="0"/>
                                          </p:val>
                                        </p:tav>
                                        <p:tav tm="100000">
                                          <p:val>
                                            <p:strVal val="#ppt_w"/>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anim calcmode="lin" valueType="num">
                                      <p:cBhvr>
                                        <p:cTn id="32" dur="500" fill="hold"/>
                                        <p:tgtEl>
                                          <p:spTgt spid="19"/>
                                        </p:tgtEl>
                                        <p:attrNameLst>
                                          <p:attrName>ppt_x</p:attrName>
                                        </p:attrNameLst>
                                      </p:cBhvr>
                                      <p:tavLst>
                                        <p:tav tm="0">
                                          <p:val>
                                            <p:strVal val="#ppt_x"/>
                                          </p:val>
                                        </p:tav>
                                        <p:tav tm="100000">
                                          <p:val>
                                            <p:strVal val="#ppt_x"/>
                                          </p:val>
                                        </p:tav>
                                      </p:tavLst>
                                    </p:anim>
                                    <p:anim calcmode="lin" valueType="num">
                                      <p:cBhvr>
                                        <p:cTn id="33" dur="500" fill="hold"/>
                                        <p:tgtEl>
                                          <p:spTgt spid="19"/>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35"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anim calcmode="lin" valueType="num">
                                      <p:cBhvr>
                                        <p:cTn id="38" dur="500" fill="hold"/>
                                        <p:tgtEl>
                                          <p:spTgt spid="20"/>
                                        </p:tgtEl>
                                        <p:attrNameLst>
                                          <p:attrName>style.rotation</p:attrName>
                                        </p:attrNameLst>
                                      </p:cBhvr>
                                      <p:tavLst>
                                        <p:tav tm="0">
                                          <p:val>
                                            <p:fltVal val="720"/>
                                          </p:val>
                                        </p:tav>
                                        <p:tav tm="100000">
                                          <p:val>
                                            <p:fltVal val="0"/>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 calcmode="lin" valueType="num">
                                      <p:cBhvr>
                                        <p:cTn id="40" dur="500" fill="hold"/>
                                        <p:tgtEl>
                                          <p:spTgt spid="20"/>
                                        </p:tgtEl>
                                        <p:attrNameLst>
                                          <p:attrName>ppt_w</p:attrName>
                                        </p:attrNameLst>
                                      </p:cBhvr>
                                      <p:tavLst>
                                        <p:tav tm="0">
                                          <p:val>
                                            <p:fltVal val="0"/>
                                          </p:val>
                                        </p:tav>
                                        <p:tav tm="100000">
                                          <p:val>
                                            <p:strVal val="#ppt_w"/>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anim calcmode="lin" valueType="num">
                                      <p:cBhvr>
                                        <p:cTn id="45" dur="500" fill="hold"/>
                                        <p:tgtEl>
                                          <p:spTgt spid="23"/>
                                        </p:tgtEl>
                                        <p:attrNameLst>
                                          <p:attrName>ppt_x</p:attrName>
                                        </p:attrNameLst>
                                      </p:cBhvr>
                                      <p:tavLst>
                                        <p:tav tm="0">
                                          <p:val>
                                            <p:strVal val="#ppt_x"/>
                                          </p:val>
                                        </p:tav>
                                        <p:tav tm="100000">
                                          <p:val>
                                            <p:strVal val="#ppt_x"/>
                                          </p:val>
                                        </p:tav>
                                      </p:tavLst>
                                    </p:anim>
                                    <p:anim calcmode="lin" valueType="num">
                                      <p:cBhvr>
                                        <p:cTn id="46" dur="500" fill="hold"/>
                                        <p:tgtEl>
                                          <p:spTgt spid="23"/>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anim calcmode="lin" valueType="num">
                                      <p:cBhvr>
                                        <p:cTn id="51" dur="500" fill="hold"/>
                                        <p:tgtEl>
                                          <p:spTgt spid="26"/>
                                        </p:tgtEl>
                                        <p:attrNameLst>
                                          <p:attrName>ppt_x</p:attrName>
                                        </p:attrNameLst>
                                      </p:cBhvr>
                                      <p:tavLst>
                                        <p:tav tm="0">
                                          <p:val>
                                            <p:strVal val="#ppt_x"/>
                                          </p:val>
                                        </p:tav>
                                        <p:tav tm="100000">
                                          <p:val>
                                            <p:strVal val="#ppt_x"/>
                                          </p:val>
                                        </p:tav>
                                      </p:tavLst>
                                    </p:anim>
                                    <p:anim calcmode="lin" valueType="num">
                                      <p:cBhvr>
                                        <p:cTn id="52" dur="500" fill="hold"/>
                                        <p:tgtEl>
                                          <p:spTgt spid="26"/>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42"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anim calcmode="lin" valueType="num">
                                      <p:cBhvr>
                                        <p:cTn id="57" dur="500" fill="hold"/>
                                        <p:tgtEl>
                                          <p:spTgt spid="27"/>
                                        </p:tgtEl>
                                        <p:attrNameLst>
                                          <p:attrName>ppt_x</p:attrName>
                                        </p:attrNameLst>
                                      </p:cBhvr>
                                      <p:tavLst>
                                        <p:tav tm="0">
                                          <p:val>
                                            <p:strVal val="#ppt_x"/>
                                          </p:val>
                                        </p:tav>
                                        <p:tav tm="100000">
                                          <p:val>
                                            <p:strVal val="#ppt_x"/>
                                          </p:val>
                                        </p:tav>
                                      </p:tavLst>
                                    </p:anim>
                                    <p:anim calcmode="lin" valueType="num">
                                      <p:cBhvr>
                                        <p:cTn id="58"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3"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D0A1C2-34F3-40A6-9448-286A8B7FDADE}"/>
              </a:ext>
            </a:extLst>
          </p:cNvPr>
          <p:cNvPicPr>
            <a:picLocks noChangeAspect="1"/>
          </p:cNvPicPr>
          <p:nvPr/>
        </p:nvPicPr>
        <p:blipFill>
          <a:blip r:embed="rId2"/>
          <a:stretch>
            <a:fillRect/>
          </a:stretch>
        </p:blipFill>
        <p:spPr>
          <a:xfrm>
            <a:off x="2819400" y="1295400"/>
            <a:ext cx="6553200" cy="4005874"/>
          </a:xfrm>
          <a:prstGeom prst="rect">
            <a:avLst/>
          </a:prstGeom>
        </p:spPr>
      </p:pic>
    </p:spTree>
    <p:extLst>
      <p:ext uri="{BB962C8B-B14F-4D97-AF65-F5344CB8AC3E}">
        <p14:creationId xmlns:p14="http://schemas.microsoft.com/office/powerpoint/2010/main" val="925640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5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6000">
                                          <p:cBhvr additive="base">
                                            <p:cTn id="7" dur="1500" fill="hold"/>
                                            <p:tgtEl>
                                              <p:spTgt spid="4"/>
                                            </p:tgtEl>
                                            <p:attrNameLst>
                                              <p:attrName>ppt_x</p:attrName>
                                            </p:attrNameLst>
                                          </p:cBhvr>
                                          <p:tavLst>
                                            <p:tav tm="0">
                                              <p:val>
                                                <p:strVal val="#ppt_x"/>
                                              </p:val>
                                            </p:tav>
                                            <p:tav tm="100000">
                                              <p:val>
                                                <p:strVal val="#ppt_x"/>
                                              </p:val>
                                            </p:tav>
                                          </p:tavLst>
                                        </p:anim>
                                        <p:anim calcmode="lin" valueType="num" p14:bounceEnd="56000">
                                          <p:cBhvr additive="base">
                                            <p:cTn id="8" dur="1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Custom 4">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1175</TotalTime>
  <Words>380</Words>
  <Application>Microsoft Office PowerPoint</Application>
  <PresentationFormat>Widescreen</PresentationFormat>
  <Paragraphs>34</Paragraphs>
  <Slides>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#9Slide07 SFU Rhythm</vt:lpstr>
      <vt:lpstr>Arial</vt:lpstr>
      <vt:lpstr>Arial-Rounded</vt:lpstr>
      <vt:lpstr>Calibri</vt:lpstr>
      <vt:lpstr>HP001</vt:lpstr>
      <vt:lpstr>HP-167</vt:lpstr>
      <vt:lpstr>HP-168</vt:lpstr>
      <vt:lpstr>OpenSans</vt:lpstr>
      <vt:lpstr>OpenSansBold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PHAM DUYEN</dc:creator>
  <dc:description>9Slide.vn</dc:description>
  <cp:lastModifiedBy>Ms Quyen</cp:lastModifiedBy>
  <cp:revision>700</cp:revision>
  <dcterms:created xsi:type="dcterms:W3CDTF">2021-10-03T06:52:05Z</dcterms:created>
  <dcterms:modified xsi:type="dcterms:W3CDTF">2021-12-19T15:10:02Z</dcterms:modified>
  <cp:category>9Slide.vn</cp:category>
</cp:coreProperties>
</file>