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media/image9.jpg" ContentType="image/png"/>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handoutMasterIdLst>
    <p:handoutMasterId r:id="rId17"/>
  </p:handoutMasterIdLst>
  <p:sldIdLst>
    <p:sldId id="260" r:id="rId2"/>
    <p:sldId id="256" r:id="rId3"/>
    <p:sldId id="591" r:id="rId4"/>
    <p:sldId id="573" r:id="rId5"/>
    <p:sldId id="582" r:id="rId6"/>
    <p:sldId id="583" r:id="rId7"/>
    <p:sldId id="584" r:id="rId8"/>
    <p:sldId id="587" r:id="rId9"/>
    <p:sldId id="586" r:id="rId10"/>
    <p:sldId id="588" r:id="rId11"/>
    <p:sldId id="590" r:id="rId12"/>
    <p:sldId id="565" r:id="rId13"/>
    <p:sldId id="376" r:id="rId14"/>
    <p:sldId id="262"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06F74"/>
    <a:srgbClr val="EBB4C4"/>
    <a:srgbClr val="F3ABB7"/>
    <a:srgbClr val="D697A1"/>
    <a:srgbClr val="262626"/>
    <a:srgbClr val="FFC9D5"/>
    <a:srgbClr val="C2182F"/>
    <a:srgbClr val="CDBB8D"/>
    <a:srgbClr val="867925"/>
    <a:srgbClr val="9C565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77574" autoAdjust="0"/>
  </p:normalViewPr>
  <p:slideViewPr>
    <p:cSldViewPr>
      <p:cViewPr varScale="1">
        <p:scale>
          <a:sx n="63" d="100"/>
          <a:sy n="63" d="100"/>
        </p:scale>
        <p:origin x="912" y="60"/>
      </p:cViewPr>
      <p:guideLst>
        <p:guide orient="horz" pos="2160"/>
        <p:guide pos="3840"/>
      </p:guideLst>
    </p:cSldViewPr>
  </p:slideViewPr>
  <p:notesTextViewPr>
    <p:cViewPr>
      <p:scale>
        <a:sx n="1" d="1"/>
        <a:sy n="1" d="1"/>
      </p:scale>
      <p:origin x="0" y="0"/>
    </p:cViewPr>
  </p:notesTextViewPr>
  <p:notesViewPr>
    <p:cSldViewPr>
      <p:cViewPr varScale="1">
        <p:scale>
          <a:sx n="80" d="100"/>
          <a:sy n="80" d="100"/>
        </p:scale>
        <p:origin x="3132" y="10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B6F0D98-DD42-44DE-8EE9-9EBDED5274B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CF4AF229-1531-466E-8583-DE891EFA85F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E4BB1DF-564F-4A6B-A19B-13636D85993F}" type="datetimeFigureOut">
              <a:rPr lang="en-US" smtClean="0"/>
              <a:t>12/5/2021</a:t>
            </a:fld>
            <a:endParaRPr lang="en-US"/>
          </a:p>
        </p:txBody>
      </p:sp>
      <p:sp>
        <p:nvSpPr>
          <p:cNvPr id="4" name="Footer Placeholder 3">
            <a:extLst>
              <a:ext uri="{FF2B5EF4-FFF2-40B4-BE49-F238E27FC236}">
                <a16:creationId xmlns:a16="http://schemas.microsoft.com/office/drawing/2014/main" id="{444696DD-6246-48BD-8D8D-F389F9124FF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01042577-66B2-4DBD-8AE5-7E7B294F5D5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EE538-9887-4022-B39A-C34D829BD4F0}" type="slidenum">
              <a:rPr lang="en-US" smtClean="0"/>
              <a:t>‹#›</a:t>
            </a:fld>
            <a:endParaRPr lang="en-US"/>
          </a:p>
        </p:txBody>
      </p:sp>
    </p:spTree>
    <p:extLst>
      <p:ext uri="{BB962C8B-B14F-4D97-AF65-F5344CB8AC3E}">
        <p14:creationId xmlns:p14="http://schemas.microsoft.com/office/powerpoint/2010/main" val="34571702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74765E-3A23-424C-9D1B-91196D7ABE34}" type="datetimeFigureOut">
              <a:rPr lang="en-US" smtClean="0"/>
              <a:t>12/5/2021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8E78A2E-6084-495B-B7F9-EA8B207CE956}" type="slidenum">
              <a:rPr lang="en-US" smtClean="0"/>
              <a:t>‹#›</a:t>
            </a:fld>
            <a:endParaRPr lang="en-US"/>
          </a:p>
        </p:txBody>
      </p:sp>
    </p:spTree>
    <p:extLst>
      <p:ext uri="{BB962C8B-B14F-4D97-AF65-F5344CB8AC3E}">
        <p14:creationId xmlns:p14="http://schemas.microsoft.com/office/powerpoint/2010/main" val="9447370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8E78A2E-6084-495B-B7F9-EA8B207CE956}" type="slidenum">
              <a:rPr lang="en-US" smtClean="0"/>
              <a:t>4</a:t>
            </a:fld>
            <a:endParaRPr lang="en-US"/>
          </a:p>
        </p:txBody>
      </p:sp>
    </p:spTree>
    <p:extLst>
      <p:ext uri="{BB962C8B-B14F-4D97-AF65-F5344CB8AC3E}">
        <p14:creationId xmlns:p14="http://schemas.microsoft.com/office/powerpoint/2010/main" val="8478174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8E78A2E-6084-495B-B7F9-EA8B207CE956}" type="slidenum">
              <a:rPr lang="en-US" smtClean="0"/>
              <a:t>5</a:t>
            </a:fld>
            <a:endParaRPr lang="en-US"/>
          </a:p>
        </p:txBody>
      </p:sp>
    </p:spTree>
    <p:extLst>
      <p:ext uri="{BB962C8B-B14F-4D97-AF65-F5344CB8AC3E}">
        <p14:creationId xmlns:p14="http://schemas.microsoft.com/office/powerpoint/2010/main" val="39138515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8E78A2E-6084-495B-B7F9-EA8B207CE956}" type="slidenum">
              <a:rPr lang="en-US" smtClean="0"/>
              <a:t>6</a:t>
            </a:fld>
            <a:endParaRPr lang="en-US"/>
          </a:p>
        </p:txBody>
      </p:sp>
    </p:spTree>
    <p:extLst>
      <p:ext uri="{BB962C8B-B14F-4D97-AF65-F5344CB8AC3E}">
        <p14:creationId xmlns:p14="http://schemas.microsoft.com/office/powerpoint/2010/main" val="18045464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8E78A2E-6084-495B-B7F9-EA8B207CE956}" type="slidenum">
              <a:rPr lang="en-US" smtClean="0"/>
              <a:t>7</a:t>
            </a:fld>
            <a:endParaRPr lang="en-US"/>
          </a:p>
        </p:txBody>
      </p:sp>
    </p:spTree>
    <p:extLst>
      <p:ext uri="{BB962C8B-B14F-4D97-AF65-F5344CB8AC3E}">
        <p14:creationId xmlns:p14="http://schemas.microsoft.com/office/powerpoint/2010/main" val="6867925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8E78A2E-6084-495B-B7F9-EA8B207CE956}" type="slidenum">
              <a:rPr lang="en-US" smtClean="0"/>
              <a:t>8</a:t>
            </a:fld>
            <a:endParaRPr lang="en-US"/>
          </a:p>
        </p:txBody>
      </p:sp>
    </p:spTree>
    <p:extLst>
      <p:ext uri="{BB962C8B-B14F-4D97-AF65-F5344CB8AC3E}">
        <p14:creationId xmlns:p14="http://schemas.microsoft.com/office/powerpoint/2010/main" val="37296465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8E78A2E-6084-495B-B7F9-EA8B207CE956}" type="slidenum">
              <a:rPr lang="en-US" smtClean="0"/>
              <a:t>9</a:t>
            </a:fld>
            <a:endParaRPr lang="en-US"/>
          </a:p>
        </p:txBody>
      </p:sp>
    </p:spTree>
    <p:extLst>
      <p:ext uri="{BB962C8B-B14F-4D97-AF65-F5344CB8AC3E}">
        <p14:creationId xmlns:p14="http://schemas.microsoft.com/office/powerpoint/2010/main" val="27808002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8E78A2E-6084-495B-B7F9-EA8B207CE956}" type="slidenum">
              <a:rPr lang="en-US" smtClean="0"/>
              <a:t>10</a:t>
            </a:fld>
            <a:endParaRPr lang="en-US"/>
          </a:p>
        </p:txBody>
      </p:sp>
    </p:spTree>
    <p:extLst>
      <p:ext uri="{BB962C8B-B14F-4D97-AF65-F5344CB8AC3E}">
        <p14:creationId xmlns:p14="http://schemas.microsoft.com/office/powerpoint/2010/main" val="30246931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i="1">
                <a:solidFill>
                  <a:srgbClr val="262626"/>
                </a:solidFill>
                <a:effectLst/>
                <a:latin typeface="OpenSans"/>
              </a:rPr>
              <a:t>Anh chị em trong nhà phải luôn yêu thương, quan tâm và nhường nhịn nhau.</a:t>
            </a:r>
            <a:endParaRPr lang="en-US"/>
          </a:p>
        </p:txBody>
      </p:sp>
      <p:sp>
        <p:nvSpPr>
          <p:cNvPr id="4" name="Slide Number Placeholder 3"/>
          <p:cNvSpPr>
            <a:spLocks noGrp="1"/>
          </p:cNvSpPr>
          <p:nvPr>
            <p:ph type="sldNum" sz="quarter" idx="5"/>
          </p:nvPr>
        </p:nvSpPr>
        <p:spPr/>
        <p:txBody>
          <a:bodyPr/>
          <a:lstStyle/>
          <a:p>
            <a:fld id="{08E78A2E-6084-495B-B7F9-EA8B207CE956}" type="slidenum">
              <a:rPr lang="en-US" smtClean="0"/>
              <a:t>11</a:t>
            </a:fld>
            <a:endParaRPr lang="en-US"/>
          </a:p>
        </p:txBody>
      </p:sp>
    </p:spTree>
    <p:extLst>
      <p:ext uri="{BB962C8B-B14F-4D97-AF65-F5344CB8AC3E}">
        <p14:creationId xmlns:p14="http://schemas.microsoft.com/office/powerpoint/2010/main" val="26895239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latinLnBrk="0"/>
            <a:r>
              <a:rPr lang="vi-VN" b="1" i="0">
                <a:solidFill>
                  <a:srgbClr val="333333"/>
                </a:solidFill>
                <a:effectLst/>
                <a:latin typeface="OpenSansBold"/>
              </a:rPr>
              <a:t>Gợi ý:</a:t>
            </a:r>
            <a:endParaRPr lang="vi-VN" b="0" i="0">
              <a:solidFill>
                <a:srgbClr val="333333"/>
              </a:solidFill>
              <a:effectLst/>
              <a:latin typeface="OpenSans"/>
            </a:endParaRPr>
          </a:p>
          <a:p>
            <a:pPr algn="just" latinLnBrk="0"/>
            <a:r>
              <a:rPr lang="vi-VN" b="0" i="0">
                <a:solidFill>
                  <a:srgbClr val="333333"/>
                </a:solidFill>
                <a:effectLst/>
                <a:latin typeface="OpenSans"/>
              </a:rPr>
              <a:t>Chú ý các chi tiết sau:</a:t>
            </a:r>
          </a:p>
          <a:p>
            <a:pPr algn="just" latinLnBrk="0"/>
            <a:r>
              <a:rPr lang="vi-VN" b="0" i="0">
                <a:solidFill>
                  <a:srgbClr val="333333"/>
                </a:solidFill>
                <a:effectLst/>
                <a:latin typeface="OpenSans"/>
              </a:rPr>
              <a:t>- Người em lấy lúa của mình bỏ thêm vào cho anh</a:t>
            </a:r>
          </a:p>
          <a:p>
            <a:pPr algn="just" latinLnBrk="0"/>
            <a:r>
              <a:rPr lang="vi-VN" b="0" i="0">
                <a:solidFill>
                  <a:srgbClr val="333333"/>
                </a:solidFill>
                <a:effectLst/>
                <a:latin typeface="OpenSans"/>
              </a:rPr>
              <a:t>- Người anh lấy lúa của mình bỏ thêm vào cho em</a:t>
            </a:r>
          </a:p>
          <a:p>
            <a:pPr algn="just" latinLnBrk="0"/>
            <a:r>
              <a:rPr lang="vi-VN" b="0" i="0">
                <a:solidFill>
                  <a:srgbClr val="333333"/>
                </a:solidFill>
                <a:effectLst/>
                <a:latin typeface="OpenSans"/>
              </a:rPr>
              <a:t>- Hai anh em bắt gặp mỗi người đều đang ôm những bó lúa bỏ vào phần của người kia. Họ xúc động ôm chầm lấy nhau.</a:t>
            </a:r>
          </a:p>
          <a:p>
            <a:endParaRPr lang="en-US"/>
          </a:p>
        </p:txBody>
      </p:sp>
      <p:sp>
        <p:nvSpPr>
          <p:cNvPr id="4" name="Slide Number Placeholder 3"/>
          <p:cNvSpPr>
            <a:spLocks noGrp="1"/>
          </p:cNvSpPr>
          <p:nvPr>
            <p:ph type="sldNum" sz="quarter" idx="5"/>
          </p:nvPr>
        </p:nvSpPr>
        <p:spPr/>
        <p:txBody>
          <a:bodyPr/>
          <a:lstStyle/>
          <a:p>
            <a:fld id="{08E78A2E-6084-495B-B7F9-EA8B207CE956}" type="slidenum">
              <a:rPr lang="en-US" smtClean="0"/>
              <a:t>13</a:t>
            </a:fld>
            <a:endParaRPr lang="en-US"/>
          </a:p>
        </p:txBody>
      </p:sp>
    </p:spTree>
    <p:extLst>
      <p:ext uri="{BB962C8B-B14F-4D97-AF65-F5344CB8AC3E}">
        <p14:creationId xmlns:p14="http://schemas.microsoft.com/office/powerpoint/2010/main" val="187214546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xml"/><Relationship Id="rId1" Type="http://schemas.openxmlformats.org/officeDocument/2006/relationships/tags" Target="../tags/tag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xml"/><Relationship Id="rId1" Type="http://schemas.openxmlformats.org/officeDocument/2006/relationships/tags" Target="../tags/tag3.xml"/><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pSp>
        <p:nvGrpSpPr>
          <p:cNvPr id="6" name="12">
            <a:extLst>
              <a:ext uri="{FF2B5EF4-FFF2-40B4-BE49-F238E27FC236}">
                <a16:creationId xmlns:a16="http://schemas.microsoft.com/office/drawing/2014/main" id="{A6E421E6-91FE-44F2-8615-5A8939BE97D1}"/>
              </a:ext>
            </a:extLst>
          </p:cNvPr>
          <p:cNvGrpSpPr/>
          <p:nvPr userDrawn="1"/>
        </p:nvGrpSpPr>
        <p:grpSpPr>
          <a:xfrm>
            <a:off x="1524001" y="577960"/>
            <a:ext cx="8991600" cy="5518040"/>
            <a:chOff x="4464" y="2881"/>
            <a:chExt cx="10122" cy="5039"/>
          </a:xfrm>
        </p:grpSpPr>
        <p:sp>
          <p:nvSpPr>
            <p:cNvPr id="7" name="6">
              <a:extLst>
                <a:ext uri="{FF2B5EF4-FFF2-40B4-BE49-F238E27FC236}">
                  <a16:creationId xmlns:a16="http://schemas.microsoft.com/office/drawing/2014/main" id="{0B6305B9-1857-4312-AF17-A3B974EF52E5}"/>
                </a:ext>
              </a:extLst>
            </p:cNvPr>
            <p:cNvSpPr/>
            <p:nvPr/>
          </p:nvSpPr>
          <p:spPr>
            <a:xfrm>
              <a:off x="4464" y="2881"/>
              <a:ext cx="9397" cy="5039"/>
            </a:xfrm>
            <a:prstGeom prst="rect">
              <a:avLst/>
            </a:prstGeom>
            <a:noFill/>
            <a:ln w="57150">
              <a:solidFill>
                <a:srgbClr val="D697A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8" name="10">
              <a:extLst>
                <a:ext uri="{FF2B5EF4-FFF2-40B4-BE49-F238E27FC236}">
                  <a16:creationId xmlns:a16="http://schemas.microsoft.com/office/drawing/2014/main" id="{9B0566C6-AA12-4C15-86ED-1A8D3C80F431}"/>
                </a:ext>
              </a:extLst>
            </p:cNvPr>
            <p:cNvSpPr/>
            <p:nvPr/>
          </p:nvSpPr>
          <p:spPr>
            <a:xfrm>
              <a:off x="5106" y="3469"/>
              <a:ext cx="9480" cy="3863"/>
            </a:xfrm>
            <a:prstGeom prst="rect">
              <a:avLst/>
            </a:prstGeom>
            <a:solidFill>
              <a:srgbClr val="FADCE8"/>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pic>
        <p:nvPicPr>
          <p:cNvPr id="9" name="11">
            <a:extLst>
              <a:ext uri="{FF2B5EF4-FFF2-40B4-BE49-F238E27FC236}">
                <a16:creationId xmlns:a16="http://schemas.microsoft.com/office/drawing/2014/main" id="{DBA4CD81-1446-40EB-B5BA-3170A63B5E31}"/>
              </a:ext>
            </a:extLst>
          </p:cNvPr>
          <p:cNvPicPr>
            <a:picLocks noChangeAspect="1"/>
          </p:cNvPicPr>
          <p:nvPr userDrawn="1">
            <p:custDataLst>
              <p:tags r:id="rId1"/>
            </p:custDataLst>
          </p:nvPr>
        </p:nvPicPr>
        <p:blipFill>
          <a:blip r:embed="rId4"/>
          <a:srcRect l="49911" b="35721"/>
          <a:stretch>
            <a:fillRect/>
          </a:stretch>
        </p:blipFill>
        <p:spPr>
          <a:xfrm>
            <a:off x="8382000" y="-838200"/>
            <a:ext cx="4851400" cy="4169502"/>
          </a:xfrm>
          <a:prstGeom prst="rect">
            <a:avLst/>
          </a:prstGeom>
          <a:noFill/>
          <a:ln w="9525">
            <a:noFill/>
          </a:ln>
        </p:spPr>
      </p:pic>
      <p:pic>
        <p:nvPicPr>
          <p:cNvPr id="10" name="12">
            <a:extLst>
              <a:ext uri="{FF2B5EF4-FFF2-40B4-BE49-F238E27FC236}">
                <a16:creationId xmlns:a16="http://schemas.microsoft.com/office/drawing/2014/main" id="{0E4D5B76-7272-4824-96EE-A4FBBB9C1E99}"/>
              </a:ext>
            </a:extLst>
          </p:cNvPr>
          <p:cNvPicPr>
            <a:picLocks noChangeAspect="1"/>
          </p:cNvPicPr>
          <p:nvPr userDrawn="1">
            <p:custDataLst>
              <p:tags r:id="rId2"/>
            </p:custDataLst>
          </p:nvPr>
        </p:nvPicPr>
        <p:blipFill>
          <a:blip r:embed="rId4"/>
          <a:srcRect l="-827" t="23650" r="50739" b="-2457"/>
          <a:stretch>
            <a:fillRect/>
          </a:stretch>
        </p:blipFill>
        <p:spPr>
          <a:xfrm>
            <a:off x="-228600" y="4114800"/>
            <a:ext cx="3049601" cy="3212907"/>
          </a:xfrm>
          <a:prstGeom prst="rect">
            <a:avLst/>
          </a:prstGeom>
          <a:noFill/>
          <a:ln w="9525">
            <a:noFill/>
          </a:ln>
        </p:spPr>
      </p:pic>
    </p:spTree>
    <p:extLst>
      <p:ext uri="{BB962C8B-B14F-4D97-AF65-F5344CB8AC3E}">
        <p14:creationId xmlns:p14="http://schemas.microsoft.com/office/powerpoint/2010/main" val="39937569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10" presetClass="entr" presetSubtype="0" fill="hold" nodeType="withEffect">
                                  <p:stCondLst>
                                    <p:cond delay="150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par>
                                <p:cTn id="12" presetID="53" presetClass="entr" presetSubtype="16" fill="hold" nodeType="withEffect">
                                  <p:stCondLst>
                                    <p:cond delay="150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animEffect transition="in" filter="fade">
                                      <p:cBhvr>
                                        <p:cTn id="16" dur="500"/>
                                        <p:tgtEl>
                                          <p:spTgt spid="9"/>
                                        </p:tgtEl>
                                      </p:cBhvr>
                                    </p:animEffect>
                                  </p:childTnLst>
                                </p:cTn>
                              </p:par>
                              <p:par>
                                <p:cTn id="17" presetID="6" presetClass="emph" presetSubtype="0" accel="30000" decel="26000" autoRev="1" fill="hold" nodeType="withEffect">
                                  <p:stCondLst>
                                    <p:cond delay="1900"/>
                                  </p:stCondLst>
                                  <p:childTnLst>
                                    <p:animScale>
                                      <p:cBhvr>
                                        <p:cTn id="18" dur="500" fill="hold"/>
                                        <p:tgtEl>
                                          <p:spTgt spid="9"/>
                                        </p:tgtEl>
                                      </p:cBhvr>
                                      <p:by x="110000" y="110000"/>
                                    </p:animScale>
                                  </p:childTnLst>
                                </p:cTn>
                              </p:par>
                              <p:par>
                                <p:cTn id="19" presetID="10" presetClass="entr" presetSubtype="0" fill="hold" nodeType="withEffect">
                                  <p:stCondLst>
                                    <p:cond delay="150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par>
                                <p:cTn id="22" presetID="53" presetClass="entr" presetSubtype="16" fill="hold" nodeType="withEffect">
                                  <p:stCondLst>
                                    <p:cond delay="1500"/>
                                  </p:stCondLst>
                                  <p:childTnLst>
                                    <p:set>
                                      <p:cBhvr>
                                        <p:cTn id="23" dur="1" fill="hold">
                                          <p:stCondLst>
                                            <p:cond delay="0"/>
                                          </p:stCondLst>
                                        </p:cTn>
                                        <p:tgtEl>
                                          <p:spTgt spid="10"/>
                                        </p:tgtEl>
                                        <p:attrNameLst>
                                          <p:attrName>style.visibility</p:attrName>
                                        </p:attrNameLst>
                                      </p:cBhvr>
                                      <p:to>
                                        <p:strVal val="visible"/>
                                      </p:to>
                                    </p:set>
                                    <p:anim calcmode="lin" valueType="num">
                                      <p:cBhvr>
                                        <p:cTn id="24" dur="500" fill="hold"/>
                                        <p:tgtEl>
                                          <p:spTgt spid="10"/>
                                        </p:tgtEl>
                                        <p:attrNameLst>
                                          <p:attrName>ppt_w</p:attrName>
                                        </p:attrNameLst>
                                      </p:cBhvr>
                                      <p:tavLst>
                                        <p:tav tm="0">
                                          <p:val>
                                            <p:fltVal val="0"/>
                                          </p:val>
                                        </p:tav>
                                        <p:tav tm="100000">
                                          <p:val>
                                            <p:strVal val="#ppt_w"/>
                                          </p:val>
                                        </p:tav>
                                      </p:tavLst>
                                    </p:anim>
                                    <p:anim calcmode="lin" valueType="num">
                                      <p:cBhvr>
                                        <p:cTn id="25" dur="500" fill="hold"/>
                                        <p:tgtEl>
                                          <p:spTgt spid="10"/>
                                        </p:tgtEl>
                                        <p:attrNameLst>
                                          <p:attrName>ppt_h</p:attrName>
                                        </p:attrNameLst>
                                      </p:cBhvr>
                                      <p:tavLst>
                                        <p:tav tm="0">
                                          <p:val>
                                            <p:fltVal val="0"/>
                                          </p:val>
                                        </p:tav>
                                        <p:tav tm="100000">
                                          <p:val>
                                            <p:strVal val="#ppt_h"/>
                                          </p:val>
                                        </p:tav>
                                      </p:tavLst>
                                    </p:anim>
                                    <p:animEffect transition="in" filter="fade">
                                      <p:cBhvr>
                                        <p:cTn id="26" dur="500"/>
                                        <p:tgtEl>
                                          <p:spTgt spid="10"/>
                                        </p:tgtEl>
                                      </p:cBhvr>
                                    </p:animEffect>
                                  </p:childTnLst>
                                </p:cTn>
                              </p:par>
                              <p:par>
                                <p:cTn id="27" presetID="6" presetClass="emph" presetSubtype="0" accel="30000" decel="26000" autoRev="1" fill="hold" nodeType="withEffect">
                                  <p:stCondLst>
                                    <p:cond delay="1900"/>
                                  </p:stCondLst>
                                  <p:childTnLst>
                                    <p:animScale>
                                      <p:cBhvr>
                                        <p:cTn id="28" dur="500" fill="hold"/>
                                        <p:tgtEl>
                                          <p:spTgt spid="10"/>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E15AA1-0564-4E5D-856D-F400B3A996F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0449DAB-1A7E-47A1-8BE0-10731FE1A194}"/>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E1FEB7-BE6C-43DF-91CB-23C4B2D4EA9A}"/>
              </a:ext>
            </a:extLst>
          </p:cNvPr>
          <p:cNvSpPr>
            <a:spLocks noGrp="1"/>
          </p:cNvSpPr>
          <p:nvPr>
            <p:ph type="dt" sz="half" idx="10"/>
          </p:nvPr>
        </p:nvSpPr>
        <p:spPr>
          <a:xfrm>
            <a:off x="838200" y="6356350"/>
            <a:ext cx="2743200" cy="365125"/>
          </a:xfrm>
          <a:prstGeom prst="rect">
            <a:avLst/>
          </a:prstGeom>
        </p:spPr>
        <p:txBody>
          <a:bodyPr/>
          <a:lstStyle/>
          <a:p>
            <a:fld id="{667F7918-7739-404A-AC78-F57EA23E495A}" type="datetimeFigureOut">
              <a:rPr lang="en-US" smtClean="0"/>
              <a:t>12/5/2021</a:t>
            </a:fld>
            <a:endParaRPr lang="en-US"/>
          </a:p>
        </p:txBody>
      </p:sp>
      <p:sp>
        <p:nvSpPr>
          <p:cNvPr id="5" name="Footer Placeholder 4">
            <a:extLst>
              <a:ext uri="{FF2B5EF4-FFF2-40B4-BE49-F238E27FC236}">
                <a16:creationId xmlns:a16="http://schemas.microsoft.com/office/drawing/2014/main" id="{9E17E451-88DF-44CE-8DBB-4CA3AD8AF61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DCD2309-C0B5-48BE-A6CD-A6B1F4E96AE9}"/>
              </a:ext>
            </a:extLst>
          </p:cNvPr>
          <p:cNvSpPr>
            <a:spLocks noGrp="1"/>
          </p:cNvSpPr>
          <p:nvPr>
            <p:ph type="sldNum" sz="quarter" idx="12"/>
          </p:nvPr>
        </p:nvSpPr>
        <p:spPr>
          <a:xfrm>
            <a:off x="8610600" y="6356350"/>
            <a:ext cx="2743200" cy="365125"/>
          </a:xfrm>
          <a:prstGeom prst="rect">
            <a:avLst/>
          </a:prstGeom>
        </p:spPr>
        <p:txBody>
          <a:bodyPr/>
          <a:lstStyle/>
          <a:p>
            <a:fld id="{92E92474-8049-44B0-B157-5BB634F04611}" type="slidenum">
              <a:rPr lang="en-US" smtClean="0"/>
              <a:t>‹#›</a:t>
            </a:fld>
            <a:endParaRPr lang="en-US"/>
          </a:p>
        </p:txBody>
      </p:sp>
    </p:spTree>
    <p:extLst>
      <p:ext uri="{BB962C8B-B14F-4D97-AF65-F5344CB8AC3E}">
        <p14:creationId xmlns:p14="http://schemas.microsoft.com/office/powerpoint/2010/main" val="12581016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9A7B72F-5362-4E31-BB79-4A0418010C3A}"/>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CB29E1F-ABE9-4306-97B6-BC71FA91D5F2}"/>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0116F6-698F-4CE9-B750-782B1637AA20}"/>
              </a:ext>
            </a:extLst>
          </p:cNvPr>
          <p:cNvSpPr>
            <a:spLocks noGrp="1"/>
          </p:cNvSpPr>
          <p:nvPr>
            <p:ph type="dt" sz="half" idx="10"/>
          </p:nvPr>
        </p:nvSpPr>
        <p:spPr>
          <a:xfrm>
            <a:off x="838200" y="6356350"/>
            <a:ext cx="2743200" cy="365125"/>
          </a:xfrm>
          <a:prstGeom prst="rect">
            <a:avLst/>
          </a:prstGeom>
        </p:spPr>
        <p:txBody>
          <a:bodyPr/>
          <a:lstStyle/>
          <a:p>
            <a:fld id="{667F7918-7739-404A-AC78-F57EA23E495A}" type="datetimeFigureOut">
              <a:rPr lang="en-US" smtClean="0"/>
              <a:t>12/5/2021</a:t>
            </a:fld>
            <a:endParaRPr lang="en-US"/>
          </a:p>
        </p:txBody>
      </p:sp>
      <p:sp>
        <p:nvSpPr>
          <p:cNvPr id="5" name="Footer Placeholder 4">
            <a:extLst>
              <a:ext uri="{FF2B5EF4-FFF2-40B4-BE49-F238E27FC236}">
                <a16:creationId xmlns:a16="http://schemas.microsoft.com/office/drawing/2014/main" id="{5458FCED-E539-4660-971D-EFFE9E9BE61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25DC38D-F527-4CCD-B2B6-5EE073607D09}"/>
              </a:ext>
            </a:extLst>
          </p:cNvPr>
          <p:cNvSpPr>
            <a:spLocks noGrp="1"/>
          </p:cNvSpPr>
          <p:nvPr>
            <p:ph type="sldNum" sz="quarter" idx="12"/>
          </p:nvPr>
        </p:nvSpPr>
        <p:spPr>
          <a:xfrm>
            <a:off x="8610600" y="6356350"/>
            <a:ext cx="2743200" cy="365125"/>
          </a:xfrm>
          <a:prstGeom prst="rect">
            <a:avLst/>
          </a:prstGeom>
        </p:spPr>
        <p:txBody>
          <a:bodyPr/>
          <a:lstStyle/>
          <a:p>
            <a:fld id="{92E92474-8049-44B0-B157-5BB634F04611}" type="slidenum">
              <a:rPr lang="en-US" smtClean="0"/>
              <a:t>‹#›</a:t>
            </a:fld>
            <a:endParaRPr lang="en-US"/>
          </a:p>
        </p:txBody>
      </p:sp>
    </p:spTree>
    <p:extLst>
      <p:ext uri="{BB962C8B-B14F-4D97-AF65-F5344CB8AC3E}">
        <p14:creationId xmlns:p14="http://schemas.microsoft.com/office/powerpoint/2010/main" val="35336159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75149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5" name="Picture 2" descr="E:\丫头\png\小人\卡通类素材\yunf.png">
            <a:extLst>
              <a:ext uri="{FF2B5EF4-FFF2-40B4-BE49-F238E27FC236}">
                <a16:creationId xmlns:a16="http://schemas.microsoft.com/office/drawing/2014/main" id="{FA50C253-ABFF-44DC-B0C2-EC9B6119872E}"/>
              </a:ext>
            </a:extLst>
          </p:cNvPr>
          <p:cNvPicPr>
            <a:picLocks noChangeAspect="1" noChangeArrowheads="1"/>
          </p:cNvPicPr>
          <p:nvPr userDrawn="1"/>
        </p:nvPicPr>
        <p:blipFill>
          <a:blip r:embed="rId2" cstate="print">
            <a:duotone>
              <a:prstClr val="black"/>
              <a:srgbClr val="FFC9D5">
                <a:tint val="45000"/>
                <a:satMod val="400000"/>
              </a:srgbClr>
            </a:duotone>
            <a:extLst>
              <a:ext uri="{28A0092B-C50C-407E-A947-70E740481C1C}">
                <a14:useLocalDpi xmlns:a14="http://schemas.microsoft.com/office/drawing/2010/main" val="0"/>
              </a:ext>
            </a:extLst>
          </a:blip>
          <a:srcRect/>
          <a:stretch>
            <a:fillRect/>
          </a:stretch>
        </p:blipFill>
        <p:spPr bwMode="auto">
          <a:xfrm>
            <a:off x="11691257" y="373713"/>
            <a:ext cx="381000" cy="15994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E:\丫头\png\小人\卡通类素材\yunf.png">
            <a:extLst>
              <a:ext uri="{FF2B5EF4-FFF2-40B4-BE49-F238E27FC236}">
                <a16:creationId xmlns:a16="http://schemas.microsoft.com/office/drawing/2014/main" id="{11C1CC61-E5AA-4FD0-B5B2-295B243D0A68}"/>
              </a:ext>
            </a:extLst>
          </p:cNvPr>
          <p:cNvPicPr>
            <a:picLocks noChangeAspect="1" noChangeArrowheads="1"/>
          </p:cNvPicPr>
          <p:nvPr userDrawn="1"/>
        </p:nvPicPr>
        <p:blipFill>
          <a:blip r:embed="rId3" cstate="print">
            <a:duotone>
              <a:prstClr val="black"/>
              <a:srgbClr val="F3ABB7">
                <a:tint val="45000"/>
                <a:satMod val="400000"/>
              </a:srgbClr>
            </a:duotone>
            <a:extLst>
              <a:ext uri="{28A0092B-C50C-407E-A947-70E740481C1C}">
                <a14:useLocalDpi xmlns:a14="http://schemas.microsoft.com/office/drawing/2010/main" val="0"/>
              </a:ext>
            </a:extLst>
          </a:blip>
          <a:srcRect/>
          <a:stretch>
            <a:fillRect/>
          </a:stretch>
        </p:blipFill>
        <p:spPr bwMode="auto">
          <a:xfrm>
            <a:off x="11353800" y="152400"/>
            <a:ext cx="457200" cy="191935"/>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75C8A35A-782C-4C32-9B62-0067A88BA4E0}"/>
              </a:ext>
            </a:extLst>
          </p:cNvPr>
          <p:cNvPicPr>
            <a:picLocks noChangeAspect="1"/>
          </p:cNvPicPr>
          <p:nvPr userDrawn="1"/>
        </p:nvPicPr>
        <p:blipFill>
          <a:blip r:embed="rId4">
            <a:alphaModFix amt="70000"/>
            <a:extLst>
              <a:ext uri="{BEBA8EAE-BF5A-486C-A8C5-ECC9F3942E4B}">
                <a14:imgProps xmlns:a14="http://schemas.microsoft.com/office/drawing/2010/main">
                  <a14:imgLayer r:embed="rId5">
                    <a14:imgEffect>
                      <a14:artisticTexturizer/>
                    </a14:imgEffect>
                  </a14:imgLayer>
                </a14:imgProps>
              </a:ext>
            </a:extLst>
          </a:blip>
          <a:stretch>
            <a:fillRect/>
          </a:stretch>
        </p:blipFill>
        <p:spPr>
          <a:xfrm>
            <a:off x="1066800" y="173277"/>
            <a:ext cx="10058400" cy="6329662"/>
          </a:xfrm>
          <a:prstGeom prst="rect">
            <a:avLst/>
          </a:prstGeom>
        </p:spPr>
      </p:pic>
    </p:spTree>
    <p:extLst>
      <p:ext uri="{BB962C8B-B14F-4D97-AF65-F5344CB8AC3E}">
        <p14:creationId xmlns:p14="http://schemas.microsoft.com/office/powerpoint/2010/main" val="16519858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0" presetClass="path" presetSubtype="0" repeatCount="indefinite" accel="50000" decel="50000" autoRev="1" fill="hold" nodeType="withEffect">
                                  <p:stCondLst>
                                    <p:cond delay="0"/>
                                  </p:stCondLst>
                                  <p:childTnLst>
                                    <p:animMotion origin="layout" path="M -0.00247 -0.00069 L 0.01875 -2.22222E-6 " pathEditMode="relative" rAng="0" ptsTypes="AA">
                                      <p:cBhvr>
                                        <p:cTn id="12" dur="1500" fill="hold"/>
                                        <p:tgtEl>
                                          <p:spTgt spid="5"/>
                                        </p:tgtEl>
                                        <p:attrNameLst>
                                          <p:attrName>ppt_x</p:attrName>
                                          <p:attrName>ppt_y</p:attrName>
                                        </p:attrNameLst>
                                      </p:cBhvr>
                                      <p:rCtr x="1055" y="23"/>
                                    </p:animMotion>
                                  </p:childTnLst>
                                </p:cTn>
                              </p:par>
                              <p:par>
                                <p:cTn id="13" presetID="0" presetClass="path" presetSubtype="0" repeatCount="indefinite" accel="50000" decel="50000" autoRev="1" fill="hold" nodeType="withEffect">
                                  <p:stCondLst>
                                    <p:cond delay="0"/>
                                  </p:stCondLst>
                                  <p:childTnLst>
                                    <p:animMotion origin="layout" path="M 1.11022E-16 -1.11111E-6 L -0.02357 0.00023 " pathEditMode="relative" rAng="0" ptsTypes="AA">
                                      <p:cBhvr>
                                        <p:cTn id="14" dur="1500" fill="hold"/>
                                        <p:tgtEl>
                                          <p:spTgt spid="6"/>
                                        </p:tgtEl>
                                        <p:attrNameLst>
                                          <p:attrName>ppt_x</p:attrName>
                                          <p:attrName>ppt_y</p:attrName>
                                        </p:attrNameLst>
                                      </p:cBhvr>
                                      <p:rCtr x="-1185"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5B12482-1B35-4FEF-A95A-6A3E988BA076}"/>
              </a:ext>
            </a:extLst>
          </p:cNvPr>
          <p:cNvSpPr/>
          <p:nvPr userDrawn="1"/>
        </p:nvSpPr>
        <p:spPr>
          <a:xfrm>
            <a:off x="119743" y="133909"/>
            <a:ext cx="11935408" cy="6590182"/>
          </a:xfrm>
          <a:prstGeom prst="rect">
            <a:avLst/>
          </a:prstGeom>
          <a:solidFill>
            <a:schemeClr val="bg1">
              <a:lumMod val="95000"/>
            </a:schemeClr>
          </a:solidFill>
          <a:ln w="28575">
            <a:solidFill>
              <a:schemeClr val="accent6">
                <a:lumMod val="60000"/>
                <a:lumOff val="4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30841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61B8FF9-18FD-4183-AB75-670D529DD24B}"/>
              </a:ext>
            </a:extLst>
          </p:cNvPr>
          <p:cNvSpPr/>
          <p:nvPr userDrawn="1"/>
        </p:nvSpPr>
        <p:spPr>
          <a:xfrm>
            <a:off x="119743" y="133909"/>
            <a:ext cx="11935408" cy="6590182"/>
          </a:xfrm>
          <a:prstGeom prst="rect">
            <a:avLst/>
          </a:prstGeom>
          <a:solidFill>
            <a:schemeClr val="bg1">
              <a:lumMod val="95000"/>
            </a:schemeClr>
          </a:solidFill>
          <a:ln w="28575">
            <a:solidFill>
              <a:schemeClr val="accent6">
                <a:lumMod val="60000"/>
                <a:lumOff val="4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929084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grpSp>
        <p:nvGrpSpPr>
          <p:cNvPr id="10" name="12">
            <a:extLst>
              <a:ext uri="{FF2B5EF4-FFF2-40B4-BE49-F238E27FC236}">
                <a16:creationId xmlns:a16="http://schemas.microsoft.com/office/drawing/2014/main" id="{D63BA5D4-3AD0-4356-8459-AA2C5320D3B3}"/>
              </a:ext>
            </a:extLst>
          </p:cNvPr>
          <p:cNvGrpSpPr/>
          <p:nvPr userDrawn="1"/>
        </p:nvGrpSpPr>
        <p:grpSpPr>
          <a:xfrm>
            <a:off x="609600" y="669980"/>
            <a:ext cx="10972800" cy="5518040"/>
            <a:chOff x="4464" y="2881"/>
            <a:chExt cx="10122" cy="5039"/>
          </a:xfrm>
        </p:grpSpPr>
        <p:sp>
          <p:nvSpPr>
            <p:cNvPr id="11" name="6">
              <a:extLst>
                <a:ext uri="{FF2B5EF4-FFF2-40B4-BE49-F238E27FC236}">
                  <a16:creationId xmlns:a16="http://schemas.microsoft.com/office/drawing/2014/main" id="{50CA0105-16E0-4941-BCF4-153A05B2DC73}"/>
                </a:ext>
              </a:extLst>
            </p:cNvPr>
            <p:cNvSpPr/>
            <p:nvPr/>
          </p:nvSpPr>
          <p:spPr>
            <a:xfrm>
              <a:off x="4464" y="2881"/>
              <a:ext cx="9397" cy="5039"/>
            </a:xfrm>
            <a:prstGeom prst="rect">
              <a:avLst/>
            </a:prstGeom>
            <a:noFill/>
            <a:ln w="57150">
              <a:solidFill>
                <a:srgbClr val="D697A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2" name="10">
              <a:extLst>
                <a:ext uri="{FF2B5EF4-FFF2-40B4-BE49-F238E27FC236}">
                  <a16:creationId xmlns:a16="http://schemas.microsoft.com/office/drawing/2014/main" id="{0BA27E42-B7C4-4545-A7C2-4D022304E252}"/>
                </a:ext>
              </a:extLst>
            </p:cNvPr>
            <p:cNvSpPr/>
            <p:nvPr/>
          </p:nvSpPr>
          <p:spPr>
            <a:xfrm>
              <a:off x="5106" y="3469"/>
              <a:ext cx="9480" cy="3863"/>
            </a:xfrm>
            <a:prstGeom prst="rect">
              <a:avLst/>
            </a:prstGeom>
            <a:solidFill>
              <a:srgbClr val="FADCE8"/>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pic>
        <p:nvPicPr>
          <p:cNvPr id="13" name="11">
            <a:extLst>
              <a:ext uri="{FF2B5EF4-FFF2-40B4-BE49-F238E27FC236}">
                <a16:creationId xmlns:a16="http://schemas.microsoft.com/office/drawing/2014/main" id="{3C1F2645-A71B-463A-9551-313FBD98F42E}"/>
              </a:ext>
            </a:extLst>
          </p:cNvPr>
          <p:cNvPicPr>
            <a:picLocks noChangeAspect="1"/>
          </p:cNvPicPr>
          <p:nvPr userDrawn="1">
            <p:custDataLst>
              <p:tags r:id="rId1"/>
            </p:custDataLst>
          </p:nvPr>
        </p:nvPicPr>
        <p:blipFill>
          <a:blip r:embed="rId4"/>
          <a:srcRect l="49911" b="35721"/>
          <a:stretch>
            <a:fillRect/>
          </a:stretch>
        </p:blipFill>
        <p:spPr>
          <a:xfrm>
            <a:off x="9686916" y="-838200"/>
            <a:ext cx="3546483" cy="3048000"/>
          </a:xfrm>
          <a:prstGeom prst="rect">
            <a:avLst/>
          </a:prstGeom>
          <a:noFill/>
          <a:ln w="9525">
            <a:noFill/>
          </a:ln>
        </p:spPr>
      </p:pic>
      <p:pic>
        <p:nvPicPr>
          <p:cNvPr id="14" name="12">
            <a:extLst>
              <a:ext uri="{FF2B5EF4-FFF2-40B4-BE49-F238E27FC236}">
                <a16:creationId xmlns:a16="http://schemas.microsoft.com/office/drawing/2014/main" id="{78006D28-F965-4770-976D-8915D9412CF3}"/>
              </a:ext>
            </a:extLst>
          </p:cNvPr>
          <p:cNvPicPr>
            <a:picLocks noChangeAspect="1"/>
          </p:cNvPicPr>
          <p:nvPr userDrawn="1">
            <p:custDataLst>
              <p:tags r:id="rId2"/>
            </p:custDataLst>
          </p:nvPr>
        </p:nvPicPr>
        <p:blipFill>
          <a:blip r:embed="rId4"/>
          <a:srcRect l="-827" t="23650" r="50739" b="-2457"/>
          <a:stretch>
            <a:fillRect/>
          </a:stretch>
        </p:blipFill>
        <p:spPr>
          <a:xfrm>
            <a:off x="-228600" y="5334000"/>
            <a:ext cx="1892371" cy="1993707"/>
          </a:xfrm>
          <a:prstGeom prst="rect">
            <a:avLst/>
          </a:prstGeom>
          <a:noFill/>
          <a:ln w="9525">
            <a:noFill/>
          </a:ln>
        </p:spPr>
      </p:pic>
    </p:spTree>
    <p:extLst>
      <p:ext uri="{BB962C8B-B14F-4D97-AF65-F5344CB8AC3E}">
        <p14:creationId xmlns:p14="http://schemas.microsoft.com/office/powerpoint/2010/main" val="5385775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10" presetClass="entr" presetSubtype="0" fill="hold" nodeType="withEffect">
                                  <p:stCondLst>
                                    <p:cond delay="150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par>
                                <p:cTn id="12" presetID="53" presetClass="entr" presetSubtype="16" fill="hold" nodeType="withEffect">
                                  <p:stCondLst>
                                    <p:cond delay="1500"/>
                                  </p:stCondLst>
                                  <p:childTnLst>
                                    <p:set>
                                      <p:cBhvr>
                                        <p:cTn id="13" dur="1" fill="hold">
                                          <p:stCondLst>
                                            <p:cond delay="0"/>
                                          </p:stCondLst>
                                        </p:cTn>
                                        <p:tgtEl>
                                          <p:spTgt spid="13"/>
                                        </p:tgtEl>
                                        <p:attrNameLst>
                                          <p:attrName>style.visibility</p:attrName>
                                        </p:attrNameLst>
                                      </p:cBhvr>
                                      <p:to>
                                        <p:strVal val="visible"/>
                                      </p:to>
                                    </p:set>
                                    <p:anim calcmode="lin" valueType="num">
                                      <p:cBhvr>
                                        <p:cTn id="14" dur="500" fill="hold"/>
                                        <p:tgtEl>
                                          <p:spTgt spid="13"/>
                                        </p:tgtEl>
                                        <p:attrNameLst>
                                          <p:attrName>ppt_w</p:attrName>
                                        </p:attrNameLst>
                                      </p:cBhvr>
                                      <p:tavLst>
                                        <p:tav tm="0">
                                          <p:val>
                                            <p:fltVal val="0"/>
                                          </p:val>
                                        </p:tav>
                                        <p:tav tm="100000">
                                          <p:val>
                                            <p:strVal val="#ppt_w"/>
                                          </p:val>
                                        </p:tav>
                                      </p:tavLst>
                                    </p:anim>
                                    <p:anim calcmode="lin" valueType="num">
                                      <p:cBhvr>
                                        <p:cTn id="15" dur="500" fill="hold"/>
                                        <p:tgtEl>
                                          <p:spTgt spid="13"/>
                                        </p:tgtEl>
                                        <p:attrNameLst>
                                          <p:attrName>ppt_h</p:attrName>
                                        </p:attrNameLst>
                                      </p:cBhvr>
                                      <p:tavLst>
                                        <p:tav tm="0">
                                          <p:val>
                                            <p:fltVal val="0"/>
                                          </p:val>
                                        </p:tav>
                                        <p:tav tm="100000">
                                          <p:val>
                                            <p:strVal val="#ppt_h"/>
                                          </p:val>
                                        </p:tav>
                                      </p:tavLst>
                                    </p:anim>
                                    <p:animEffect transition="in" filter="fade">
                                      <p:cBhvr>
                                        <p:cTn id="16" dur="500"/>
                                        <p:tgtEl>
                                          <p:spTgt spid="13"/>
                                        </p:tgtEl>
                                      </p:cBhvr>
                                    </p:animEffect>
                                  </p:childTnLst>
                                </p:cTn>
                              </p:par>
                              <p:par>
                                <p:cTn id="17" presetID="6" presetClass="emph" presetSubtype="0" accel="30000" decel="26000" autoRev="1" fill="hold" nodeType="withEffect">
                                  <p:stCondLst>
                                    <p:cond delay="1900"/>
                                  </p:stCondLst>
                                  <p:childTnLst>
                                    <p:animScale>
                                      <p:cBhvr>
                                        <p:cTn id="18" dur="500" fill="hold"/>
                                        <p:tgtEl>
                                          <p:spTgt spid="13"/>
                                        </p:tgtEl>
                                      </p:cBhvr>
                                      <p:by x="110000" y="110000"/>
                                    </p:animScale>
                                  </p:childTnLst>
                                </p:cTn>
                              </p:par>
                              <p:par>
                                <p:cTn id="19" presetID="10" presetClass="entr" presetSubtype="0" fill="hold" nodeType="withEffect">
                                  <p:stCondLst>
                                    <p:cond delay="150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par>
                                <p:cTn id="22" presetID="53" presetClass="entr" presetSubtype="16" fill="hold" nodeType="withEffect">
                                  <p:stCondLst>
                                    <p:cond delay="1500"/>
                                  </p:stCondLst>
                                  <p:childTnLst>
                                    <p:set>
                                      <p:cBhvr>
                                        <p:cTn id="23" dur="1" fill="hold">
                                          <p:stCondLst>
                                            <p:cond delay="0"/>
                                          </p:stCondLst>
                                        </p:cTn>
                                        <p:tgtEl>
                                          <p:spTgt spid="14"/>
                                        </p:tgtEl>
                                        <p:attrNameLst>
                                          <p:attrName>style.visibility</p:attrName>
                                        </p:attrNameLst>
                                      </p:cBhvr>
                                      <p:to>
                                        <p:strVal val="visible"/>
                                      </p:to>
                                    </p:set>
                                    <p:anim calcmode="lin" valueType="num">
                                      <p:cBhvr>
                                        <p:cTn id="24" dur="500" fill="hold"/>
                                        <p:tgtEl>
                                          <p:spTgt spid="14"/>
                                        </p:tgtEl>
                                        <p:attrNameLst>
                                          <p:attrName>ppt_w</p:attrName>
                                        </p:attrNameLst>
                                      </p:cBhvr>
                                      <p:tavLst>
                                        <p:tav tm="0">
                                          <p:val>
                                            <p:fltVal val="0"/>
                                          </p:val>
                                        </p:tav>
                                        <p:tav tm="100000">
                                          <p:val>
                                            <p:strVal val="#ppt_w"/>
                                          </p:val>
                                        </p:tav>
                                      </p:tavLst>
                                    </p:anim>
                                    <p:anim calcmode="lin" valueType="num">
                                      <p:cBhvr>
                                        <p:cTn id="25" dur="500" fill="hold"/>
                                        <p:tgtEl>
                                          <p:spTgt spid="14"/>
                                        </p:tgtEl>
                                        <p:attrNameLst>
                                          <p:attrName>ppt_h</p:attrName>
                                        </p:attrNameLst>
                                      </p:cBhvr>
                                      <p:tavLst>
                                        <p:tav tm="0">
                                          <p:val>
                                            <p:fltVal val="0"/>
                                          </p:val>
                                        </p:tav>
                                        <p:tav tm="100000">
                                          <p:val>
                                            <p:strVal val="#ppt_h"/>
                                          </p:val>
                                        </p:tav>
                                      </p:tavLst>
                                    </p:anim>
                                    <p:animEffect transition="in" filter="fade">
                                      <p:cBhvr>
                                        <p:cTn id="26" dur="500"/>
                                        <p:tgtEl>
                                          <p:spTgt spid="14"/>
                                        </p:tgtEl>
                                      </p:cBhvr>
                                    </p:animEffect>
                                  </p:childTnLst>
                                </p:cTn>
                              </p:par>
                              <p:par>
                                <p:cTn id="27" presetID="6" presetClass="emph" presetSubtype="0" accel="30000" decel="26000" autoRev="1" fill="hold" nodeType="withEffect">
                                  <p:stCondLst>
                                    <p:cond delay="1900"/>
                                  </p:stCondLst>
                                  <p:childTnLst>
                                    <p:animScale>
                                      <p:cBhvr>
                                        <p:cTn id="28" dur="500" fill="hold"/>
                                        <p:tgtEl>
                                          <p:spTgt spid="14"/>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CECD93-E32D-4A44-B3C6-72BBB190A26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60EA8C91-491D-4D05-9699-432E1CD2870D}"/>
              </a:ext>
            </a:extLst>
          </p:cNvPr>
          <p:cNvSpPr>
            <a:spLocks noGrp="1"/>
          </p:cNvSpPr>
          <p:nvPr>
            <p:ph type="dt" sz="half" idx="10"/>
          </p:nvPr>
        </p:nvSpPr>
        <p:spPr>
          <a:xfrm>
            <a:off x="838200" y="6356350"/>
            <a:ext cx="2743200" cy="365125"/>
          </a:xfrm>
          <a:prstGeom prst="rect">
            <a:avLst/>
          </a:prstGeom>
        </p:spPr>
        <p:txBody>
          <a:bodyPr/>
          <a:lstStyle/>
          <a:p>
            <a:fld id="{667F7918-7739-404A-AC78-F57EA23E495A}" type="datetimeFigureOut">
              <a:rPr lang="en-US" smtClean="0"/>
              <a:t>12/5/2021</a:t>
            </a:fld>
            <a:endParaRPr lang="en-US"/>
          </a:p>
        </p:txBody>
      </p:sp>
      <p:sp>
        <p:nvSpPr>
          <p:cNvPr id="4" name="Footer Placeholder 3">
            <a:extLst>
              <a:ext uri="{FF2B5EF4-FFF2-40B4-BE49-F238E27FC236}">
                <a16:creationId xmlns:a16="http://schemas.microsoft.com/office/drawing/2014/main" id="{FC4B7508-ADD8-4116-9D95-6AE11BCBA6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1684CD6-D490-4CC2-B6CE-55BD22A7003C}"/>
              </a:ext>
            </a:extLst>
          </p:cNvPr>
          <p:cNvSpPr>
            <a:spLocks noGrp="1"/>
          </p:cNvSpPr>
          <p:nvPr>
            <p:ph type="sldNum" sz="quarter" idx="12"/>
          </p:nvPr>
        </p:nvSpPr>
        <p:spPr>
          <a:xfrm>
            <a:off x="8610600" y="6356350"/>
            <a:ext cx="2743200" cy="365125"/>
          </a:xfrm>
          <a:prstGeom prst="rect">
            <a:avLst/>
          </a:prstGeom>
        </p:spPr>
        <p:txBody>
          <a:bodyPr/>
          <a:lstStyle/>
          <a:p>
            <a:fld id="{92E92474-8049-44B0-B157-5BB634F04611}" type="slidenum">
              <a:rPr lang="en-US" smtClean="0"/>
              <a:t>‹#›</a:t>
            </a:fld>
            <a:endParaRPr lang="en-US"/>
          </a:p>
        </p:txBody>
      </p:sp>
    </p:spTree>
    <p:extLst>
      <p:ext uri="{BB962C8B-B14F-4D97-AF65-F5344CB8AC3E}">
        <p14:creationId xmlns:p14="http://schemas.microsoft.com/office/powerpoint/2010/main" val="5640372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6F44E52-B30A-44E7-A54F-1874E352C667}"/>
              </a:ext>
            </a:extLst>
          </p:cNvPr>
          <p:cNvSpPr>
            <a:spLocks noGrp="1"/>
          </p:cNvSpPr>
          <p:nvPr>
            <p:ph type="dt" sz="half" idx="10"/>
          </p:nvPr>
        </p:nvSpPr>
        <p:spPr>
          <a:xfrm>
            <a:off x="838200" y="6356350"/>
            <a:ext cx="2743200" cy="365125"/>
          </a:xfrm>
          <a:prstGeom prst="rect">
            <a:avLst/>
          </a:prstGeom>
        </p:spPr>
        <p:txBody>
          <a:bodyPr/>
          <a:lstStyle/>
          <a:p>
            <a:fld id="{667F7918-7739-404A-AC78-F57EA23E495A}" type="datetimeFigureOut">
              <a:rPr lang="en-US" smtClean="0"/>
              <a:t>12/5/2021</a:t>
            </a:fld>
            <a:endParaRPr lang="en-US"/>
          </a:p>
        </p:txBody>
      </p:sp>
      <p:sp>
        <p:nvSpPr>
          <p:cNvPr id="3" name="Footer Placeholder 2">
            <a:extLst>
              <a:ext uri="{FF2B5EF4-FFF2-40B4-BE49-F238E27FC236}">
                <a16:creationId xmlns:a16="http://schemas.microsoft.com/office/drawing/2014/main" id="{08FC9984-9183-476D-9FC3-DFC5067E72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3F5AAC8-2F53-47FF-A9EA-68C30E9A1D48}"/>
              </a:ext>
            </a:extLst>
          </p:cNvPr>
          <p:cNvSpPr>
            <a:spLocks noGrp="1"/>
          </p:cNvSpPr>
          <p:nvPr>
            <p:ph type="sldNum" sz="quarter" idx="12"/>
          </p:nvPr>
        </p:nvSpPr>
        <p:spPr>
          <a:xfrm>
            <a:off x="8610600" y="6356350"/>
            <a:ext cx="2743200" cy="365125"/>
          </a:xfrm>
          <a:prstGeom prst="rect">
            <a:avLst/>
          </a:prstGeom>
        </p:spPr>
        <p:txBody>
          <a:bodyPr/>
          <a:lstStyle/>
          <a:p>
            <a:fld id="{92E92474-8049-44B0-B157-5BB634F04611}" type="slidenum">
              <a:rPr lang="en-US" smtClean="0"/>
              <a:t>‹#›</a:t>
            </a:fld>
            <a:endParaRPr lang="en-US"/>
          </a:p>
        </p:txBody>
      </p:sp>
    </p:spTree>
    <p:extLst>
      <p:ext uri="{BB962C8B-B14F-4D97-AF65-F5344CB8AC3E}">
        <p14:creationId xmlns:p14="http://schemas.microsoft.com/office/powerpoint/2010/main" val="3820324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3D8D77-1EE2-424B-AB35-22D88765BC3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CFAB928-CE35-46C3-8318-F2E20A7D3C0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E827F9A-D9A1-40DD-885F-F323E1E9FBF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D13CF4A-E722-48C7-BD1C-26F0B2A2B22B}"/>
              </a:ext>
            </a:extLst>
          </p:cNvPr>
          <p:cNvSpPr>
            <a:spLocks noGrp="1"/>
          </p:cNvSpPr>
          <p:nvPr>
            <p:ph type="dt" sz="half" idx="10"/>
          </p:nvPr>
        </p:nvSpPr>
        <p:spPr>
          <a:xfrm>
            <a:off x="838200" y="6356350"/>
            <a:ext cx="2743200" cy="365125"/>
          </a:xfrm>
          <a:prstGeom prst="rect">
            <a:avLst/>
          </a:prstGeom>
        </p:spPr>
        <p:txBody>
          <a:bodyPr/>
          <a:lstStyle/>
          <a:p>
            <a:fld id="{667F7918-7739-404A-AC78-F57EA23E495A}" type="datetimeFigureOut">
              <a:rPr lang="en-US" smtClean="0"/>
              <a:t>12/5/2021</a:t>
            </a:fld>
            <a:endParaRPr lang="en-US"/>
          </a:p>
        </p:txBody>
      </p:sp>
      <p:sp>
        <p:nvSpPr>
          <p:cNvPr id="6" name="Footer Placeholder 5">
            <a:extLst>
              <a:ext uri="{FF2B5EF4-FFF2-40B4-BE49-F238E27FC236}">
                <a16:creationId xmlns:a16="http://schemas.microsoft.com/office/drawing/2014/main" id="{C655FC8E-6694-48B2-9A40-C2A07DF52C2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BB25F9D-DF3D-4B31-8333-FBFB745342D2}"/>
              </a:ext>
            </a:extLst>
          </p:cNvPr>
          <p:cNvSpPr>
            <a:spLocks noGrp="1"/>
          </p:cNvSpPr>
          <p:nvPr>
            <p:ph type="sldNum" sz="quarter" idx="12"/>
          </p:nvPr>
        </p:nvSpPr>
        <p:spPr>
          <a:xfrm>
            <a:off x="8610600" y="6356350"/>
            <a:ext cx="2743200" cy="365125"/>
          </a:xfrm>
          <a:prstGeom prst="rect">
            <a:avLst/>
          </a:prstGeom>
        </p:spPr>
        <p:txBody>
          <a:bodyPr/>
          <a:lstStyle/>
          <a:p>
            <a:fld id="{92E92474-8049-44B0-B157-5BB634F04611}" type="slidenum">
              <a:rPr lang="en-US" smtClean="0"/>
              <a:t>‹#›</a:t>
            </a:fld>
            <a:endParaRPr lang="en-US"/>
          </a:p>
        </p:txBody>
      </p:sp>
    </p:spTree>
    <p:extLst>
      <p:ext uri="{BB962C8B-B14F-4D97-AF65-F5344CB8AC3E}">
        <p14:creationId xmlns:p14="http://schemas.microsoft.com/office/powerpoint/2010/main" val="8690878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E0269-FE0B-4066-835B-ECC0AA93ADD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F383AA3-2289-4CAF-86F9-01BE72AB444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41C0B9A-F33C-4622-A756-B2421AB817A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1A6281A-1830-4814-B723-E1F279007EDF}"/>
              </a:ext>
            </a:extLst>
          </p:cNvPr>
          <p:cNvSpPr>
            <a:spLocks noGrp="1"/>
          </p:cNvSpPr>
          <p:nvPr>
            <p:ph type="dt" sz="half" idx="10"/>
          </p:nvPr>
        </p:nvSpPr>
        <p:spPr>
          <a:xfrm>
            <a:off x="838200" y="6356350"/>
            <a:ext cx="2743200" cy="365125"/>
          </a:xfrm>
          <a:prstGeom prst="rect">
            <a:avLst/>
          </a:prstGeom>
        </p:spPr>
        <p:txBody>
          <a:bodyPr/>
          <a:lstStyle/>
          <a:p>
            <a:fld id="{667F7918-7739-404A-AC78-F57EA23E495A}" type="datetimeFigureOut">
              <a:rPr lang="en-US" smtClean="0"/>
              <a:t>12/5/2021</a:t>
            </a:fld>
            <a:endParaRPr lang="en-US"/>
          </a:p>
        </p:txBody>
      </p:sp>
      <p:sp>
        <p:nvSpPr>
          <p:cNvPr id="6" name="Footer Placeholder 5">
            <a:extLst>
              <a:ext uri="{FF2B5EF4-FFF2-40B4-BE49-F238E27FC236}">
                <a16:creationId xmlns:a16="http://schemas.microsoft.com/office/drawing/2014/main" id="{EF000917-3CA7-4433-BD25-355BF2FEFEF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2C198B6-AE48-49AD-B28F-70E324843949}"/>
              </a:ext>
            </a:extLst>
          </p:cNvPr>
          <p:cNvSpPr>
            <a:spLocks noGrp="1"/>
          </p:cNvSpPr>
          <p:nvPr>
            <p:ph type="sldNum" sz="quarter" idx="12"/>
          </p:nvPr>
        </p:nvSpPr>
        <p:spPr>
          <a:xfrm>
            <a:off x="8610600" y="6356350"/>
            <a:ext cx="2743200" cy="365125"/>
          </a:xfrm>
          <a:prstGeom prst="rect">
            <a:avLst/>
          </a:prstGeom>
        </p:spPr>
        <p:txBody>
          <a:bodyPr/>
          <a:lstStyle/>
          <a:p>
            <a:fld id="{92E92474-8049-44B0-B157-5BB634F04611}" type="slidenum">
              <a:rPr lang="en-US" smtClean="0"/>
              <a:t>‹#›</a:t>
            </a:fld>
            <a:endParaRPr lang="en-US"/>
          </a:p>
        </p:txBody>
      </p:sp>
    </p:spTree>
    <p:extLst>
      <p:ext uri="{BB962C8B-B14F-4D97-AF65-F5344CB8AC3E}">
        <p14:creationId xmlns:p14="http://schemas.microsoft.com/office/powerpoint/2010/main" val="24502415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id="{7C56D8F9-4B71-4405-BE17-6E2FF541B7B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3" name="7" descr="209314f489b1ee8a36559da7eca688bb">
            <a:extLst>
              <a:ext uri="{FF2B5EF4-FFF2-40B4-BE49-F238E27FC236}">
                <a16:creationId xmlns:a16="http://schemas.microsoft.com/office/drawing/2014/main" id="{926B0053-39A7-4DF5-8E4A-1642EBE5926B}"/>
              </a:ext>
            </a:extLst>
          </p:cNvPr>
          <p:cNvPicPr>
            <a:picLocks noChangeAspect="1"/>
          </p:cNvPicPr>
          <p:nvPr userDrawn="1"/>
        </p:nvPicPr>
        <p:blipFill>
          <a:blip r:embed="rId15"/>
          <a:srcRect r="31500"/>
          <a:stretch>
            <a:fillRect/>
          </a:stretch>
        </p:blipFill>
        <p:spPr>
          <a:xfrm>
            <a:off x="9525" y="-12700"/>
            <a:ext cx="12176125" cy="6870700"/>
          </a:xfrm>
          <a:prstGeom prst="rect">
            <a:avLst/>
          </a:prstGeom>
          <a:noFill/>
          <a:ln w="9525">
            <a:noFill/>
          </a:ln>
        </p:spPr>
      </p:pic>
      <p:pic>
        <p:nvPicPr>
          <p:cNvPr id="4" name="Picture 3">
            <a:extLst>
              <a:ext uri="{FF2B5EF4-FFF2-40B4-BE49-F238E27FC236}">
                <a16:creationId xmlns:a16="http://schemas.microsoft.com/office/drawing/2014/main" id="{7E41046C-0EA5-431E-B783-D8D8DEBC86D2}"/>
              </a:ext>
            </a:extLst>
          </p:cNvPr>
          <p:cNvPicPr>
            <a:picLocks noChangeAspect="1"/>
          </p:cNvPicPr>
          <p:nvPr userDrawn="1"/>
        </p:nvPicPr>
        <p:blipFill>
          <a:blip r:embed="rId16"/>
          <a:stretch>
            <a:fillRect/>
          </a:stretch>
        </p:blipFill>
        <p:spPr>
          <a:xfrm>
            <a:off x="-11683019" y="2999195"/>
            <a:ext cx="810838" cy="859611"/>
          </a:xfrm>
          <a:prstGeom prst="rect">
            <a:avLst/>
          </a:prstGeom>
        </p:spPr>
      </p:pic>
      <p:pic>
        <p:nvPicPr>
          <p:cNvPr id="5" name="Picture 4">
            <a:extLst>
              <a:ext uri="{FF2B5EF4-FFF2-40B4-BE49-F238E27FC236}">
                <a16:creationId xmlns:a16="http://schemas.microsoft.com/office/drawing/2014/main" id="{C1818B08-3E26-4350-9848-7C5951A8E15F}"/>
              </a:ext>
            </a:extLst>
          </p:cNvPr>
          <p:cNvPicPr>
            <a:picLocks noChangeAspect="1"/>
          </p:cNvPicPr>
          <p:nvPr userDrawn="1"/>
        </p:nvPicPr>
        <p:blipFill>
          <a:blip r:embed="rId16"/>
          <a:stretch>
            <a:fillRect/>
          </a:stretch>
        </p:blipFill>
        <p:spPr>
          <a:xfrm>
            <a:off x="5690581" y="13534721"/>
            <a:ext cx="810838" cy="859611"/>
          </a:xfrm>
          <a:prstGeom prst="rect">
            <a:avLst/>
          </a:prstGeom>
        </p:spPr>
      </p:pic>
      <p:pic>
        <p:nvPicPr>
          <p:cNvPr id="6" name="Picture 5">
            <a:extLst>
              <a:ext uri="{FF2B5EF4-FFF2-40B4-BE49-F238E27FC236}">
                <a16:creationId xmlns:a16="http://schemas.microsoft.com/office/drawing/2014/main" id="{BBF47B7B-BCA2-4E31-A253-420F3D349FA2}"/>
              </a:ext>
            </a:extLst>
          </p:cNvPr>
          <p:cNvPicPr>
            <a:picLocks noChangeAspect="1"/>
          </p:cNvPicPr>
          <p:nvPr userDrawn="1"/>
        </p:nvPicPr>
        <p:blipFill>
          <a:blip r:embed="rId16"/>
          <a:stretch>
            <a:fillRect/>
          </a:stretch>
        </p:blipFill>
        <p:spPr>
          <a:xfrm>
            <a:off x="23064181" y="2999195"/>
            <a:ext cx="810838" cy="859611"/>
          </a:xfrm>
          <a:prstGeom prst="rect">
            <a:avLst/>
          </a:prstGeom>
        </p:spPr>
      </p:pic>
      <p:pic>
        <p:nvPicPr>
          <p:cNvPr id="7" name="Picture 6">
            <a:extLst>
              <a:ext uri="{FF2B5EF4-FFF2-40B4-BE49-F238E27FC236}">
                <a16:creationId xmlns:a16="http://schemas.microsoft.com/office/drawing/2014/main" id="{F74560EF-B19B-44B9-9E2F-7962B55870FC}"/>
              </a:ext>
            </a:extLst>
          </p:cNvPr>
          <p:cNvPicPr>
            <a:picLocks noChangeAspect="1"/>
          </p:cNvPicPr>
          <p:nvPr userDrawn="1"/>
        </p:nvPicPr>
        <p:blipFill>
          <a:blip r:embed="rId16"/>
          <a:stretch>
            <a:fillRect/>
          </a:stretch>
        </p:blipFill>
        <p:spPr>
          <a:xfrm>
            <a:off x="5690581" y="-7536333"/>
            <a:ext cx="810838" cy="859611"/>
          </a:xfrm>
          <a:prstGeom prst="rect">
            <a:avLst/>
          </a:prstGeom>
        </p:spPr>
      </p:pic>
    </p:spTree>
    <p:extLst>
      <p:ext uri="{BB962C8B-B14F-4D97-AF65-F5344CB8AC3E}">
        <p14:creationId xmlns:p14="http://schemas.microsoft.com/office/powerpoint/2010/main" val="35302623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18.gif"/><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notesSlide" Target="../notesSlides/notesSlide2.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613BB0F-835E-4235-8C47-7F3A338196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68111"/>
          </a:xfrm>
          <a:prstGeom prst="rect">
            <a:avLst/>
          </a:prstGeom>
        </p:spPr>
      </p:pic>
      <p:pic>
        <p:nvPicPr>
          <p:cNvPr id="3" name="Picture 2">
            <a:extLst>
              <a:ext uri="{FF2B5EF4-FFF2-40B4-BE49-F238E27FC236}">
                <a16:creationId xmlns:a16="http://schemas.microsoft.com/office/drawing/2014/main" id="{20916D88-9B34-4EDD-8208-FB3243AC6E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2509" y="174522"/>
            <a:ext cx="1433052" cy="1433052"/>
          </a:xfrm>
          <a:prstGeom prst="rect">
            <a:avLst/>
          </a:prstGeom>
        </p:spPr>
      </p:pic>
      <p:grpSp>
        <p:nvGrpSpPr>
          <p:cNvPr id="4" name="Group 3">
            <a:extLst>
              <a:ext uri="{FF2B5EF4-FFF2-40B4-BE49-F238E27FC236}">
                <a16:creationId xmlns:a16="http://schemas.microsoft.com/office/drawing/2014/main" id="{C0FAC201-7078-45F2-A6B7-772CABF02C10}"/>
              </a:ext>
            </a:extLst>
          </p:cNvPr>
          <p:cNvGrpSpPr/>
          <p:nvPr/>
        </p:nvGrpSpPr>
        <p:grpSpPr>
          <a:xfrm>
            <a:off x="1312510" y="1782097"/>
            <a:ext cx="9566979" cy="2941742"/>
            <a:chOff x="1233756" y="3227454"/>
            <a:chExt cx="9566979" cy="2941742"/>
          </a:xfrm>
          <a:solidFill>
            <a:srgbClr val="FF0066"/>
          </a:solidFill>
        </p:grpSpPr>
        <p:sp>
          <p:nvSpPr>
            <p:cNvPr id="5" name="Rectangle: Rounded Corners 4">
              <a:extLst>
                <a:ext uri="{FF2B5EF4-FFF2-40B4-BE49-F238E27FC236}">
                  <a16:creationId xmlns:a16="http://schemas.microsoft.com/office/drawing/2014/main" id="{2EDBDEBF-6BCC-4896-BC7B-A82606358F0F}"/>
                </a:ext>
              </a:extLst>
            </p:cNvPr>
            <p:cNvSpPr/>
            <p:nvPr/>
          </p:nvSpPr>
          <p:spPr>
            <a:xfrm>
              <a:off x="1233756" y="3227454"/>
              <a:ext cx="9409470" cy="2799811"/>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49AC1AC9-AD4E-4701-B0C9-1369F02ED833}"/>
                </a:ext>
              </a:extLst>
            </p:cNvPr>
            <p:cNvSpPr/>
            <p:nvPr/>
          </p:nvSpPr>
          <p:spPr>
            <a:xfrm>
              <a:off x="1391265" y="3369385"/>
              <a:ext cx="9409470" cy="2799811"/>
            </a:xfrm>
            <a:prstGeom prst="roundRect">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extBox 6">
            <a:extLst>
              <a:ext uri="{FF2B5EF4-FFF2-40B4-BE49-F238E27FC236}">
                <a16:creationId xmlns:a16="http://schemas.microsoft.com/office/drawing/2014/main" id="{6B6476BE-294D-4A8D-9983-068D9D8D222D}"/>
              </a:ext>
            </a:extLst>
          </p:cNvPr>
          <p:cNvSpPr txBox="1"/>
          <p:nvPr/>
        </p:nvSpPr>
        <p:spPr>
          <a:xfrm>
            <a:off x="3772878" y="525937"/>
            <a:ext cx="4488729" cy="954107"/>
          </a:xfrm>
          <a:prstGeom prst="rect">
            <a:avLst/>
          </a:prstGeom>
          <a:noFill/>
        </p:spPr>
        <p:txBody>
          <a:bodyPr wrap="none" rtlCol="0">
            <a:spAutoFit/>
          </a:bodyPr>
          <a:lstStyle/>
          <a:p>
            <a:pPr algn="ctr"/>
            <a:r>
              <a:rPr lang="en-US" sz="2800" b="1">
                <a:solidFill>
                  <a:srgbClr val="002060"/>
                </a:solidFill>
                <a:latin typeface="Arial-Rounded" panose="020B0500000000000000" pitchFamily="34" charset="0"/>
                <a:ea typeface="Arial-Rounded" panose="020B0500000000000000" pitchFamily="34" charset="0"/>
                <a:cs typeface="Arial-Rounded" panose="020B0500000000000000" pitchFamily="34" charset="0"/>
              </a:rPr>
              <a:t>PHÒNG GD &amp;ĐT LONG BIÊN</a:t>
            </a:r>
          </a:p>
          <a:p>
            <a:pPr algn="ctr"/>
            <a:r>
              <a:rPr lang="en-US" sz="2800" b="1">
                <a:solidFill>
                  <a:srgbClr val="002060"/>
                </a:solidFill>
                <a:latin typeface="Arial-Rounded" panose="020B0500000000000000" pitchFamily="34" charset="0"/>
                <a:ea typeface="Arial-Rounded" panose="020B0500000000000000" pitchFamily="34" charset="0"/>
                <a:cs typeface="Arial-Rounded" panose="020B0500000000000000" pitchFamily="34" charset="0"/>
              </a:rPr>
              <a:t>TRƯỜNG TIỂU HỌC PHÚC LỢI</a:t>
            </a:r>
          </a:p>
        </p:txBody>
      </p:sp>
      <p:sp>
        <p:nvSpPr>
          <p:cNvPr id="8" name="TextBox 7">
            <a:extLst>
              <a:ext uri="{FF2B5EF4-FFF2-40B4-BE49-F238E27FC236}">
                <a16:creationId xmlns:a16="http://schemas.microsoft.com/office/drawing/2014/main" id="{247D3BA4-8822-4AF8-A6D4-5B7685E99366}"/>
              </a:ext>
            </a:extLst>
          </p:cNvPr>
          <p:cNvSpPr txBox="1"/>
          <p:nvPr/>
        </p:nvSpPr>
        <p:spPr>
          <a:xfrm>
            <a:off x="2611831" y="2440315"/>
            <a:ext cx="6810825" cy="1569660"/>
          </a:xfrm>
          <a:prstGeom prst="rect">
            <a:avLst/>
          </a:prstGeom>
          <a:noFill/>
        </p:spPr>
        <p:txBody>
          <a:bodyPr wrap="square" rtlCol="0">
            <a:spAutoFit/>
          </a:bodyPr>
          <a:lstStyle/>
          <a:p>
            <a:pPr algn="ctr"/>
            <a:r>
              <a:rPr lang="en-US" sz="4800" b="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CHÀO MỪNG CÁC EM </a:t>
            </a:r>
          </a:p>
          <a:p>
            <a:pPr algn="ctr"/>
            <a:r>
              <a:rPr lang="en-US" sz="4800" b="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ĐẾN TIẾT TIẾNG VIỆT</a:t>
            </a:r>
          </a:p>
        </p:txBody>
      </p:sp>
      <p:pic>
        <p:nvPicPr>
          <p:cNvPr id="9" name="图片 6">
            <a:extLst>
              <a:ext uri="{FF2B5EF4-FFF2-40B4-BE49-F238E27FC236}">
                <a16:creationId xmlns:a16="http://schemas.microsoft.com/office/drawing/2014/main" id="{FC15BBC3-31F6-4FC8-A169-1C1F98E465B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5327944"/>
            <a:ext cx="12192000" cy="1568824"/>
          </a:xfrm>
          <a:prstGeom prst="rect">
            <a:avLst/>
          </a:prstGeom>
        </p:spPr>
      </p:pic>
      <p:pic>
        <p:nvPicPr>
          <p:cNvPr id="10" name="图片 9">
            <a:extLst>
              <a:ext uri="{FF2B5EF4-FFF2-40B4-BE49-F238E27FC236}">
                <a16:creationId xmlns:a16="http://schemas.microsoft.com/office/drawing/2014/main" id="{258B6F4C-96E4-45C5-A375-1F7703A33B2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13545" y="3983653"/>
            <a:ext cx="3200400" cy="3039035"/>
          </a:xfrm>
          <a:prstGeom prst="rect">
            <a:avLst/>
          </a:prstGeom>
        </p:spPr>
      </p:pic>
      <p:pic>
        <p:nvPicPr>
          <p:cNvPr id="11" name="图片 10">
            <a:extLst>
              <a:ext uri="{FF2B5EF4-FFF2-40B4-BE49-F238E27FC236}">
                <a16:creationId xmlns:a16="http://schemas.microsoft.com/office/drawing/2014/main" id="{8E3C4309-719B-43D0-8988-1492BFEF9788}"/>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0109587" y="3557499"/>
            <a:ext cx="2263295" cy="3827929"/>
          </a:xfrm>
          <a:prstGeom prst="rect">
            <a:avLst/>
          </a:prstGeom>
        </p:spPr>
      </p:pic>
    </p:spTree>
    <p:extLst>
      <p:ext uri="{BB962C8B-B14F-4D97-AF65-F5344CB8AC3E}">
        <p14:creationId xmlns:p14="http://schemas.microsoft.com/office/powerpoint/2010/main" val="25641390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9">
            <a:extLst>
              <a:ext uri="{FF2B5EF4-FFF2-40B4-BE49-F238E27FC236}">
                <a16:creationId xmlns:a16="http://schemas.microsoft.com/office/drawing/2014/main" id="{34B3C81A-3E8F-4306-9710-1FABF64B052A}"/>
              </a:ext>
            </a:extLst>
          </p:cNvPr>
          <p:cNvGrpSpPr/>
          <p:nvPr/>
        </p:nvGrpSpPr>
        <p:grpSpPr>
          <a:xfrm>
            <a:off x="2156623" y="177048"/>
            <a:ext cx="7620000" cy="408341"/>
            <a:chOff x="2286000" y="530480"/>
            <a:chExt cx="7620000" cy="408341"/>
          </a:xfrm>
        </p:grpSpPr>
        <p:sp>
          <p:nvSpPr>
            <p:cNvPr id="32" name="5">
              <a:extLst>
                <a:ext uri="{FF2B5EF4-FFF2-40B4-BE49-F238E27FC236}">
                  <a16:creationId xmlns:a16="http://schemas.microsoft.com/office/drawing/2014/main" id="{B93C1153-98EF-4239-A866-5F9C77EF7E5D}"/>
                </a:ext>
              </a:extLst>
            </p:cNvPr>
            <p:cNvSpPr/>
            <p:nvPr/>
          </p:nvSpPr>
          <p:spPr>
            <a:xfrm>
              <a:off x="2286000" y="530480"/>
              <a:ext cx="7620000" cy="385730"/>
            </a:xfrm>
            <a:prstGeom prst="rect">
              <a:avLst/>
            </a:prstGeom>
            <a:solidFill>
              <a:srgbClr val="D697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4" name="6">
              <a:extLst>
                <a:ext uri="{FF2B5EF4-FFF2-40B4-BE49-F238E27FC236}">
                  <a16:creationId xmlns:a16="http://schemas.microsoft.com/office/drawing/2014/main" id="{691F171E-44F8-49FC-821F-D48F6DDF864B}"/>
                </a:ext>
              </a:extLst>
            </p:cNvPr>
            <p:cNvSpPr txBox="1"/>
            <p:nvPr/>
          </p:nvSpPr>
          <p:spPr>
            <a:xfrm>
              <a:off x="4298739" y="538711"/>
              <a:ext cx="3916137" cy="400110"/>
            </a:xfrm>
            <a:prstGeom prst="rect">
              <a:avLst/>
            </a:prstGeom>
            <a:noFill/>
            <a:ln>
              <a:noFill/>
            </a:ln>
          </p:spPr>
          <p:txBody>
            <a:bodyPr wrap="square" rtlCol="0">
              <a:spAutoFit/>
            </a:bodyPr>
            <a:lstStyle/>
            <a:p>
              <a:pPr algn="dist"/>
              <a:r>
                <a:rPr lang="en-US" altLang="zh-CN" sz="2000">
                  <a:solidFill>
                    <a:schemeClr val="bg1"/>
                  </a:solidFill>
                  <a:latin typeface="HP-167" panose="020B0803050302020204" pitchFamily="34" charset="0"/>
                  <a:ea typeface="Arial-Rounded" panose="020B0500000000000000" pitchFamily="34" charset="0"/>
                  <a:cs typeface="Arial-Rounded" panose="020B0500000000000000" pitchFamily="34" charset="0"/>
                  <a:sym typeface="+mn-lt"/>
                </a:rPr>
                <a:t>KỂ CHUYỆN: HAI ANH EM</a:t>
              </a:r>
              <a:endParaRPr lang="zh-CN" altLang="en-US" sz="2000" dirty="0">
                <a:solidFill>
                  <a:schemeClr val="bg1"/>
                </a:solidFill>
                <a:latin typeface="HP-167" panose="020B0803050302020204" pitchFamily="34" charset="0"/>
                <a:ea typeface="Arial-Rounded" panose="020B0500000000000000" pitchFamily="34" charset="0"/>
                <a:cs typeface="Arial-Rounded" panose="020B0500000000000000" pitchFamily="34" charset="0"/>
                <a:sym typeface="+mn-lt"/>
              </a:endParaRPr>
            </a:p>
          </p:txBody>
        </p:sp>
      </p:grpSp>
      <p:grpSp>
        <p:nvGrpSpPr>
          <p:cNvPr id="35" name="Group 34">
            <a:extLst>
              <a:ext uri="{FF2B5EF4-FFF2-40B4-BE49-F238E27FC236}">
                <a16:creationId xmlns:a16="http://schemas.microsoft.com/office/drawing/2014/main" id="{93DD11C8-97E1-43BB-8E58-E4428A0F13E5}"/>
              </a:ext>
            </a:extLst>
          </p:cNvPr>
          <p:cNvGrpSpPr/>
          <p:nvPr/>
        </p:nvGrpSpPr>
        <p:grpSpPr>
          <a:xfrm>
            <a:off x="179560" y="186454"/>
            <a:ext cx="874198" cy="1068901"/>
            <a:chOff x="253799" y="259752"/>
            <a:chExt cx="874198" cy="1068901"/>
          </a:xfrm>
        </p:grpSpPr>
        <p:sp>
          <p:nvSpPr>
            <p:cNvPr id="48" name="51">
              <a:extLst>
                <a:ext uri="{FF2B5EF4-FFF2-40B4-BE49-F238E27FC236}">
                  <a16:creationId xmlns:a16="http://schemas.microsoft.com/office/drawing/2014/main" id="{0AE3F855-2DC4-472B-8AF0-F1ED382A871B}"/>
                </a:ext>
              </a:extLst>
            </p:cNvPr>
            <p:cNvSpPr/>
            <p:nvPr/>
          </p:nvSpPr>
          <p:spPr>
            <a:xfrm>
              <a:off x="253799" y="259752"/>
              <a:ext cx="571915" cy="891155"/>
            </a:xfrm>
            <a:prstGeom prst="rect">
              <a:avLst/>
            </a:prstGeom>
            <a:solidFill>
              <a:srgbClr val="D697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pic>
          <p:nvPicPr>
            <p:cNvPr id="49" name="Picture 48">
              <a:extLst>
                <a:ext uri="{FF2B5EF4-FFF2-40B4-BE49-F238E27FC236}">
                  <a16:creationId xmlns:a16="http://schemas.microsoft.com/office/drawing/2014/main" id="{B91AE7FA-089D-4525-9B1D-C59F39B5059B}"/>
                </a:ext>
              </a:extLst>
            </p:cNvPr>
            <p:cNvPicPr>
              <a:picLocks noChangeAspect="1"/>
            </p:cNvPicPr>
            <p:nvPr userDrawn="1"/>
          </p:nvPicPr>
          <p:blipFill>
            <a:blip r:embed="rId3"/>
            <a:stretch>
              <a:fillRect/>
            </a:stretch>
          </p:blipFill>
          <p:spPr>
            <a:xfrm>
              <a:off x="443945" y="644601"/>
              <a:ext cx="684052" cy="684052"/>
            </a:xfrm>
            <a:prstGeom prst="rect">
              <a:avLst/>
            </a:prstGeom>
          </p:spPr>
        </p:pic>
      </p:grpSp>
      <p:sp>
        <p:nvSpPr>
          <p:cNvPr id="15" name="TextBox 14">
            <a:extLst>
              <a:ext uri="{FF2B5EF4-FFF2-40B4-BE49-F238E27FC236}">
                <a16:creationId xmlns:a16="http://schemas.microsoft.com/office/drawing/2014/main" id="{ADA5881C-6AD8-47B1-BFA3-1E1206407E4B}"/>
              </a:ext>
            </a:extLst>
          </p:cNvPr>
          <p:cNvSpPr txBox="1"/>
          <p:nvPr/>
        </p:nvSpPr>
        <p:spPr>
          <a:xfrm>
            <a:off x="1050740" y="604416"/>
            <a:ext cx="10684060" cy="707886"/>
          </a:xfrm>
          <a:prstGeom prst="rect">
            <a:avLst/>
          </a:prstGeom>
          <a:noFill/>
        </p:spPr>
        <p:txBody>
          <a:bodyPr wrap="square">
            <a:spAutoFit/>
          </a:bodyPr>
          <a:lstStyle/>
          <a:p>
            <a:pPr algn="just"/>
            <a:r>
              <a:rPr lang="en-US" sz="4000" b="1" dirty="0">
                <a:solidFill>
                  <a:srgbClr val="FF8A1A"/>
                </a:solidFill>
                <a:latin typeface="HP-167" panose="020B0803050302020204" pitchFamily="34" charset="0"/>
                <a:ea typeface="Arial-Rounded" panose="020B0500000000000000" pitchFamily="34" charset="0"/>
                <a:cs typeface="Arial-Rounded" panose="020B0500000000000000" pitchFamily="34" charset="0"/>
              </a:rPr>
              <a:t>3</a:t>
            </a:r>
            <a:r>
              <a:rPr lang="en-US" sz="4000" b="1">
                <a:solidFill>
                  <a:srgbClr val="FF8A1A"/>
                </a:solidFill>
                <a:latin typeface="HP-167" panose="020B0803050302020204" pitchFamily="34" charset="0"/>
                <a:ea typeface="Arial-Rounded" panose="020B0500000000000000" pitchFamily="34" charset="0"/>
                <a:cs typeface="Arial-Rounded" panose="020B0500000000000000" pitchFamily="34" charset="0"/>
              </a:rPr>
              <a:t>.</a:t>
            </a:r>
            <a:r>
              <a:rPr lang="en-US" sz="3200" b="1">
                <a:solidFill>
                  <a:srgbClr val="FF8A1A"/>
                </a:solidFill>
                <a:latin typeface="HP-167" panose="020B0803050302020204" pitchFamily="34" charset="0"/>
                <a:ea typeface="Arial-Rounded" panose="020B0500000000000000" pitchFamily="34" charset="0"/>
                <a:cs typeface="Arial-Rounded" panose="020B0500000000000000" pitchFamily="34" charset="0"/>
              </a:rPr>
              <a:t> </a:t>
            </a:r>
            <a:r>
              <a:rPr lang="en-US" sz="4000" b="1"/>
              <a:t>Chọn kể 1 – 2 đoạn của câu chuyện theo tranh</a:t>
            </a:r>
            <a:endParaRPr lang="en-US" sz="4000" b="1" kern="0">
              <a:solidFill>
                <a:schemeClr val="tx1">
                  <a:lumMod val="75000"/>
                  <a:lumOff val="25000"/>
                </a:schemeClr>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nvGrpSpPr>
          <p:cNvPr id="30" name="1">
            <a:extLst>
              <a:ext uri="{FF2B5EF4-FFF2-40B4-BE49-F238E27FC236}">
                <a16:creationId xmlns:a16="http://schemas.microsoft.com/office/drawing/2014/main" id="{760A0907-43C3-4E38-AB64-29823618A5C5}"/>
              </a:ext>
            </a:extLst>
          </p:cNvPr>
          <p:cNvGrpSpPr/>
          <p:nvPr/>
        </p:nvGrpSpPr>
        <p:grpSpPr>
          <a:xfrm>
            <a:off x="1096962" y="4225035"/>
            <a:ext cx="10439400" cy="2321042"/>
            <a:chOff x="7306293" y="2755208"/>
            <a:chExt cx="5844505" cy="2321042"/>
          </a:xfrm>
        </p:grpSpPr>
        <p:sp>
          <p:nvSpPr>
            <p:cNvPr id="33" name="9">
              <a:extLst>
                <a:ext uri="{FF2B5EF4-FFF2-40B4-BE49-F238E27FC236}">
                  <a16:creationId xmlns:a16="http://schemas.microsoft.com/office/drawing/2014/main" id="{49C68EF2-14D7-4144-B996-D02A341622F0}"/>
                </a:ext>
              </a:extLst>
            </p:cNvPr>
            <p:cNvSpPr/>
            <p:nvPr/>
          </p:nvSpPr>
          <p:spPr>
            <a:xfrm>
              <a:off x="7306293" y="2755208"/>
              <a:ext cx="5844505" cy="2308324"/>
            </a:xfrm>
            <a:prstGeom prst="roundRect">
              <a:avLst/>
            </a:prstGeom>
            <a:solidFill>
              <a:schemeClr val="bg1"/>
            </a:solidFill>
            <a:ln>
              <a:noFill/>
            </a:ln>
            <a:effectLst>
              <a:outerShdw blurRad="355600" dist="38100" dir="8100000" algn="tr"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17">
              <a:extLst>
                <a:ext uri="{FF2B5EF4-FFF2-40B4-BE49-F238E27FC236}">
                  <a16:creationId xmlns:a16="http://schemas.microsoft.com/office/drawing/2014/main" id="{9AAEE54A-F337-47B7-80E1-BF43656F17F2}"/>
                </a:ext>
              </a:extLst>
            </p:cNvPr>
            <p:cNvSpPr txBox="1"/>
            <p:nvPr/>
          </p:nvSpPr>
          <p:spPr>
            <a:xfrm>
              <a:off x="7590206" y="2767926"/>
              <a:ext cx="5439925" cy="2308324"/>
            </a:xfrm>
            <a:prstGeom prst="rect">
              <a:avLst/>
            </a:prstGeom>
            <a:noFill/>
          </p:spPr>
          <p:txBody>
            <a:bodyPr wrap="square" rtlCol="0">
              <a:spAutoFit/>
            </a:bodyPr>
            <a:lstStyle/>
            <a:p>
              <a:pPr indent="463550" algn="just" latinLnBrk="0"/>
              <a:r>
                <a:rPr lang="vi-VN" sz="2400" b="0" i="0">
                  <a:solidFill>
                    <a:srgbClr val="333333"/>
                  </a:solidFill>
                  <a:effectLst/>
                  <a:latin typeface="+mj-lt"/>
                </a:rPr>
                <a:t>Sáng hôm sau, hai anh em rất đỗi ngạc nhiên khi thấy hai phần lúa vẫn bằng nhau.</a:t>
              </a:r>
            </a:p>
            <a:p>
              <a:pPr indent="463550" algn="just" latinLnBrk="0"/>
              <a:r>
                <a:rPr lang="vi-VN" sz="2400" b="0" i="0">
                  <a:solidFill>
                    <a:srgbClr val="333333"/>
                  </a:solidFill>
                  <a:effectLst/>
                  <a:latin typeface="+mj-lt"/>
                </a:rPr>
                <a:t>Một đêm, không hẹn mà gặp, hai anh em cùng ra đồng để rình xem sự kì lạ ấy. Họ phát hiện ra mỗi người đều đang ôm trên tay những bó lúa bỏ vào phần của người kia. Hai anh em hiểu ra mọi chuyện. Họ xúc động ôm chầm lấy nhau.</a:t>
              </a:r>
            </a:p>
          </p:txBody>
        </p:sp>
      </p:grpSp>
      <p:grpSp>
        <p:nvGrpSpPr>
          <p:cNvPr id="37" name="14">
            <a:extLst>
              <a:ext uri="{FF2B5EF4-FFF2-40B4-BE49-F238E27FC236}">
                <a16:creationId xmlns:a16="http://schemas.microsoft.com/office/drawing/2014/main" id="{5C0C893B-1F8C-4257-8071-5657142E0FD0}"/>
              </a:ext>
            </a:extLst>
          </p:cNvPr>
          <p:cNvGrpSpPr/>
          <p:nvPr/>
        </p:nvGrpSpPr>
        <p:grpSpPr>
          <a:xfrm>
            <a:off x="721787" y="5004022"/>
            <a:ext cx="750350" cy="750350"/>
            <a:chOff x="5945726" y="1484335"/>
            <a:chExt cx="750350" cy="750350"/>
          </a:xfrm>
        </p:grpSpPr>
        <p:sp>
          <p:nvSpPr>
            <p:cNvPr id="38" name="15">
              <a:extLst>
                <a:ext uri="{FF2B5EF4-FFF2-40B4-BE49-F238E27FC236}">
                  <a16:creationId xmlns:a16="http://schemas.microsoft.com/office/drawing/2014/main" id="{B22694B7-CF67-4884-A9EA-4BDBF82EAE59}"/>
                </a:ext>
              </a:extLst>
            </p:cNvPr>
            <p:cNvSpPr/>
            <p:nvPr/>
          </p:nvSpPr>
          <p:spPr>
            <a:xfrm>
              <a:off x="6034446" y="1573055"/>
              <a:ext cx="572910" cy="572910"/>
            </a:xfrm>
            <a:prstGeom prst="ellipse">
              <a:avLst/>
            </a:prstGeom>
            <a:solidFill>
              <a:srgbClr val="FFBC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16">
              <a:extLst>
                <a:ext uri="{FF2B5EF4-FFF2-40B4-BE49-F238E27FC236}">
                  <a16:creationId xmlns:a16="http://schemas.microsoft.com/office/drawing/2014/main" id="{88EC7585-2C5A-4C53-A607-E9D2D2EE30B7}"/>
                </a:ext>
              </a:extLst>
            </p:cNvPr>
            <p:cNvSpPr/>
            <p:nvPr/>
          </p:nvSpPr>
          <p:spPr>
            <a:xfrm>
              <a:off x="5945726" y="1484335"/>
              <a:ext cx="750350" cy="750350"/>
            </a:xfrm>
            <a:prstGeom prst="ellipse">
              <a:avLst/>
            </a:prstGeom>
            <a:noFill/>
            <a:ln>
              <a:solidFill>
                <a:srgbClr val="FFBC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pic>
        <p:nvPicPr>
          <p:cNvPr id="16" name="Picture 15">
            <a:extLst>
              <a:ext uri="{FF2B5EF4-FFF2-40B4-BE49-F238E27FC236}">
                <a16:creationId xmlns:a16="http://schemas.microsoft.com/office/drawing/2014/main" id="{3400F2F4-5DD3-49DC-A480-F2D97C00B018}"/>
              </a:ext>
            </a:extLst>
          </p:cNvPr>
          <p:cNvPicPr>
            <a:picLocks noChangeAspect="1"/>
          </p:cNvPicPr>
          <p:nvPr/>
        </p:nvPicPr>
        <p:blipFill>
          <a:blip r:embed="rId4"/>
          <a:srcRect l="52974" t="55070" r="3505" b="4958"/>
          <a:stretch>
            <a:fillRect/>
          </a:stretch>
        </p:blipFill>
        <p:spPr>
          <a:xfrm>
            <a:off x="3935429" y="1288012"/>
            <a:ext cx="4321141" cy="2895910"/>
          </a:xfrm>
          <a:custGeom>
            <a:avLst/>
            <a:gdLst>
              <a:gd name="connsiteX0" fmla="*/ 197782 w 3755165"/>
              <a:gd name="connsiteY0" fmla="*/ 0 h 2489703"/>
              <a:gd name="connsiteX1" fmla="*/ 3557383 w 3755165"/>
              <a:gd name="connsiteY1" fmla="*/ 0 h 2489703"/>
              <a:gd name="connsiteX2" fmla="*/ 3755165 w 3755165"/>
              <a:gd name="connsiteY2" fmla="*/ 197782 h 2489703"/>
              <a:gd name="connsiteX3" fmla="*/ 3755165 w 3755165"/>
              <a:gd name="connsiteY3" fmla="*/ 2291921 h 2489703"/>
              <a:gd name="connsiteX4" fmla="*/ 3557383 w 3755165"/>
              <a:gd name="connsiteY4" fmla="*/ 2489703 h 2489703"/>
              <a:gd name="connsiteX5" fmla="*/ 197782 w 3755165"/>
              <a:gd name="connsiteY5" fmla="*/ 2489703 h 2489703"/>
              <a:gd name="connsiteX6" fmla="*/ 0 w 3755165"/>
              <a:gd name="connsiteY6" fmla="*/ 2291921 h 2489703"/>
              <a:gd name="connsiteX7" fmla="*/ 0 w 3755165"/>
              <a:gd name="connsiteY7" fmla="*/ 197782 h 2489703"/>
              <a:gd name="connsiteX8" fmla="*/ 197782 w 3755165"/>
              <a:gd name="connsiteY8" fmla="*/ 0 h 2489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55165" h="2489703">
                <a:moveTo>
                  <a:pt x="197782" y="0"/>
                </a:moveTo>
                <a:lnTo>
                  <a:pt x="3557383" y="0"/>
                </a:lnTo>
                <a:cubicBezTo>
                  <a:pt x="3666615" y="0"/>
                  <a:pt x="3755165" y="88550"/>
                  <a:pt x="3755165" y="197782"/>
                </a:cubicBezTo>
                <a:lnTo>
                  <a:pt x="3755165" y="2291921"/>
                </a:lnTo>
                <a:cubicBezTo>
                  <a:pt x="3755165" y="2401153"/>
                  <a:pt x="3666615" y="2489703"/>
                  <a:pt x="3557383" y="2489703"/>
                </a:cubicBezTo>
                <a:lnTo>
                  <a:pt x="197782" y="2489703"/>
                </a:lnTo>
                <a:cubicBezTo>
                  <a:pt x="88550" y="2489703"/>
                  <a:pt x="0" y="2401153"/>
                  <a:pt x="0" y="2291921"/>
                </a:cubicBezTo>
                <a:lnTo>
                  <a:pt x="0" y="197782"/>
                </a:lnTo>
                <a:cubicBezTo>
                  <a:pt x="0" y="88550"/>
                  <a:pt x="88550" y="0"/>
                  <a:pt x="197782" y="0"/>
                </a:cubicBezTo>
                <a:close/>
              </a:path>
            </a:pathLst>
          </a:custGeom>
          <a:effectLst>
            <a:softEdge rad="31750"/>
          </a:effectLst>
        </p:spPr>
      </p:pic>
    </p:spTree>
    <p:extLst>
      <p:ext uri="{BB962C8B-B14F-4D97-AF65-F5344CB8AC3E}">
        <p14:creationId xmlns:p14="http://schemas.microsoft.com/office/powerpoint/2010/main" val="20388443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p:cTn id="7" dur="500" fill="hold"/>
                                        <p:tgtEl>
                                          <p:spTgt spid="37"/>
                                        </p:tgtEl>
                                        <p:attrNameLst>
                                          <p:attrName>ppt_w</p:attrName>
                                        </p:attrNameLst>
                                      </p:cBhvr>
                                      <p:tavLst>
                                        <p:tav tm="0">
                                          <p:val>
                                            <p:fltVal val="0"/>
                                          </p:val>
                                        </p:tav>
                                        <p:tav tm="100000">
                                          <p:val>
                                            <p:strVal val="#ppt_w"/>
                                          </p:val>
                                        </p:tav>
                                      </p:tavLst>
                                    </p:anim>
                                    <p:anim calcmode="lin" valueType="num">
                                      <p:cBhvr>
                                        <p:cTn id="8" dur="500" fill="hold"/>
                                        <p:tgtEl>
                                          <p:spTgt spid="37"/>
                                        </p:tgtEl>
                                        <p:attrNameLst>
                                          <p:attrName>ppt_h</p:attrName>
                                        </p:attrNameLst>
                                      </p:cBhvr>
                                      <p:tavLst>
                                        <p:tav tm="0">
                                          <p:val>
                                            <p:fltVal val="0"/>
                                          </p:val>
                                        </p:tav>
                                        <p:tav tm="100000">
                                          <p:val>
                                            <p:strVal val="#ppt_h"/>
                                          </p:val>
                                        </p:tav>
                                      </p:tavLst>
                                    </p:anim>
                                    <p:animEffect transition="in" filter="fade">
                                      <p:cBhvr>
                                        <p:cTn id="9" dur="500"/>
                                        <p:tgtEl>
                                          <p:spTgt spid="37"/>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wipe(left)">
                                      <p:cBhvr>
                                        <p:cTn id="13"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9">
            <a:extLst>
              <a:ext uri="{FF2B5EF4-FFF2-40B4-BE49-F238E27FC236}">
                <a16:creationId xmlns:a16="http://schemas.microsoft.com/office/drawing/2014/main" id="{34B3C81A-3E8F-4306-9710-1FABF64B052A}"/>
              </a:ext>
            </a:extLst>
          </p:cNvPr>
          <p:cNvGrpSpPr/>
          <p:nvPr/>
        </p:nvGrpSpPr>
        <p:grpSpPr>
          <a:xfrm>
            <a:off x="2156623" y="177048"/>
            <a:ext cx="7620000" cy="408341"/>
            <a:chOff x="2286000" y="530480"/>
            <a:chExt cx="7620000" cy="408341"/>
          </a:xfrm>
        </p:grpSpPr>
        <p:sp>
          <p:nvSpPr>
            <p:cNvPr id="32" name="5">
              <a:extLst>
                <a:ext uri="{FF2B5EF4-FFF2-40B4-BE49-F238E27FC236}">
                  <a16:creationId xmlns:a16="http://schemas.microsoft.com/office/drawing/2014/main" id="{B93C1153-98EF-4239-A866-5F9C77EF7E5D}"/>
                </a:ext>
              </a:extLst>
            </p:cNvPr>
            <p:cNvSpPr/>
            <p:nvPr/>
          </p:nvSpPr>
          <p:spPr>
            <a:xfrm>
              <a:off x="2286000" y="530480"/>
              <a:ext cx="7620000" cy="385730"/>
            </a:xfrm>
            <a:prstGeom prst="rect">
              <a:avLst/>
            </a:prstGeom>
            <a:solidFill>
              <a:srgbClr val="D697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4" name="6">
              <a:extLst>
                <a:ext uri="{FF2B5EF4-FFF2-40B4-BE49-F238E27FC236}">
                  <a16:creationId xmlns:a16="http://schemas.microsoft.com/office/drawing/2014/main" id="{691F171E-44F8-49FC-821F-D48F6DDF864B}"/>
                </a:ext>
              </a:extLst>
            </p:cNvPr>
            <p:cNvSpPr txBox="1"/>
            <p:nvPr/>
          </p:nvSpPr>
          <p:spPr>
            <a:xfrm>
              <a:off x="4298739" y="538711"/>
              <a:ext cx="3916137" cy="400110"/>
            </a:xfrm>
            <a:prstGeom prst="rect">
              <a:avLst/>
            </a:prstGeom>
            <a:noFill/>
            <a:ln>
              <a:noFill/>
            </a:ln>
          </p:spPr>
          <p:txBody>
            <a:bodyPr wrap="square" rtlCol="0">
              <a:spAutoFit/>
            </a:bodyPr>
            <a:lstStyle/>
            <a:p>
              <a:pPr algn="dist"/>
              <a:r>
                <a:rPr lang="en-US" altLang="zh-CN" sz="2000">
                  <a:solidFill>
                    <a:schemeClr val="bg1"/>
                  </a:solidFill>
                  <a:latin typeface="HP-167" panose="020B0803050302020204" pitchFamily="34" charset="0"/>
                  <a:ea typeface="Arial-Rounded" panose="020B0500000000000000" pitchFamily="34" charset="0"/>
                  <a:cs typeface="Arial-Rounded" panose="020B0500000000000000" pitchFamily="34" charset="0"/>
                  <a:sym typeface="+mn-lt"/>
                </a:rPr>
                <a:t>KỂ CHUYỆN: HAI ANH EM</a:t>
              </a:r>
              <a:endParaRPr lang="zh-CN" altLang="en-US" sz="2000" dirty="0">
                <a:solidFill>
                  <a:schemeClr val="bg1"/>
                </a:solidFill>
                <a:latin typeface="HP-167" panose="020B0803050302020204" pitchFamily="34" charset="0"/>
                <a:ea typeface="Arial-Rounded" panose="020B0500000000000000" pitchFamily="34" charset="0"/>
                <a:cs typeface="Arial-Rounded" panose="020B0500000000000000" pitchFamily="34" charset="0"/>
                <a:sym typeface="+mn-lt"/>
              </a:endParaRPr>
            </a:p>
          </p:txBody>
        </p:sp>
      </p:grpSp>
      <p:grpSp>
        <p:nvGrpSpPr>
          <p:cNvPr id="35" name="Group 34">
            <a:extLst>
              <a:ext uri="{FF2B5EF4-FFF2-40B4-BE49-F238E27FC236}">
                <a16:creationId xmlns:a16="http://schemas.microsoft.com/office/drawing/2014/main" id="{93DD11C8-97E1-43BB-8E58-E4428A0F13E5}"/>
              </a:ext>
            </a:extLst>
          </p:cNvPr>
          <p:cNvGrpSpPr/>
          <p:nvPr/>
        </p:nvGrpSpPr>
        <p:grpSpPr>
          <a:xfrm>
            <a:off x="179560" y="186454"/>
            <a:ext cx="874198" cy="1068901"/>
            <a:chOff x="253799" y="259752"/>
            <a:chExt cx="874198" cy="1068901"/>
          </a:xfrm>
        </p:grpSpPr>
        <p:sp>
          <p:nvSpPr>
            <p:cNvPr id="48" name="51">
              <a:extLst>
                <a:ext uri="{FF2B5EF4-FFF2-40B4-BE49-F238E27FC236}">
                  <a16:creationId xmlns:a16="http://schemas.microsoft.com/office/drawing/2014/main" id="{0AE3F855-2DC4-472B-8AF0-F1ED382A871B}"/>
                </a:ext>
              </a:extLst>
            </p:cNvPr>
            <p:cNvSpPr/>
            <p:nvPr/>
          </p:nvSpPr>
          <p:spPr>
            <a:xfrm>
              <a:off x="253799" y="259752"/>
              <a:ext cx="571915" cy="891155"/>
            </a:xfrm>
            <a:prstGeom prst="rect">
              <a:avLst/>
            </a:prstGeom>
            <a:solidFill>
              <a:srgbClr val="D697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pic>
          <p:nvPicPr>
            <p:cNvPr id="49" name="Picture 48">
              <a:extLst>
                <a:ext uri="{FF2B5EF4-FFF2-40B4-BE49-F238E27FC236}">
                  <a16:creationId xmlns:a16="http://schemas.microsoft.com/office/drawing/2014/main" id="{B91AE7FA-089D-4525-9B1D-C59F39B5059B}"/>
                </a:ext>
              </a:extLst>
            </p:cNvPr>
            <p:cNvPicPr>
              <a:picLocks noChangeAspect="1"/>
            </p:cNvPicPr>
            <p:nvPr userDrawn="1"/>
          </p:nvPicPr>
          <p:blipFill>
            <a:blip r:embed="rId3"/>
            <a:stretch>
              <a:fillRect/>
            </a:stretch>
          </p:blipFill>
          <p:spPr>
            <a:xfrm>
              <a:off x="443945" y="644601"/>
              <a:ext cx="684052" cy="684052"/>
            </a:xfrm>
            <a:prstGeom prst="rect">
              <a:avLst/>
            </a:prstGeom>
          </p:spPr>
        </p:pic>
      </p:grpSp>
      <p:pic>
        <p:nvPicPr>
          <p:cNvPr id="17" name="Picture 16">
            <a:extLst>
              <a:ext uri="{FF2B5EF4-FFF2-40B4-BE49-F238E27FC236}">
                <a16:creationId xmlns:a16="http://schemas.microsoft.com/office/drawing/2014/main" id="{ADB0F2F4-4C1E-40AB-9DF6-8075B6F9D3FE}"/>
              </a:ext>
            </a:extLst>
          </p:cNvPr>
          <p:cNvPicPr>
            <a:picLocks noChangeAspect="1"/>
          </p:cNvPicPr>
          <p:nvPr/>
        </p:nvPicPr>
        <p:blipFill>
          <a:blip r:embed="rId4"/>
          <a:srcRect l="2605" t="3493" r="55635" b="56535"/>
          <a:stretch>
            <a:fillRect/>
          </a:stretch>
        </p:blipFill>
        <p:spPr>
          <a:xfrm>
            <a:off x="208259" y="1375083"/>
            <a:ext cx="2717684" cy="2029632"/>
          </a:xfrm>
          <a:custGeom>
            <a:avLst/>
            <a:gdLst>
              <a:gd name="connsiteX0" fmla="*/ 234007 w 3603279"/>
              <a:gd name="connsiteY0" fmla="*/ 0 h 2489703"/>
              <a:gd name="connsiteX1" fmla="*/ 3369272 w 3603279"/>
              <a:gd name="connsiteY1" fmla="*/ 0 h 2489703"/>
              <a:gd name="connsiteX2" fmla="*/ 3603279 w 3603279"/>
              <a:gd name="connsiteY2" fmla="*/ 234007 h 2489703"/>
              <a:gd name="connsiteX3" fmla="*/ 3603279 w 3603279"/>
              <a:gd name="connsiteY3" fmla="*/ 2255696 h 2489703"/>
              <a:gd name="connsiteX4" fmla="*/ 3369272 w 3603279"/>
              <a:gd name="connsiteY4" fmla="*/ 2489703 h 2489703"/>
              <a:gd name="connsiteX5" fmla="*/ 234007 w 3603279"/>
              <a:gd name="connsiteY5" fmla="*/ 2489703 h 2489703"/>
              <a:gd name="connsiteX6" fmla="*/ 0 w 3603279"/>
              <a:gd name="connsiteY6" fmla="*/ 2255696 h 2489703"/>
              <a:gd name="connsiteX7" fmla="*/ 0 w 3603279"/>
              <a:gd name="connsiteY7" fmla="*/ 234007 h 2489703"/>
              <a:gd name="connsiteX8" fmla="*/ 234007 w 3603279"/>
              <a:gd name="connsiteY8" fmla="*/ 0 h 2489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03279" h="2489703">
                <a:moveTo>
                  <a:pt x="234007" y="0"/>
                </a:moveTo>
                <a:lnTo>
                  <a:pt x="3369272" y="0"/>
                </a:lnTo>
                <a:cubicBezTo>
                  <a:pt x="3498510" y="0"/>
                  <a:pt x="3603279" y="104769"/>
                  <a:pt x="3603279" y="234007"/>
                </a:cubicBezTo>
                <a:lnTo>
                  <a:pt x="3603279" y="2255696"/>
                </a:lnTo>
                <a:cubicBezTo>
                  <a:pt x="3603279" y="2384934"/>
                  <a:pt x="3498510" y="2489703"/>
                  <a:pt x="3369272" y="2489703"/>
                </a:cubicBezTo>
                <a:lnTo>
                  <a:pt x="234007" y="2489703"/>
                </a:lnTo>
                <a:cubicBezTo>
                  <a:pt x="104769" y="2489703"/>
                  <a:pt x="0" y="2384934"/>
                  <a:pt x="0" y="2255696"/>
                </a:cubicBezTo>
                <a:lnTo>
                  <a:pt x="0" y="234007"/>
                </a:lnTo>
                <a:cubicBezTo>
                  <a:pt x="0" y="104769"/>
                  <a:pt x="104769" y="0"/>
                  <a:pt x="234007" y="0"/>
                </a:cubicBezTo>
                <a:close/>
              </a:path>
            </a:pathLst>
          </a:custGeom>
          <a:effectLst>
            <a:softEdge rad="31750"/>
          </a:effectLst>
        </p:spPr>
      </p:pic>
      <p:pic>
        <p:nvPicPr>
          <p:cNvPr id="18" name="Picture 17">
            <a:extLst>
              <a:ext uri="{FF2B5EF4-FFF2-40B4-BE49-F238E27FC236}">
                <a16:creationId xmlns:a16="http://schemas.microsoft.com/office/drawing/2014/main" id="{2259E4B0-A5C9-4FD6-A9FE-992E662360A0}"/>
              </a:ext>
            </a:extLst>
          </p:cNvPr>
          <p:cNvPicPr>
            <a:picLocks noChangeAspect="1"/>
          </p:cNvPicPr>
          <p:nvPr/>
        </p:nvPicPr>
        <p:blipFill>
          <a:blip r:embed="rId4"/>
          <a:srcRect l="52887" t="3639" r="3593" b="56389"/>
          <a:stretch>
            <a:fillRect/>
          </a:stretch>
        </p:blipFill>
        <p:spPr>
          <a:xfrm>
            <a:off x="3144640" y="1375880"/>
            <a:ext cx="2832241" cy="2029632"/>
          </a:xfrm>
          <a:custGeom>
            <a:avLst/>
            <a:gdLst>
              <a:gd name="connsiteX0" fmla="*/ 197782 w 3755165"/>
              <a:gd name="connsiteY0" fmla="*/ 0 h 2489703"/>
              <a:gd name="connsiteX1" fmla="*/ 3557383 w 3755165"/>
              <a:gd name="connsiteY1" fmla="*/ 0 h 2489703"/>
              <a:gd name="connsiteX2" fmla="*/ 3755165 w 3755165"/>
              <a:gd name="connsiteY2" fmla="*/ 197782 h 2489703"/>
              <a:gd name="connsiteX3" fmla="*/ 3755165 w 3755165"/>
              <a:gd name="connsiteY3" fmla="*/ 2291921 h 2489703"/>
              <a:gd name="connsiteX4" fmla="*/ 3557383 w 3755165"/>
              <a:gd name="connsiteY4" fmla="*/ 2489703 h 2489703"/>
              <a:gd name="connsiteX5" fmla="*/ 197782 w 3755165"/>
              <a:gd name="connsiteY5" fmla="*/ 2489703 h 2489703"/>
              <a:gd name="connsiteX6" fmla="*/ 0 w 3755165"/>
              <a:gd name="connsiteY6" fmla="*/ 2291921 h 2489703"/>
              <a:gd name="connsiteX7" fmla="*/ 0 w 3755165"/>
              <a:gd name="connsiteY7" fmla="*/ 197782 h 2489703"/>
              <a:gd name="connsiteX8" fmla="*/ 197782 w 3755165"/>
              <a:gd name="connsiteY8" fmla="*/ 0 h 2489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55165" h="2489703">
                <a:moveTo>
                  <a:pt x="197782" y="0"/>
                </a:moveTo>
                <a:lnTo>
                  <a:pt x="3557383" y="0"/>
                </a:lnTo>
                <a:cubicBezTo>
                  <a:pt x="3666615" y="0"/>
                  <a:pt x="3755165" y="88550"/>
                  <a:pt x="3755165" y="197782"/>
                </a:cubicBezTo>
                <a:lnTo>
                  <a:pt x="3755165" y="2291921"/>
                </a:lnTo>
                <a:cubicBezTo>
                  <a:pt x="3755165" y="2401153"/>
                  <a:pt x="3666615" y="2489703"/>
                  <a:pt x="3557383" y="2489703"/>
                </a:cubicBezTo>
                <a:lnTo>
                  <a:pt x="197782" y="2489703"/>
                </a:lnTo>
                <a:cubicBezTo>
                  <a:pt x="88550" y="2489703"/>
                  <a:pt x="0" y="2401153"/>
                  <a:pt x="0" y="2291921"/>
                </a:cubicBezTo>
                <a:lnTo>
                  <a:pt x="0" y="197782"/>
                </a:lnTo>
                <a:cubicBezTo>
                  <a:pt x="0" y="88550"/>
                  <a:pt x="88550" y="0"/>
                  <a:pt x="197782" y="0"/>
                </a:cubicBezTo>
                <a:close/>
              </a:path>
            </a:pathLst>
          </a:custGeom>
          <a:effectLst>
            <a:softEdge rad="31750"/>
          </a:effectLst>
        </p:spPr>
      </p:pic>
      <p:pic>
        <p:nvPicPr>
          <p:cNvPr id="19" name="Picture 18">
            <a:extLst>
              <a:ext uri="{FF2B5EF4-FFF2-40B4-BE49-F238E27FC236}">
                <a16:creationId xmlns:a16="http://schemas.microsoft.com/office/drawing/2014/main" id="{2EA72EE0-305C-4F40-BE9E-87060D8F4804}"/>
              </a:ext>
            </a:extLst>
          </p:cNvPr>
          <p:cNvPicPr>
            <a:picLocks noChangeAspect="1"/>
          </p:cNvPicPr>
          <p:nvPr/>
        </p:nvPicPr>
        <p:blipFill>
          <a:blip r:embed="rId4"/>
          <a:srcRect l="2692" t="54924" r="55548" b="5103"/>
          <a:stretch>
            <a:fillRect/>
          </a:stretch>
        </p:blipFill>
        <p:spPr>
          <a:xfrm>
            <a:off x="6195578" y="1394694"/>
            <a:ext cx="2717684" cy="2029632"/>
          </a:xfrm>
          <a:custGeom>
            <a:avLst/>
            <a:gdLst>
              <a:gd name="connsiteX0" fmla="*/ 234007 w 3603279"/>
              <a:gd name="connsiteY0" fmla="*/ 0 h 2489703"/>
              <a:gd name="connsiteX1" fmla="*/ 3369272 w 3603279"/>
              <a:gd name="connsiteY1" fmla="*/ 0 h 2489703"/>
              <a:gd name="connsiteX2" fmla="*/ 3603279 w 3603279"/>
              <a:gd name="connsiteY2" fmla="*/ 234007 h 2489703"/>
              <a:gd name="connsiteX3" fmla="*/ 3603279 w 3603279"/>
              <a:gd name="connsiteY3" fmla="*/ 2255696 h 2489703"/>
              <a:gd name="connsiteX4" fmla="*/ 3369272 w 3603279"/>
              <a:gd name="connsiteY4" fmla="*/ 2489703 h 2489703"/>
              <a:gd name="connsiteX5" fmla="*/ 234007 w 3603279"/>
              <a:gd name="connsiteY5" fmla="*/ 2489703 h 2489703"/>
              <a:gd name="connsiteX6" fmla="*/ 0 w 3603279"/>
              <a:gd name="connsiteY6" fmla="*/ 2255696 h 2489703"/>
              <a:gd name="connsiteX7" fmla="*/ 0 w 3603279"/>
              <a:gd name="connsiteY7" fmla="*/ 234007 h 2489703"/>
              <a:gd name="connsiteX8" fmla="*/ 234007 w 3603279"/>
              <a:gd name="connsiteY8" fmla="*/ 0 h 2489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03279" h="2489703">
                <a:moveTo>
                  <a:pt x="234007" y="0"/>
                </a:moveTo>
                <a:lnTo>
                  <a:pt x="3369272" y="0"/>
                </a:lnTo>
                <a:cubicBezTo>
                  <a:pt x="3498510" y="0"/>
                  <a:pt x="3603279" y="104769"/>
                  <a:pt x="3603279" y="234007"/>
                </a:cubicBezTo>
                <a:lnTo>
                  <a:pt x="3603279" y="2255696"/>
                </a:lnTo>
                <a:cubicBezTo>
                  <a:pt x="3603279" y="2384934"/>
                  <a:pt x="3498510" y="2489703"/>
                  <a:pt x="3369272" y="2489703"/>
                </a:cubicBezTo>
                <a:lnTo>
                  <a:pt x="234007" y="2489703"/>
                </a:lnTo>
                <a:cubicBezTo>
                  <a:pt x="104769" y="2489703"/>
                  <a:pt x="0" y="2384934"/>
                  <a:pt x="0" y="2255696"/>
                </a:cubicBezTo>
                <a:lnTo>
                  <a:pt x="0" y="234007"/>
                </a:lnTo>
                <a:cubicBezTo>
                  <a:pt x="0" y="104769"/>
                  <a:pt x="104769" y="0"/>
                  <a:pt x="234007" y="0"/>
                </a:cubicBezTo>
                <a:close/>
              </a:path>
            </a:pathLst>
          </a:custGeom>
          <a:effectLst>
            <a:softEdge rad="31750"/>
          </a:effectLst>
        </p:spPr>
      </p:pic>
      <p:pic>
        <p:nvPicPr>
          <p:cNvPr id="20" name="Picture 19">
            <a:extLst>
              <a:ext uri="{FF2B5EF4-FFF2-40B4-BE49-F238E27FC236}">
                <a16:creationId xmlns:a16="http://schemas.microsoft.com/office/drawing/2014/main" id="{BB55D502-8A23-4F5B-BD36-986F251668CE}"/>
              </a:ext>
            </a:extLst>
          </p:cNvPr>
          <p:cNvPicPr>
            <a:picLocks noChangeAspect="1"/>
          </p:cNvPicPr>
          <p:nvPr/>
        </p:nvPicPr>
        <p:blipFill>
          <a:blip r:embed="rId4"/>
          <a:srcRect l="52974" t="55070" r="3505" b="4958"/>
          <a:stretch>
            <a:fillRect/>
          </a:stretch>
        </p:blipFill>
        <p:spPr>
          <a:xfrm>
            <a:off x="9131959" y="1399368"/>
            <a:ext cx="2832241" cy="2029632"/>
          </a:xfrm>
          <a:custGeom>
            <a:avLst/>
            <a:gdLst>
              <a:gd name="connsiteX0" fmla="*/ 197782 w 3755165"/>
              <a:gd name="connsiteY0" fmla="*/ 0 h 2489703"/>
              <a:gd name="connsiteX1" fmla="*/ 3557383 w 3755165"/>
              <a:gd name="connsiteY1" fmla="*/ 0 h 2489703"/>
              <a:gd name="connsiteX2" fmla="*/ 3755165 w 3755165"/>
              <a:gd name="connsiteY2" fmla="*/ 197782 h 2489703"/>
              <a:gd name="connsiteX3" fmla="*/ 3755165 w 3755165"/>
              <a:gd name="connsiteY3" fmla="*/ 2291921 h 2489703"/>
              <a:gd name="connsiteX4" fmla="*/ 3557383 w 3755165"/>
              <a:gd name="connsiteY4" fmla="*/ 2489703 h 2489703"/>
              <a:gd name="connsiteX5" fmla="*/ 197782 w 3755165"/>
              <a:gd name="connsiteY5" fmla="*/ 2489703 h 2489703"/>
              <a:gd name="connsiteX6" fmla="*/ 0 w 3755165"/>
              <a:gd name="connsiteY6" fmla="*/ 2291921 h 2489703"/>
              <a:gd name="connsiteX7" fmla="*/ 0 w 3755165"/>
              <a:gd name="connsiteY7" fmla="*/ 197782 h 2489703"/>
              <a:gd name="connsiteX8" fmla="*/ 197782 w 3755165"/>
              <a:gd name="connsiteY8" fmla="*/ 0 h 2489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55165" h="2489703">
                <a:moveTo>
                  <a:pt x="197782" y="0"/>
                </a:moveTo>
                <a:lnTo>
                  <a:pt x="3557383" y="0"/>
                </a:lnTo>
                <a:cubicBezTo>
                  <a:pt x="3666615" y="0"/>
                  <a:pt x="3755165" y="88550"/>
                  <a:pt x="3755165" y="197782"/>
                </a:cubicBezTo>
                <a:lnTo>
                  <a:pt x="3755165" y="2291921"/>
                </a:lnTo>
                <a:cubicBezTo>
                  <a:pt x="3755165" y="2401153"/>
                  <a:pt x="3666615" y="2489703"/>
                  <a:pt x="3557383" y="2489703"/>
                </a:cubicBezTo>
                <a:lnTo>
                  <a:pt x="197782" y="2489703"/>
                </a:lnTo>
                <a:cubicBezTo>
                  <a:pt x="88550" y="2489703"/>
                  <a:pt x="0" y="2401153"/>
                  <a:pt x="0" y="2291921"/>
                </a:cubicBezTo>
                <a:lnTo>
                  <a:pt x="0" y="197782"/>
                </a:lnTo>
                <a:cubicBezTo>
                  <a:pt x="0" y="88550"/>
                  <a:pt x="88550" y="0"/>
                  <a:pt x="197782" y="0"/>
                </a:cubicBezTo>
                <a:close/>
              </a:path>
            </a:pathLst>
          </a:custGeom>
          <a:effectLst>
            <a:softEdge rad="31750"/>
          </a:effectLst>
        </p:spPr>
      </p:pic>
      <p:sp>
        <p:nvSpPr>
          <p:cNvPr id="21" name="Rectangle: Rounded Corners 20">
            <a:extLst>
              <a:ext uri="{FF2B5EF4-FFF2-40B4-BE49-F238E27FC236}">
                <a16:creationId xmlns:a16="http://schemas.microsoft.com/office/drawing/2014/main" id="{744E78FD-C865-47ED-8C78-2C365807DB43}"/>
              </a:ext>
            </a:extLst>
          </p:cNvPr>
          <p:cNvSpPr/>
          <p:nvPr/>
        </p:nvSpPr>
        <p:spPr>
          <a:xfrm>
            <a:off x="2286000" y="4056148"/>
            <a:ext cx="8640591" cy="715089"/>
          </a:xfrm>
          <a:prstGeom prst="roundRect">
            <a:avLst/>
          </a:prstGeom>
          <a:gradFill>
            <a:gsLst>
              <a:gs pos="0">
                <a:srgbClr val="D697A1"/>
              </a:gs>
              <a:gs pos="18000">
                <a:schemeClr val="bg1"/>
              </a:gs>
              <a:gs pos="83000">
                <a:schemeClr val="bg1"/>
              </a:gs>
              <a:gs pos="100000">
                <a:srgbClr val="F3ABB7"/>
              </a:gs>
            </a:gsLst>
            <a:lin ang="5400000" scaled="1"/>
          </a:gradFill>
          <a:ln>
            <a:noFill/>
          </a:ln>
        </p:spPr>
        <p:txBody>
          <a:bodyPr wrap="square">
            <a:spAutoFit/>
          </a:bodyPr>
          <a:lstStyle/>
          <a:p>
            <a:r>
              <a:rPr lang="vi-VN" sz="3600"/>
              <a:t> Em học được bài học gì từ câu chuyện trên? </a:t>
            </a:r>
            <a:endParaRPr lang="en-US" sz="3600"/>
          </a:p>
        </p:txBody>
      </p:sp>
      <p:pic>
        <p:nvPicPr>
          <p:cNvPr id="22" name="Picture 21">
            <a:extLst>
              <a:ext uri="{FF2B5EF4-FFF2-40B4-BE49-F238E27FC236}">
                <a16:creationId xmlns:a16="http://schemas.microsoft.com/office/drawing/2014/main" id="{301E5175-D47E-479A-A396-9542ADB0775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9101" y="3419045"/>
            <a:ext cx="2057400" cy="2057400"/>
          </a:xfrm>
          <a:prstGeom prst="rect">
            <a:avLst/>
          </a:prstGeom>
        </p:spPr>
      </p:pic>
      <p:sp>
        <p:nvSpPr>
          <p:cNvPr id="23" name="Rectangle: Rounded Corners 22">
            <a:extLst>
              <a:ext uri="{FF2B5EF4-FFF2-40B4-BE49-F238E27FC236}">
                <a16:creationId xmlns:a16="http://schemas.microsoft.com/office/drawing/2014/main" id="{A351B0F2-EE51-4E48-97BB-AE6904794F47}"/>
              </a:ext>
            </a:extLst>
          </p:cNvPr>
          <p:cNvSpPr/>
          <p:nvPr/>
        </p:nvSpPr>
        <p:spPr>
          <a:xfrm>
            <a:off x="2286000" y="5064328"/>
            <a:ext cx="8640591" cy="1328023"/>
          </a:xfrm>
          <a:prstGeom prst="roundRect">
            <a:avLst/>
          </a:prstGeom>
          <a:gradFill>
            <a:gsLst>
              <a:gs pos="0">
                <a:srgbClr val="D697A1"/>
              </a:gs>
              <a:gs pos="18000">
                <a:schemeClr val="bg1"/>
              </a:gs>
              <a:gs pos="83000">
                <a:schemeClr val="bg1"/>
              </a:gs>
              <a:gs pos="100000">
                <a:srgbClr val="F3ABB7"/>
              </a:gs>
            </a:gsLst>
            <a:lin ang="5400000" scaled="1"/>
          </a:gradFill>
          <a:ln>
            <a:noFill/>
          </a:ln>
        </p:spPr>
        <p:txBody>
          <a:bodyPr wrap="square">
            <a:spAutoFit/>
          </a:bodyPr>
          <a:lstStyle/>
          <a:p>
            <a:pPr algn="ctr"/>
            <a:r>
              <a:rPr lang="vi-VN" sz="3600" i="1">
                <a:solidFill>
                  <a:schemeClr val="accent6">
                    <a:lumMod val="75000"/>
                  </a:schemeClr>
                </a:solidFill>
                <a:latin typeface="+mj-lt"/>
              </a:rPr>
              <a:t>Anh chị em trong nhà phải luôn yêu thương, quan tâm và nhường nhịn nhau.</a:t>
            </a:r>
            <a:endParaRPr lang="en-US" sz="3600">
              <a:solidFill>
                <a:schemeClr val="accent6">
                  <a:lumMod val="75000"/>
                </a:schemeClr>
              </a:solidFill>
              <a:latin typeface="+mj-lt"/>
            </a:endParaRPr>
          </a:p>
        </p:txBody>
      </p:sp>
    </p:spTree>
    <p:extLst>
      <p:ext uri="{BB962C8B-B14F-4D97-AF65-F5344CB8AC3E}">
        <p14:creationId xmlns:p14="http://schemas.microsoft.com/office/powerpoint/2010/main" val="37663282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ppt_x"/>
                                          </p:val>
                                        </p:tav>
                                        <p:tav tm="100000">
                                          <p:val>
                                            <p:strVal val="#ppt_x"/>
                                          </p:val>
                                        </p:tav>
                                      </p:tavLst>
                                    </p:anim>
                                    <p:anim calcmode="lin" valueType="num">
                                      <p:cBhvr additive="base">
                                        <p:cTn id="12" dur="500" fill="hold"/>
                                        <p:tgtEl>
                                          <p:spTgt spid="1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fill="hold"/>
                                        <p:tgtEl>
                                          <p:spTgt spid="19"/>
                                        </p:tgtEl>
                                        <p:attrNameLst>
                                          <p:attrName>ppt_x</p:attrName>
                                        </p:attrNameLst>
                                      </p:cBhvr>
                                      <p:tavLst>
                                        <p:tav tm="0">
                                          <p:val>
                                            <p:strVal val="#ppt_x"/>
                                          </p:val>
                                        </p:tav>
                                        <p:tav tm="100000">
                                          <p:val>
                                            <p:strVal val="#ppt_x"/>
                                          </p:val>
                                        </p:tav>
                                      </p:tavLst>
                                    </p:anim>
                                    <p:anim calcmode="lin" valueType="num">
                                      <p:cBhvr additive="base">
                                        <p:cTn id="16" dur="500" fill="hold"/>
                                        <p:tgtEl>
                                          <p:spTgt spid="19"/>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ppt_x"/>
                                          </p:val>
                                        </p:tav>
                                        <p:tav tm="100000">
                                          <p:val>
                                            <p:strVal val="#ppt_x"/>
                                          </p:val>
                                        </p:tav>
                                      </p:tavLst>
                                    </p:anim>
                                    <p:anim calcmode="lin" valueType="num">
                                      <p:cBhvr additive="base">
                                        <p:cTn id="2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wipe(left)">
                                      <p:cBhvr>
                                        <p:cTn id="25" dur="500"/>
                                        <p:tgtEl>
                                          <p:spTgt spid="22"/>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randombar(horizontal)">
                                      <p:cBhvr>
                                        <p:cTn id="30" dur="500"/>
                                        <p:tgtEl>
                                          <p:spTgt spid="21"/>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nodeType="clickEffect">
                                  <p:stCondLst>
                                    <p:cond delay="0"/>
                                  </p:stCondLst>
                                  <p:childTnLst>
                                    <p:set>
                                      <p:cBhvr>
                                        <p:cTn id="34" dur="1" fill="hold">
                                          <p:stCondLst>
                                            <p:cond delay="0"/>
                                          </p:stCondLst>
                                        </p:cTn>
                                        <p:tgtEl>
                                          <p:spTgt spid="21">
                                            <p:txEl>
                                              <p:pRg st="0" end="0"/>
                                            </p:txEl>
                                          </p:spTgt>
                                        </p:tgtEl>
                                        <p:attrNameLst>
                                          <p:attrName>style.visibility</p:attrName>
                                        </p:attrNameLst>
                                      </p:cBhvr>
                                      <p:to>
                                        <p:strVal val="visible"/>
                                      </p:to>
                                    </p:set>
                                    <p:animEffect transition="in" filter="randombar(horizontal)">
                                      <p:cBhvr>
                                        <p:cTn id="35" dur="500"/>
                                        <p:tgtEl>
                                          <p:spTgt spid="21">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grpId="0" nodeType="click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randombar(horizontal)">
                                      <p:cBhvr>
                                        <p:cTn id="40" dur="500"/>
                                        <p:tgtEl>
                                          <p:spTgt spid="23"/>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nodeType="clickEffect">
                                  <p:stCondLst>
                                    <p:cond delay="0"/>
                                  </p:stCondLst>
                                  <p:childTnLst>
                                    <p:set>
                                      <p:cBhvr>
                                        <p:cTn id="44" dur="1" fill="hold">
                                          <p:stCondLst>
                                            <p:cond delay="0"/>
                                          </p:stCondLst>
                                        </p:cTn>
                                        <p:tgtEl>
                                          <p:spTgt spid="23">
                                            <p:txEl>
                                              <p:pRg st="0" end="0"/>
                                            </p:txEl>
                                          </p:spTgt>
                                        </p:tgtEl>
                                        <p:attrNameLst>
                                          <p:attrName>style.visibility</p:attrName>
                                        </p:attrNameLst>
                                      </p:cBhvr>
                                      <p:to>
                                        <p:strVal val="visible"/>
                                      </p:to>
                                    </p:set>
                                    <p:animEffect transition="in" filter="randombar(horizontal)">
                                      <p:cBhvr>
                                        <p:cTn id="45" dur="500"/>
                                        <p:tgtEl>
                                          <p:spTgt spid="2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62AF5F4-F946-448F-BD72-B50E8D7577BE}"/>
              </a:ext>
            </a:extLst>
          </p:cNvPr>
          <p:cNvSpPr txBox="1"/>
          <p:nvPr/>
        </p:nvSpPr>
        <p:spPr>
          <a:xfrm>
            <a:off x="2601565" y="3657600"/>
            <a:ext cx="7269482" cy="1015663"/>
          </a:xfrm>
          <a:prstGeom prst="rect">
            <a:avLst/>
          </a:prstGeom>
          <a:noFill/>
          <a:effectLst>
            <a:glow rad="101600">
              <a:schemeClr val="accent4">
                <a:satMod val="175000"/>
                <a:alpha val="40000"/>
              </a:schemeClr>
            </a:glow>
            <a:outerShdw blurRad="50800" dist="50800" dir="5400000" algn="ctr" rotWithShape="0">
              <a:schemeClr val="tx1">
                <a:lumMod val="50000"/>
                <a:lumOff val="50000"/>
              </a:schemeClr>
            </a:outerShdw>
            <a:softEdge rad="12700"/>
          </a:effectLst>
          <a:scene3d>
            <a:camera prst="orthographicFront"/>
            <a:lightRig rig="threePt" dir="t"/>
          </a:scene3d>
          <a:sp3d extrusionH="76200">
            <a:extrusionClr>
              <a:srgbClr val="28A48F"/>
            </a:extrusionClr>
          </a:sp3d>
        </p:spPr>
        <p:txBody>
          <a:bodyPr wrap="square" rtlCol="0">
            <a:spAutoFit/>
          </a:bodyPr>
          <a:lstStyle/>
          <a:p>
            <a:pPr algn="ctr"/>
            <a:r>
              <a:rPr lang="en-US" sz="6000">
                <a:ln>
                  <a:gradFill>
                    <a:gsLst>
                      <a:gs pos="0">
                        <a:srgbClr val="FEB5C8"/>
                      </a:gs>
                      <a:gs pos="74000">
                        <a:schemeClr val="bg1"/>
                      </a:gs>
                      <a:gs pos="83000">
                        <a:schemeClr val="bg1"/>
                      </a:gs>
                      <a:gs pos="100000">
                        <a:schemeClr val="bg1"/>
                      </a:gs>
                    </a:gsLst>
                    <a:lin ang="5400000" scaled="1"/>
                  </a:gradFill>
                </a:ln>
                <a:solidFill>
                  <a:srgbClr val="867925"/>
                </a:solidFill>
                <a:effectLst>
                  <a:glow rad="63500">
                    <a:srgbClr val="FEB5C8">
                      <a:alpha val="40000"/>
                    </a:srgbClr>
                  </a:glow>
                  <a:outerShdw blurRad="38100" dist="38100" dir="2700000" algn="tl">
                    <a:schemeClr val="tx1">
                      <a:lumMod val="50000"/>
                      <a:lumOff val="50000"/>
                      <a:alpha val="43000"/>
                    </a:schemeClr>
                  </a:outerShdw>
                </a:effectLst>
                <a:latin typeface="HP-167" panose="020B0803050302020204" pitchFamily="34" charset="0"/>
              </a:rPr>
              <a:t>VẬN DỤNG</a:t>
            </a:r>
            <a:endParaRPr lang="en-US" sz="6000" dirty="0">
              <a:ln>
                <a:gradFill>
                  <a:gsLst>
                    <a:gs pos="0">
                      <a:srgbClr val="FEB5C8"/>
                    </a:gs>
                    <a:gs pos="74000">
                      <a:schemeClr val="bg1"/>
                    </a:gs>
                    <a:gs pos="83000">
                      <a:schemeClr val="bg1"/>
                    </a:gs>
                    <a:gs pos="100000">
                      <a:schemeClr val="bg1"/>
                    </a:gs>
                  </a:gsLst>
                  <a:lin ang="5400000" scaled="1"/>
                </a:gradFill>
              </a:ln>
              <a:solidFill>
                <a:srgbClr val="867925"/>
              </a:solidFill>
              <a:effectLst>
                <a:glow rad="63500">
                  <a:srgbClr val="FEB5C8">
                    <a:alpha val="40000"/>
                  </a:srgbClr>
                </a:glow>
                <a:outerShdw blurRad="38100" dist="38100" dir="2700000" algn="tl">
                  <a:schemeClr val="tx1">
                    <a:lumMod val="50000"/>
                    <a:lumOff val="50000"/>
                    <a:alpha val="43000"/>
                  </a:schemeClr>
                </a:outerShdw>
              </a:effectLst>
              <a:latin typeface="HP-167" panose="020B0803050302020204" pitchFamily="34" charset="0"/>
            </a:endParaRPr>
          </a:p>
        </p:txBody>
      </p:sp>
      <p:pic>
        <p:nvPicPr>
          <p:cNvPr id="7" name="Picture 6">
            <a:extLst>
              <a:ext uri="{FF2B5EF4-FFF2-40B4-BE49-F238E27FC236}">
                <a16:creationId xmlns:a16="http://schemas.microsoft.com/office/drawing/2014/main" id="{C548845C-E873-4BA8-BFD1-52CCE5BF2555}"/>
              </a:ext>
            </a:extLst>
          </p:cNvPr>
          <p:cNvPicPr>
            <a:picLocks noChangeAspect="1"/>
          </p:cNvPicPr>
          <p:nvPr/>
        </p:nvPicPr>
        <p:blipFill>
          <a:blip r:embed="rId2"/>
          <a:stretch>
            <a:fillRect/>
          </a:stretch>
        </p:blipFill>
        <p:spPr>
          <a:xfrm>
            <a:off x="5105400" y="1189949"/>
            <a:ext cx="2261812" cy="2261812"/>
          </a:xfrm>
          <a:prstGeom prst="rect">
            <a:avLst/>
          </a:prstGeom>
        </p:spPr>
      </p:pic>
    </p:spTree>
    <p:extLst>
      <p:ext uri="{BB962C8B-B14F-4D97-AF65-F5344CB8AC3E}">
        <p14:creationId xmlns:p14="http://schemas.microsoft.com/office/powerpoint/2010/main" val="34244828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750" fill="hold"/>
                                        <p:tgtEl>
                                          <p:spTgt spid="7"/>
                                        </p:tgtEl>
                                        <p:attrNameLst>
                                          <p:attrName>ppt_w</p:attrName>
                                        </p:attrNameLst>
                                      </p:cBhvr>
                                      <p:tavLst>
                                        <p:tav tm="0">
                                          <p:val>
                                            <p:fltVal val="0"/>
                                          </p:val>
                                        </p:tav>
                                        <p:tav tm="100000">
                                          <p:val>
                                            <p:strVal val="#ppt_w"/>
                                          </p:val>
                                        </p:tav>
                                      </p:tavLst>
                                    </p:anim>
                                    <p:anim calcmode="lin" valueType="num">
                                      <p:cBhvr>
                                        <p:cTn id="8" dur="750" fill="hold"/>
                                        <p:tgtEl>
                                          <p:spTgt spid="7"/>
                                        </p:tgtEl>
                                        <p:attrNameLst>
                                          <p:attrName>ppt_h</p:attrName>
                                        </p:attrNameLst>
                                      </p:cBhvr>
                                      <p:tavLst>
                                        <p:tav tm="0">
                                          <p:val>
                                            <p:fltVal val="0"/>
                                          </p:val>
                                        </p:tav>
                                        <p:tav tm="100000">
                                          <p:val>
                                            <p:strVal val="#ppt_h"/>
                                          </p:val>
                                        </p:tav>
                                      </p:tavLst>
                                    </p:anim>
                                    <p:animEffect transition="in" filter="fade">
                                      <p:cBhvr>
                                        <p:cTn id="9" dur="750"/>
                                        <p:tgtEl>
                                          <p:spTgt spid="7"/>
                                        </p:tgtEl>
                                      </p:cBhvr>
                                    </p:animEffect>
                                  </p:childTnLst>
                                </p:cTn>
                              </p:par>
                            </p:childTnLst>
                          </p:cTn>
                        </p:par>
                        <p:par>
                          <p:cTn id="10" fill="hold">
                            <p:stCondLst>
                              <p:cond delay="750"/>
                            </p:stCondLst>
                            <p:childTnLst>
                              <p:par>
                                <p:cTn id="11" presetID="50" presetClass="entr" presetSubtype="0" decel="10000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strVal val="#ppt_w+.3"/>
                                          </p:val>
                                        </p:tav>
                                        <p:tav tm="100000">
                                          <p:val>
                                            <p:strVal val="#ppt_w"/>
                                          </p:val>
                                        </p:tav>
                                      </p:tavLst>
                                    </p:anim>
                                    <p:anim calcmode="lin" valueType="num">
                                      <p:cBhvr>
                                        <p:cTn id="14" dur="1000" fill="hold"/>
                                        <p:tgtEl>
                                          <p:spTgt spid="5"/>
                                        </p:tgtEl>
                                        <p:attrNameLst>
                                          <p:attrName>ppt_h</p:attrName>
                                        </p:attrNameLst>
                                      </p:cBhvr>
                                      <p:tavLst>
                                        <p:tav tm="0">
                                          <p:val>
                                            <p:strVal val="#ppt_h"/>
                                          </p:val>
                                        </p:tav>
                                        <p:tav tm="100000">
                                          <p:val>
                                            <p:strVal val="#ppt_h"/>
                                          </p:val>
                                        </p:tav>
                                      </p:tavLst>
                                    </p:anim>
                                    <p:animEffect transition="in" filter="fade">
                                      <p:cBhvr>
                                        <p:cTn id="15"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3873B0C-1473-4FB0-836F-D8AEBBE3BB88}"/>
              </a:ext>
            </a:extLst>
          </p:cNvPr>
          <p:cNvSpPr txBox="1"/>
          <p:nvPr/>
        </p:nvSpPr>
        <p:spPr>
          <a:xfrm>
            <a:off x="2895600" y="2286000"/>
            <a:ext cx="7234067" cy="2736327"/>
          </a:xfrm>
          <a:prstGeom prst="rect">
            <a:avLst/>
          </a:prstGeom>
          <a:noFill/>
        </p:spPr>
        <p:txBody>
          <a:bodyPr wrap="square">
            <a:spAutoFit/>
          </a:bodyPr>
          <a:lstStyle/>
          <a:p>
            <a:pPr lvl="0" algn="ctr">
              <a:lnSpc>
                <a:spcPct val="150000"/>
              </a:lnSpc>
              <a:buClr>
                <a:srgbClr val="000000"/>
              </a:buClr>
              <a:defRPr/>
            </a:pPr>
            <a:r>
              <a:rPr lang="vi-VN" sz="4000" b="1"/>
              <a:t>Kể cho người thân nghe những </a:t>
            </a:r>
            <a:r>
              <a:rPr lang="en-US" sz="4000" b="1"/>
              <a:t>sự </a:t>
            </a:r>
            <a:r>
              <a:rPr lang="vi-VN" sz="4000" b="1"/>
              <a:t>việc cảm động </a:t>
            </a:r>
            <a:r>
              <a:rPr lang="en-US" sz="4000" b="1"/>
              <a:t>trong câu chuyện </a:t>
            </a:r>
            <a:r>
              <a:rPr lang="en-US" sz="4000" b="1" i="1"/>
              <a:t>Hai anh em</a:t>
            </a:r>
            <a:r>
              <a:rPr lang="en-US" sz="4000" b="1"/>
              <a:t>.</a:t>
            </a:r>
            <a:endParaRPr lang="en-US" sz="16600" b="1" kern="0" dirty="0">
              <a:solidFill>
                <a:schemeClr val="tx1">
                  <a:lumMod val="75000"/>
                  <a:lumOff val="25000"/>
                </a:schemeClr>
              </a:solidFill>
              <a:cs typeface="Arial"/>
              <a:sym typeface="Arial"/>
            </a:endParaRPr>
          </a:p>
        </p:txBody>
      </p:sp>
      <p:pic>
        <p:nvPicPr>
          <p:cNvPr id="4" name="Picture 3">
            <a:extLst>
              <a:ext uri="{FF2B5EF4-FFF2-40B4-BE49-F238E27FC236}">
                <a16:creationId xmlns:a16="http://schemas.microsoft.com/office/drawing/2014/main" id="{AC66239B-92EE-4F95-B355-0C6A72B971BC}"/>
              </a:ext>
            </a:extLst>
          </p:cNvPr>
          <p:cNvPicPr>
            <a:picLocks noChangeAspect="1"/>
          </p:cNvPicPr>
          <p:nvPr/>
        </p:nvPicPr>
        <p:blipFill>
          <a:blip r:embed="rId3"/>
          <a:stretch>
            <a:fillRect/>
          </a:stretch>
        </p:blipFill>
        <p:spPr>
          <a:xfrm>
            <a:off x="5867400" y="1066800"/>
            <a:ext cx="1447800" cy="1438888"/>
          </a:xfrm>
          <a:prstGeom prst="rect">
            <a:avLst/>
          </a:prstGeom>
        </p:spPr>
      </p:pic>
    </p:spTree>
    <p:extLst>
      <p:ext uri="{BB962C8B-B14F-4D97-AF65-F5344CB8AC3E}">
        <p14:creationId xmlns:p14="http://schemas.microsoft.com/office/powerpoint/2010/main" val="17286090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F7DFBE3-A780-464F-B411-5526ACDB6D38}"/>
              </a:ext>
            </a:extLst>
          </p:cNvPr>
          <p:cNvPicPr>
            <a:picLocks noChangeAspect="1"/>
          </p:cNvPicPr>
          <p:nvPr/>
        </p:nvPicPr>
        <p:blipFill>
          <a:blip r:embed="rId2"/>
          <a:stretch>
            <a:fillRect/>
          </a:stretch>
        </p:blipFill>
        <p:spPr>
          <a:xfrm>
            <a:off x="2971800" y="1524000"/>
            <a:ext cx="6504996" cy="3377477"/>
          </a:xfrm>
          <a:prstGeom prst="rect">
            <a:avLst/>
          </a:prstGeom>
        </p:spPr>
      </p:pic>
    </p:spTree>
    <p:extLst>
      <p:ext uri="{BB962C8B-B14F-4D97-AF65-F5344CB8AC3E}">
        <p14:creationId xmlns:p14="http://schemas.microsoft.com/office/powerpoint/2010/main" val="9256402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34">
            <a:extLst>
              <a:ext uri="{FF2B5EF4-FFF2-40B4-BE49-F238E27FC236}">
                <a16:creationId xmlns:a16="http://schemas.microsoft.com/office/drawing/2014/main" id="{CCAB30B3-B88C-46CB-B45F-EFF9B1E2C7EA}"/>
              </a:ext>
            </a:extLst>
          </p:cNvPr>
          <p:cNvSpPr txBox="1">
            <a:spLocks/>
          </p:cNvSpPr>
          <p:nvPr/>
        </p:nvSpPr>
        <p:spPr>
          <a:xfrm>
            <a:off x="4970554" y="616029"/>
            <a:ext cx="2239645" cy="758852"/>
          </a:xfrm>
          <a:prstGeom prst="rect">
            <a:avLst/>
          </a:prstGeom>
        </p:spPr>
        <p:txBody>
          <a:bodyPr spcFirstLastPara="1" vert="horz" wrap="square" lIns="121900" tIns="121900" rIns="121900" bIns="12190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pPr>
            <a:r>
              <a:rPr lang="en-US" altLang="en-GB" sz="3600">
                <a:ln>
                  <a:solidFill>
                    <a:schemeClr val="bg1"/>
                  </a:solidFill>
                </a:ln>
                <a:solidFill>
                  <a:schemeClr val="tx1">
                    <a:lumMod val="75000"/>
                    <a:lumOff val="25000"/>
                  </a:schemeClr>
                </a:solidFill>
                <a:latin typeface="HP-168" panose="020B0803050302020204" pitchFamily="34" charset="0"/>
                <a:ea typeface="华文彩云" panose="02010800040101010101" charset="-122"/>
                <a:cs typeface="Algerian" panose="04020705040A02060702" charset="0"/>
              </a:rPr>
              <a:t>TUẦN 14</a:t>
            </a:r>
          </a:p>
        </p:txBody>
      </p:sp>
      <p:pic>
        <p:nvPicPr>
          <p:cNvPr id="10" name="Picture 9">
            <a:extLst>
              <a:ext uri="{FF2B5EF4-FFF2-40B4-BE49-F238E27FC236}">
                <a16:creationId xmlns:a16="http://schemas.microsoft.com/office/drawing/2014/main" id="{387D88FD-A2E9-4333-955F-01603FAA0C93}"/>
              </a:ext>
            </a:extLst>
          </p:cNvPr>
          <p:cNvPicPr>
            <a:picLocks noChangeAspect="1"/>
          </p:cNvPicPr>
          <p:nvPr/>
        </p:nvPicPr>
        <p:blipFill>
          <a:blip r:embed="rId2"/>
          <a:stretch>
            <a:fillRect/>
          </a:stretch>
        </p:blipFill>
        <p:spPr>
          <a:xfrm>
            <a:off x="4257815" y="1374881"/>
            <a:ext cx="3665121" cy="1419260"/>
          </a:xfrm>
          <a:prstGeom prst="rect">
            <a:avLst/>
          </a:prstGeom>
        </p:spPr>
      </p:pic>
      <p:sp>
        <p:nvSpPr>
          <p:cNvPr id="2" name="TextBox 1">
            <a:extLst>
              <a:ext uri="{FF2B5EF4-FFF2-40B4-BE49-F238E27FC236}">
                <a16:creationId xmlns:a16="http://schemas.microsoft.com/office/drawing/2014/main" id="{4FF4B913-14F9-45CA-99B1-E29E09B2EB22}"/>
              </a:ext>
            </a:extLst>
          </p:cNvPr>
          <p:cNvSpPr txBox="1"/>
          <p:nvPr/>
        </p:nvSpPr>
        <p:spPr>
          <a:xfrm>
            <a:off x="3121453" y="2971800"/>
            <a:ext cx="5937844" cy="1646541"/>
          </a:xfrm>
          <a:prstGeom prst="rect">
            <a:avLst/>
          </a:prstGeom>
          <a:noFill/>
        </p:spPr>
        <p:txBody>
          <a:bodyPr wrap="none" rtlCol="0">
            <a:spAutoFit/>
          </a:bodyPr>
          <a:lstStyle/>
          <a:p>
            <a:pPr algn="ctr"/>
            <a:r>
              <a:rPr lang="en-US" sz="4400" b="1">
                <a:solidFill>
                  <a:srgbClr val="FF0000"/>
                </a:solidFill>
              </a:rPr>
              <a:t>NÓI VÀ NGHE: </a:t>
            </a:r>
          </a:p>
          <a:p>
            <a:pPr algn="ctr">
              <a:lnSpc>
                <a:spcPct val="150000"/>
              </a:lnSpc>
            </a:pPr>
            <a:r>
              <a:rPr lang="en-US" sz="4400" b="1">
                <a:solidFill>
                  <a:srgbClr val="FF0000"/>
                </a:solidFill>
              </a:rPr>
              <a:t>KỂ CHUYỆN HAI ANH EM</a:t>
            </a:r>
          </a:p>
        </p:txBody>
      </p:sp>
    </p:spTree>
    <p:extLst>
      <p:ext uri="{BB962C8B-B14F-4D97-AF65-F5344CB8AC3E}">
        <p14:creationId xmlns:p14="http://schemas.microsoft.com/office/powerpoint/2010/main" val="22664825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nodeType="clickEffect" p14:presetBounceEnd="56000">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14:bounceEnd="56000">
                                          <p:cBhvr additive="base">
                                            <p:cTn id="12" dur="1500" fill="hold"/>
                                            <p:tgtEl>
                                              <p:spTgt spid="10"/>
                                            </p:tgtEl>
                                            <p:attrNameLst>
                                              <p:attrName>ppt_x</p:attrName>
                                            </p:attrNameLst>
                                          </p:cBhvr>
                                          <p:tavLst>
                                            <p:tav tm="0">
                                              <p:val>
                                                <p:strVal val="#ppt_x"/>
                                              </p:val>
                                            </p:tav>
                                            <p:tav tm="100000">
                                              <p:val>
                                                <p:strVal val="#ppt_x"/>
                                              </p:val>
                                            </p:tav>
                                          </p:tavLst>
                                        </p:anim>
                                        <p:anim calcmode="lin" valueType="num" p14:bounceEnd="56000">
                                          <p:cBhvr additive="base">
                                            <p:cTn id="13" dur="15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1500" fill="hold"/>
                                            <p:tgtEl>
                                              <p:spTgt spid="10"/>
                                            </p:tgtEl>
                                            <p:attrNameLst>
                                              <p:attrName>ppt_x</p:attrName>
                                            </p:attrNameLst>
                                          </p:cBhvr>
                                          <p:tavLst>
                                            <p:tav tm="0">
                                              <p:val>
                                                <p:strVal val="#ppt_x"/>
                                              </p:val>
                                            </p:tav>
                                            <p:tav tm="100000">
                                              <p:val>
                                                <p:strVal val="#ppt_x"/>
                                              </p:val>
                                            </p:tav>
                                          </p:tavLst>
                                        </p:anim>
                                        <p:anim calcmode="lin" valueType="num">
                                          <p:cBhvr additive="base">
                                            <p:cTn id="13" dur="1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left)">
                                          <p:cBhvr>
                                            <p:cTn id="18" dur="500"/>
                                            <p:tgtEl>
                                              <p:spTgt spid="8"/>
                                            </p:tgtEl>
                                          </p:cBhvr>
                                        </p:animEffect>
                                      </p:childTnLst>
                                    </p:cTn>
                                  </p:par>
                                  <p:par>
                                    <p:cTn id="19" presetID="8" presetClass="entr" presetSubtype="16"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diamond(in)">
                                          <p:cBhvr>
                                            <p:cTn id="21" dur="1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9E950C7-13C1-4D9C-823D-B3669FEFD5AA}"/>
              </a:ext>
            </a:extLst>
          </p:cNvPr>
          <p:cNvPicPr>
            <a:picLocks noChangeAspect="1"/>
          </p:cNvPicPr>
          <p:nvPr/>
        </p:nvPicPr>
        <p:blipFill>
          <a:blip r:embed="rId2"/>
          <a:stretch>
            <a:fillRect/>
          </a:stretch>
        </p:blipFill>
        <p:spPr>
          <a:xfrm>
            <a:off x="0" y="-1"/>
            <a:ext cx="12192000" cy="6889159"/>
          </a:xfrm>
          <a:prstGeom prst="rect">
            <a:avLst/>
          </a:prstGeom>
        </p:spPr>
      </p:pic>
    </p:spTree>
    <p:extLst>
      <p:ext uri="{BB962C8B-B14F-4D97-AF65-F5344CB8AC3E}">
        <p14:creationId xmlns:p14="http://schemas.microsoft.com/office/powerpoint/2010/main" val="28009999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9">
            <a:extLst>
              <a:ext uri="{FF2B5EF4-FFF2-40B4-BE49-F238E27FC236}">
                <a16:creationId xmlns:a16="http://schemas.microsoft.com/office/drawing/2014/main" id="{34B3C81A-3E8F-4306-9710-1FABF64B052A}"/>
              </a:ext>
            </a:extLst>
          </p:cNvPr>
          <p:cNvGrpSpPr/>
          <p:nvPr/>
        </p:nvGrpSpPr>
        <p:grpSpPr>
          <a:xfrm>
            <a:off x="2156623" y="177048"/>
            <a:ext cx="7620000" cy="408341"/>
            <a:chOff x="2286000" y="530480"/>
            <a:chExt cx="7620000" cy="408341"/>
          </a:xfrm>
        </p:grpSpPr>
        <p:sp>
          <p:nvSpPr>
            <p:cNvPr id="32" name="5">
              <a:extLst>
                <a:ext uri="{FF2B5EF4-FFF2-40B4-BE49-F238E27FC236}">
                  <a16:creationId xmlns:a16="http://schemas.microsoft.com/office/drawing/2014/main" id="{B93C1153-98EF-4239-A866-5F9C77EF7E5D}"/>
                </a:ext>
              </a:extLst>
            </p:cNvPr>
            <p:cNvSpPr/>
            <p:nvPr/>
          </p:nvSpPr>
          <p:spPr>
            <a:xfrm>
              <a:off x="2286000" y="530480"/>
              <a:ext cx="7620000" cy="385730"/>
            </a:xfrm>
            <a:prstGeom prst="rect">
              <a:avLst/>
            </a:prstGeom>
            <a:solidFill>
              <a:srgbClr val="D697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4" name="6">
              <a:extLst>
                <a:ext uri="{FF2B5EF4-FFF2-40B4-BE49-F238E27FC236}">
                  <a16:creationId xmlns:a16="http://schemas.microsoft.com/office/drawing/2014/main" id="{691F171E-44F8-49FC-821F-D48F6DDF864B}"/>
                </a:ext>
              </a:extLst>
            </p:cNvPr>
            <p:cNvSpPr txBox="1"/>
            <p:nvPr/>
          </p:nvSpPr>
          <p:spPr>
            <a:xfrm>
              <a:off x="4298739" y="538711"/>
              <a:ext cx="3916137" cy="400110"/>
            </a:xfrm>
            <a:prstGeom prst="rect">
              <a:avLst/>
            </a:prstGeom>
            <a:noFill/>
            <a:ln>
              <a:noFill/>
            </a:ln>
          </p:spPr>
          <p:txBody>
            <a:bodyPr wrap="square" rtlCol="0">
              <a:spAutoFit/>
            </a:bodyPr>
            <a:lstStyle/>
            <a:p>
              <a:pPr algn="dist"/>
              <a:r>
                <a:rPr lang="en-US" altLang="zh-CN" sz="2000">
                  <a:solidFill>
                    <a:schemeClr val="bg1"/>
                  </a:solidFill>
                  <a:latin typeface="HP-167" panose="020B0803050302020204" pitchFamily="34" charset="0"/>
                  <a:ea typeface="Arial-Rounded" panose="020B0500000000000000" pitchFamily="34" charset="0"/>
                  <a:cs typeface="Arial-Rounded" panose="020B0500000000000000" pitchFamily="34" charset="0"/>
                  <a:sym typeface="+mn-lt"/>
                </a:rPr>
                <a:t>KỂ CHUYỆN: HAI ANH EM</a:t>
              </a:r>
              <a:endParaRPr lang="zh-CN" altLang="en-US" sz="2000" dirty="0">
                <a:solidFill>
                  <a:schemeClr val="bg1"/>
                </a:solidFill>
                <a:latin typeface="HP-167" panose="020B0803050302020204" pitchFamily="34" charset="0"/>
                <a:ea typeface="Arial-Rounded" panose="020B0500000000000000" pitchFamily="34" charset="0"/>
                <a:cs typeface="Arial-Rounded" panose="020B0500000000000000" pitchFamily="34" charset="0"/>
                <a:sym typeface="+mn-lt"/>
              </a:endParaRPr>
            </a:p>
          </p:txBody>
        </p:sp>
      </p:grpSp>
      <p:grpSp>
        <p:nvGrpSpPr>
          <p:cNvPr id="35" name="Group 34">
            <a:extLst>
              <a:ext uri="{FF2B5EF4-FFF2-40B4-BE49-F238E27FC236}">
                <a16:creationId xmlns:a16="http://schemas.microsoft.com/office/drawing/2014/main" id="{93DD11C8-97E1-43BB-8E58-E4428A0F13E5}"/>
              </a:ext>
            </a:extLst>
          </p:cNvPr>
          <p:cNvGrpSpPr/>
          <p:nvPr/>
        </p:nvGrpSpPr>
        <p:grpSpPr>
          <a:xfrm>
            <a:off x="179560" y="186454"/>
            <a:ext cx="874198" cy="1068901"/>
            <a:chOff x="253799" y="259752"/>
            <a:chExt cx="874198" cy="1068901"/>
          </a:xfrm>
        </p:grpSpPr>
        <p:sp>
          <p:nvSpPr>
            <p:cNvPr id="48" name="51">
              <a:extLst>
                <a:ext uri="{FF2B5EF4-FFF2-40B4-BE49-F238E27FC236}">
                  <a16:creationId xmlns:a16="http://schemas.microsoft.com/office/drawing/2014/main" id="{0AE3F855-2DC4-472B-8AF0-F1ED382A871B}"/>
                </a:ext>
              </a:extLst>
            </p:cNvPr>
            <p:cNvSpPr/>
            <p:nvPr/>
          </p:nvSpPr>
          <p:spPr>
            <a:xfrm>
              <a:off x="253799" y="259752"/>
              <a:ext cx="571915" cy="891155"/>
            </a:xfrm>
            <a:prstGeom prst="rect">
              <a:avLst/>
            </a:prstGeom>
            <a:solidFill>
              <a:srgbClr val="D697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pic>
          <p:nvPicPr>
            <p:cNvPr id="49" name="Picture 48">
              <a:extLst>
                <a:ext uri="{FF2B5EF4-FFF2-40B4-BE49-F238E27FC236}">
                  <a16:creationId xmlns:a16="http://schemas.microsoft.com/office/drawing/2014/main" id="{B91AE7FA-089D-4525-9B1D-C59F39B5059B}"/>
                </a:ext>
              </a:extLst>
            </p:cNvPr>
            <p:cNvPicPr>
              <a:picLocks noChangeAspect="1"/>
            </p:cNvPicPr>
            <p:nvPr userDrawn="1"/>
          </p:nvPicPr>
          <p:blipFill>
            <a:blip r:embed="rId3"/>
            <a:stretch>
              <a:fillRect/>
            </a:stretch>
          </p:blipFill>
          <p:spPr>
            <a:xfrm>
              <a:off x="443945" y="644601"/>
              <a:ext cx="684052" cy="684052"/>
            </a:xfrm>
            <a:prstGeom prst="rect">
              <a:avLst/>
            </a:prstGeom>
          </p:spPr>
        </p:pic>
      </p:grpSp>
      <p:sp>
        <p:nvSpPr>
          <p:cNvPr id="50" name="TextBox 49">
            <a:extLst>
              <a:ext uri="{FF2B5EF4-FFF2-40B4-BE49-F238E27FC236}">
                <a16:creationId xmlns:a16="http://schemas.microsoft.com/office/drawing/2014/main" id="{5467D6B5-831C-4BA5-9C4F-E380E60B062C}"/>
              </a:ext>
            </a:extLst>
          </p:cNvPr>
          <p:cNvSpPr txBox="1"/>
          <p:nvPr/>
        </p:nvSpPr>
        <p:spPr>
          <a:xfrm>
            <a:off x="1050740" y="604416"/>
            <a:ext cx="10807839" cy="646331"/>
          </a:xfrm>
          <a:prstGeom prst="rect">
            <a:avLst/>
          </a:prstGeom>
          <a:noFill/>
        </p:spPr>
        <p:txBody>
          <a:bodyPr wrap="square">
            <a:spAutoFit/>
          </a:bodyPr>
          <a:lstStyle/>
          <a:p>
            <a:pPr algn="just"/>
            <a:r>
              <a:rPr lang="en-US" sz="3200" b="1" dirty="0">
                <a:solidFill>
                  <a:srgbClr val="FF8A1A"/>
                </a:solidFill>
                <a:latin typeface="HP-167" panose="020B0803050302020204" pitchFamily="34" charset="0"/>
                <a:ea typeface="Arial-Rounded" panose="020B0500000000000000" pitchFamily="34" charset="0"/>
                <a:cs typeface="Arial-Rounded" panose="020B0500000000000000" pitchFamily="34" charset="0"/>
              </a:rPr>
              <a:t>1</a:t>
            </a:r>
            <a:r>
              <a:rPr lang="en-US" sz="3200" b="1">
                <a:solidFill>
                  <a:srgbClr val="FF8A1A"/>
                </a:solidFill>
                <a:latin typeface="HP-167" panose="020B0803050302020204" pitchFamily="34" charset="0"/>
                <a:ea typeface="Arial-Rounded" panose="020B0500000000000000" pitchFamily="34" charset="0"/>
                <a:cs typeface="Arial-Rounded" panose="020B0500000000000000" pitchFamily="34" charset="0"/>
              </a:rPr>
              <a:t>. </a:t>
            </a:r>
            <a:r>
              <a:rPr lang="en-US" sz="3600" b="1"/>
              <a:t>Dựa vào câu hỏi gợi ý, đoán nội dung của từng tranh:</a:t>
            </a:r>
            <a:endParaRPr lang="en-US" sz="3600" b="1" kern="0">
              <a:solidFill>
                <a:schemeClr val="tx1">
                  <a:lumMod val="75000"/>
                  <a:lumOff val="25000"/>
                </a:schemeClr>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51" name="TextBox 50">
            <a:extLst>
              <a:ext uri="{FF2B5EF4-FFF2-40B4-BE49-F238E27FC236}">
                <a16:creationId xmlns:a16="http://schemas.microsoft.com/office/drawing/2014/main" id="{EEA8ECC3-6EF6-4EAE-B6D2-EE9955105526}"/>
              </a:ext>
            </a:extLst>
          </p:cNvPr>
          <p:cNvSpPr txBox="1"/>
          <p:nvPr/>
        </p:nvSpPr>
        <p:spPr>
          <a:xfrm>
            <a:off x="3897102" y="1447800"/>
            <a:ext cx="4397795" cy="646331"/>
          </a:xfrm>
          <a:prstGeom prst="rect">
            <a:avLst/>
          </a:prstGeom>
          <a:noFill/>
        </p:spPr>
        <p:txBody>
          <a:bodyPr wrap="square" rtlCol="0">
            <a:spAutoFit/>
          </a:bodyPr>
          <a:lstStyle/>
          <a:p>
            <a:pPr algn="ctr"/>
            <a:r>
              <a:rPr lang="en-US" sz="3600">
                <a:solidFill>
                  <a:srgbClr val="DA172C"/>
                </a:solidFill>
                <a:latin typeface="HP-167" panose="020B0803050302020204" pitchFamily="34" charset="0"/>
              </a:rPr>
              <a:t>Hai anh em</a:t>
            </a:r>
            <a:endParaRPr lang="en-US" sz="3600" dirty="0">
              <a:solidFill>
                <a:srgbClr val="DA172C"/>
              </a:solidFill>
              <a:latin typeface="HP-167" panose="020B0803050302020204" pitchFamily="34" charset="0"/>
            </a:endParaRPr>
          </a:p>
        </p:txBody>
      </p:sp>
      <p:sp>
        <p:nvSpPr>
          <p:cNvPr id="65" name="TextBox 64">
            <a:extLst>
              <a:ext uri="{FF2B5EF4-FFF2-40B4-BE49-F238E27FC236}">
                <a16:creationId xmlns:a16="http://schemas.microsoft.com/office/drawing/2014/main" id="{9BDD2EDD-B6CF-4AE6-891F-ED66C06A90B8}"/>
              </a:ext>
            </a:extLst>
          </p:cNvPr>
          <p:cNvSpPr txBox="1"/>
          <p:nvPr/>
        </p:nvSpPr>
        <p:spPr>
          <a:xfrm>
            <a:off x="369706" y="4558605"/>
            <a:ext cx="2697263" cy="1384995"/>
          </a:xfrm>
          <a:prstGeom prst="rect">
            <a:avLst/>
          </a:prstGeom>
          <a:noFill/>
        </p:spPr>
        <p:txBody>
          <a:bodyPr wrap="square">
            <a:spAutoFit/>
          </a:bodyPr>
          <a:lstStyle/>
          <a:p>
            <a:pPr algn="ctr"/>
            <a:r>
              <a:rPr lang="en-US" sz="2800">
                <a:solidFill>
                  <a:schemeClr val="bg1">
                    <a:lumMod val="10000"/>
                  </a:schemeClr>
                </a:solidFill>
                <a:latin typeface="+mj-lt"/>
              </a:rPr>
              <a:t>Lúc đầu, hai anh em đã chia lúa thế nào?</a:t>
            </a:r>
            <a:endParaRPr lang="en-VN" sz="2800" dirty="0">
              <a:solidFill>
                <a:schemeClr val="bg1">
                  <a:lumMod val="10000"/>
                </a:schemeClr>
              </a:solidFill>
              <a:latin typeface="+mj-lt"/>
            </a:endParaRPr>
          </a:p>
        </p:txBody>
      </p:sp>
      <p:sp>
        <p:nvSpPr>
          <p:cNvPr id="66" name="TextBox 65">
            <a:extLst>
              <a:ext uri="{FF2B5EF4-FFF2-40B4-BE49-F238E27FC236}">
                <a16:creationId xmlns:a16="http://schemas.microsoft.com/office/drawing/2014/main" id="{34D108D8-5BE4-48C7-BAE6-A5FC0BD14E7E}"/>
              </a:ext>
            </a:extLst>
          </p:cNvPr>
          <p:cNvSpPr txBox="1"/>
          <p:nvPr/>
        </p:nvSpPr>
        <p:spPr>
          <a:xfrm>
            <a:off x="3234699" y="4558605"/>
            <a:ext cx="2697263" cy="1384995"/>
          </a:xfrm>
          <a:prstGeom prst="rect">
            <a:avLst/>
          </a:prstGeom>
          <a:noFill/>
        </p:spPr>
        <p:txBody>
          <a:bodyPr wrap="square">
            <a:spAutoFit/>
          </a:bodyPr>
          <a:lstStyle/>
          <a:p>
            <a:pPr algn="ctr"/>
            <a:r>
              <a:rPr lang="en-US" sz="2800">
                <a:solidFill>
                  <a:schemeClr val="bg1">
                    <a:lumMod val="10000"/>
                  </a:schemeClr>
                </a:solidFill>
                <a:latin typeface="+mj-lt"/>
              </a:rPr>
              <a:t>Người em nghĩ gì và chia lại lúa ra sao?</a:t>
            </a:r>
            <a:endParaRPr lang="en-VN" sz="2800" dirty="0">
              <a:solidFill>
                <a:schemeClr val="bg1">
                  <a:lumMod val="10000"/>
                </a:schemeClr>
              </a:solidFill>
              <a:latin typeface="+mj-lt"/>
            </a:endParaRPr>
          </a:p>
        </p:txBody>
      </p:sp>
      <p:sp>
        <p:nvSpPr>
          <p:cNvPr id="67" name="TextBox 66">
            <a:extLst>
              <a:ext uri="{FF2B5EF4-FFF2-40B4-BE49-F238E27FC236}">
                <a16:creationId xmlns:a16="http://schemas.microsoft.com/office/drawing/2014/main" id="{714B8FF1-38F0-41BD-A07E-A54D557A59EB}"/>
              </a:ext>
            </a:extLst>
          </p:cNvPr>
          <p:cNvSpPr txBox="1"/>
          <p:nvPr/>
        </p:nvSpPr>
        <p:spPr>
          <a:xfrm>
            <a:off x="6174422" y="4558605"/>
            <a:ext cx="2697263" cy="1384995"/>
          </a:xfrm>
          <a:prstGeom prst="rect">
            <a:avLst/>
          </a:prstGeom>
          <a:noFill/>
        </p:spPr>
        <p:txBody>
          <a:bodyPr wrap="square">
            <a:spAutoFit/>
          </a:bodyPr>
          <a:lstStyle/>
          <a:p>
            <a:pPr algn="ctr"/>
            <a:r>
              <a:rPr lang="en-US" sz="2800">
                <a:solidFill>
                  <a:schemeClr val="bg1">
                    <a:lumMod val="10000"/>
                  </a:schemeClr>
                </a:solidFill>
                <a:latin typeface="+mj-lt"/>
              </a:rPr>
              <a:t>Người anh nghĩ gì và đã làm gì để chia lại lúa?</a:t>
            </a:r>
            <a:endParaRPr lang="en-VN" sz="2800" dirty="0">
              <a:solidFill>
                <a:schemeClr val="bg1">
                  <a:lumMod val="10000"/>
                </a:schemeClr>
              </a:solidFill>
              <a:latin typeface="+mj-lt"/>
            </a:endParaRPr>
          </a:p>
        </p:txBody>
      </p:sp>
      <p:sp>
        <p:nvSpPr>
          <p:cNvPr id="68" name="TextBox 67">
            <a:extLst>
              <a:ext uri="{FF2B5EF4-FFF2-40B4-BE49-F238E27FC236}">
                <a16:creationId xmlns:a16="http://schemas.microsoft.com/office/drawing/2014/main" id="{0C708A54-F779-4B2C-B437-14473F26E8E1}"/>
              </a:ext>
            </a:extLst>
          </p:cNvPr>
          <p:cNvSpPr txBox="1"/>
          <p:nvPr/>
        </p:nvSpPr>
        <p:spPr>
          <a:xfrm>
            <a:off x="9114146" y="4558605"/>
            <a:ext cx="2697263" cy="1384995"/>
          </a:xfrm>
          <a:prstGeom prst="rect">
            <a:avLst/>
          </a:prstGeom>
          <a:noFill/>
        </p:spPr>
        <p:txBody>
          <a:bodyPr wrap="square">
            <a:spAutoFit/>
          </a:bodyPr>
          <a:lstStyle/>
          <a:p>
            <a:pPr algn="ctr"/>
            <a:r>
              <a:rPr lang="en-US" sz="2800">
                <a:solidFill>
                  <a:schemeClr val="bg1">
                    <a:lumMod val="10000"/>
                  </a:schemeClr>
                </a:solidFill>
                <a:latin typeface="+mj-lt"/>
              </a:rPr>
              <a:t>Vì sao hai anh em đều xúc động?</a:t>
            </a:r>
            <a:endParaRPr lang="en-VN" sz="2800" dirty="0">
              <a:solidFill>
                <a:schemeClr val="bg1">
                  <a:lumMod val="10000"/>
                </a:schemeClr>
              </a:solidFill>
              <a:latin typeface="+mj-lt"/>
            </a:endParaRPr>
          </a:p>
        </p:txBody>
      </p:sp>
      <p:pic>
        <p:nvPicPr>
          <p:cNvPr id="27" name="Picture 26">
            <a:extLst>
              <a:ext uri="{FF2B5EF4-FFF2-40B4-BE49-F238E27FC236}">
                <a16:creationId xmlns:a16="http://schemas.microsoft.com/office/drawing/2014/main" id="{0CC2FF1F-7866-4D2B-98C7-749546C372A4}"/>
              </a:ext>
            </a:extLst>
          </p:cNvPr>
          <p:cNvPicPr>
            <a:picLocks noChangeAspect="1"/>
          </p:cNvPicPr>
          <p:nvPr/>
        </p:nvPicPr>
        <p:blipFill>
          <a:blip r:embed="rId4"/>
          <a:srcRect l="2605" t="3493" r="55635" b="56535"/>
          <a:stretch>
            <a:fillRect/>
          </a:stretch>
        </p:blipFill>
        <p:spPr>
          <a:xfrm>
            <a:off x="190446" y="2351227"/>
            <a:ext cx="2717684" cy="2029632"/>
          </a:xfrm>
          <a:custGeom>
            <a:avLst/>
            <a:gdLst>
              <a:gd name="connsiteX0" fmla="*/ 234007 w 3603279"/>
              <a:gd name="connsiteY0" fmla="*/ 0 h 2489703"/>
              <a:gd name="connsiteX1" fmla="*/ 3369272 w 3603279"/>
              <a:gd name="connsiteY1" fmla="*/ 0 h 2489703"/>
              <a:gd name="connsiteX2" fmla="*/ 3603279 w 3603279"/>
              <a:gd name="connsiteY2" fmla="*/ 234007 h 2489703"/>
              <a:gd name="connsiteX3" fmla="*/ 3603279 w 3603279"/>
              <a:gd name="connsiteY3" fmla="*/ 2255696 h 2489703"/>
              <a:gd name="connsiteX4" fmla="*/ 3369272 w 3603279"/>
              <a:gd name="connsiteY4" fmla="*/ 2489703 h 2489703"/>
              <a:gd name="connsiteX5" fmla="*/ 234007 w 3603279"/>
              <a:gd name="connsiteY5" fmla="*/ 2489703 h 2489703"/>
              <a:gd name="connsiteX6" fmla="*/ 0 w 3603279"/>
              <a:gd name="connsiteY6" fmla="*/ 2255696 h 2489703"/>
              <a:gd name="connsiteX7" fmla="*/ 0 w 3603279"/>
              <a:gd name="connsiteY7" fmla="*/ 234007 h 2489703"/>
              <a:gd name="connsiteX8" fmla="*/ 234007 w 3603279"/>
              <a:gd name="connsiteY8" fmla="*/ 0 h 2489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03279" h="2489703">
                <a:moveTo>
                  <a:pt x="234007" y="0"/>
                </a:moveTo>
                <a:lnTo>
                  <a:pt x="3369272" y="0"/>
                </a:lnTo>
                <a:cubicBezTo>
                  <a:pt x="3498510" y="0"/>
                  <a:pt x="3603279" y="104769"/>
                  <a:pt x="3603279" y="234007"/>
                </a:cubicBezTo>
                <a:lnTo>
                  <a:pt x="3603279" y="2255696"/>
                </a:lnTo>
                <a:cubicBezTo>
                  <a:pt x="3603279" y="2384934"/>
                  <a:pt x="3498510" y="2489703"/>
                  <a:pt x="3369272" y="2489703"/>
                </a:cubicBezTo>
                <a:lnTo>
                  <a:pt x="234007" y="2489703"/>
                </a:lnTo>
                <a:cubicBezTo>
                  <a:pt x="104769" y="2489703"/>
                  <a:pt x="0" y="2384934"/>
                  <a:pt x="0" y="2255696"/>
                </a:cubicBezTo>
                <a:lnTo>
                  <a:pt x="0" y="234007"/>
                </a:lnTo>
                <a:cubicBezTo>
                  <a:pt x="0" y="104769"/>
                  <a:pt x="104769" y="0"/>
                  <a:pt x="234007" y="0"/>
                </a:cubicBezTo>
                <a:close/>
              </a:path>
            </a:pathLst>
          </a:custGeom>
          <a:effectLst>
            <a:softEdge rad="31750"/>
          </a:effectLst>
        </p:spPr>
      </p:pic>
      <p:pic>
        <p:nvPicPr>
          <p:cNvPr id="26" name="Picture 25">
            <a:extLst>
              <a:ext uri="{FF2B5EF4-FFF2-40B4-BE49-F238E27FC236}">
                <a16:creationId xmlns:a16="http://schemas.microsoft.com/office/drawing/2014/main" id="{33DC4A90-A0C7-45BD-A2BB-778312F35938}"/>
              </a:ext>
            </a:extLst>
          </p:cNvPr>
          <p:cNvPicPr>
            <a:picLocks noChangeAspect="1"/>
          </p:cNvPicPr>
          <p:nvPr/>
        </p:nvPicPr>
        <p:blipFill>
          <a:blip r:embed="rId4"/>
          <a:srcRect l="52887" t="3639" r="3593" b="56389"/>
          <a:stretch>
            <a:fillRect/>
          </a:stretch>
        </p:blipFill>
        <p:spPr>
          <a:xfrm>
            <a:off x="3126827" y="2352024"/>
            <a:ext cx="2832241" cy="2029632"/>
          </a:xfrm>
          <a:custGeom>
            <a:avLst/>
            <a:gdLst>
              <a:gd name="connsiteX0" fmla="*/ 197782 w 3755165"/>
              <a:gd name="connsiteY0" fmla="*/ 0 h 2489703"/>
              <a:gd name="connsiteX1" fmla="*/ 3557383 w 3755165"/>
              <a:gd name="connsiteY1" fmla="*/ 0 h 2489703"/>
              <a:gd name="connsiteX2" fmla="*/ 3755165 w 3755165"/>
              <a:gd name="connsiteY2" fmla="*/ 197782 h 2489703"/>
              <a:gd name="connsiteX3" fmla="*/ 3755165 w 3755165"/>
              <a:gd name="connsiteY3" fmla="*/ 2291921 h 2489703"/>
              <a:gd name="connsiteX4" fmla="*/ 3557383 w 3755165"/>
              <a:gd name="connsiteY4" fmla="*/ 2489703 h 2489703"/>
              <a:gd name="connsiteX5" fmla="*/ 197782 w 3755165"/>
              <a:gd name="connsiteY5" fmla="*/ 2489703 h 2489703"/>
              <a:gd name="connsiteX6" fmla="*/ 0 w 3755165"/>
              <a:gd name="connsiteY6" fmla="*/ 2291921 h 2489703"/>
              <a:gd name="connsiteX7" fmla="*/ 0 w 3755165"/>
              <a:gd name="connsiteY7" fmla="*/ 197782 h 2489703"/>
              <a:gd name="connsiteX8" fmla="*/ 197782 w 3755165"/>
              <a:gd name="connsiteY8" fmla="*/ 0 h 2489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55165" h="2489703">
                <a:moveTo>
                  <a:pt x="197782" y="0"/>
                </a:moveTo>
                <a:lnTo>
                  <a:pt x="3557383" y="0"/>
                </a:lnTo>
                <a:cubicBezTo>
                  <a:pt x="3666615" y="0"/>
                  <a:pt x="3755165" y="88550"/>
                  <a:pt x="3755165" y="197782"/>
                </a:cubicBezTo>
                <a:lnTo>
                  <a:pt x="3755165" y="2291921"/>
                </a:lnTo>
                <a:cubicBezTo>
                  <a:pt x="3755165" y="2401153"/>
                  <a:pt x="3666615" y="2489703"/>
                  <a:pt x="3557383" y="2489703"/>
                </a:cubicBezTo>
                <a:lnTo>
                  <a:pt x="197782" y="2489703"/>
                </a:lnTo>
                <a:cubicBezTo>
                  <a:pt x="88550" y="2489703"/>
                  <a:pt x="0" y="2401153"/>
                  <a:pt x="0" y="2291921"/>
                </a:cubicBezTo>
                <a:lnTo>
                  <a:pt x="0" y="197782"/>
                </a:lnTo>
                <a:cubicBezTo>
                  <a:pt x="0" y="88550"/>
                  <a:pt x="88550" y="0"/>
                  <a:pt x="197782" y="0"/>
                </a:cubicBezTo>
                <a:close/>
              </a:path>
            </a:pathLst>
          </a:custGeom>
          <a:effectLst>
            <a:softEdge rad="31750"/>
          </a:effectLst>
        </p:spPr>
      </p:pic>
      <p:pic>
        <p:nvPicPr>
          <p:cNvPr id="25" name="Picture 24">
            <a:extLst>
              <a:ext uri="{FF2B5EF4-FFF2-40B4-BE49-F238E27FC236}">
                <a16:creationId xmlns:a16="http://schemas.microsoft.com/office/drawing/2014/main" id="{E3D17E0F-5906-4A60-AEDF-94A6A5359900}"/>
              </a:ext>
            </a:extLst>
          </p:cNvPr>
          <p:cNvPicPr>
            <a:picLocks noChangeAspect="1"/>
          </p:cNvPicPr>
          <p:nvPr/>
        </p:nvPicPr>
        <p:blipFill>
          <a:blip r:embed="rId4"/>
          <a:srcRect l="2692" t="54924" r="55548" b="5103"/>
          <a:stretch>
            <a:fillRect/>
          </a:stretch>
        </p:blipFill>
        <p:spPr>
          <a:xfrm>
            <a:off x="6177765" y="2370838"/>
            <a:ext cx="2717684" cy="2029632"/>
          </a:xfrm>
          <a:custGeom>
            <a:avLst/>
            <a:gdLst>
              <a:gd name="connsiteX0" fmla="*/ 234007 w 3603279"/>
              <a:gd name="connsiteY0" fmla="*/ 0 h 2489703"/>
              <a:gd name="connsiteX1" fmla="*/ 3369272 w 3603279"/>
              <a:gd name="connsiteY1" fmla="*/ 0 h 2489703"/>
              <a:gd name="connsiteX2" fmla="*/ 3603279 w 3603279"/>
              <a:gd name="connsiteY2" fmla="*/ 234007 h 2489703"/>
              <a:gd name="connsiteX3" fmla="*/ 3603279 w 3603279"/>
              <a:gd name="connsiteY3" fmla="*/ 2255696 h 2489703"/>
              <a:gd name="connsiteX4" fmla="*/ 3369272 w 3603279"/>
              <a:gd name="connsiteY4" fmla="*/ 2489703 h 2489703"/>
              <a:gd name="connsiteX5" fmla="*/ 234007 w 3603279"/>
              <a:gd name="connsiteY5" fmla="*/ 2489703 h 2489703"/>
              <a:gd name="connsiteX6" fmla="*/ 0 w 3603279"/>
              <a:gd name="connsiteY6" fmla="*/ 2255696 h 2489703"/>
              <a:gd name="connsiteX7" fmla="*/ 0 w 3603279"/>
              <a:gd name="connsiteY7" fmla="*/ 234007 h 2489703"/>
              <a:gd name="connsiteX8" fmla="*/ 234007 w 3603279"/>
              <a:gd name="connsiteY8" fmla="*/ 0 h 2489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03279" h="2489703">
                <a:moveTo>
                  <a:pt x="234007" y="0"/>
                </a:moveTo>
                <a:lnTo>
                  <a:pt x="3369272" y="0"/>
                </a:lnTo>
                <a:cubicBezTo>
                  <a:pt x="3498510" y="0"/>
                  <a:pt x="3603279" y="104769"/>
                  <a:pt x="3603279" y="234007"/>
                </a:cubicBezTo>
                <a:lnTo>
                  <a:pt x="3603279" y="2255696"/>
                </a:lnTo>
                <a:cubicBezTo>
                  <a:pt x="3603279" y="2384934"/>
                  <a:pt x="3498510" y="2489703"/>
                  <a:pt x="3369272" y="2489703"/>
                </a:cubicBezTo>
                <a:lnTo>
                  <a:pt x="234007" y="2489703"/>
                </a:lnTo>
                <a:cubicBezTo>
                  <a:pt x="104769" y="2489703"/>
                  <a:pt x="0" y="2384934"/>
                  <a:pt x="0" y="2255696"/>
                </a:cubicBezTo>
                <a:lnTo>
                  <a:pt x="0" y="234007"/>
                </a:lnTo>
                <a:cubicBezTo>
                  <a:pt x="0" y="104769"/>
                  <a:pt x="104769" y="0"/>
                  <a:pt x="234007" y="0"/>
                </a:cubicBezTo>
                <a:close/>
              </a:path>
            </a:pathLst>
          </a:custGeom>
          <a:effectLst>
            <a:softEdge rad="31750"/>
          </a:effectLst>
        </p:spPr>
      </p:pic>
      <p:pic>
        <p:nvPicPr>
          <p:cNvPr id="24" name="Picture 23">
            <a:extLst>
              <a:ext uri="{FF2B5EF4-FFF2-40B4-BE49-F238E27FC236}">
                <a16:creationId xmlns:a16="http://schemas.microsoft.com/office/drawing/2014/main" id="{3B072EF1-39E0-4B0A-975E-C9BE23F726D3}"/>
              </a:ext>
            </a:extLst>
          </p:cNvPr>
          <p:cNvPicPr>
            <a:picLocks noChangeAspect="1"/>
          </p:cNvPicPr>
          <p:nvPr/>
        </p:nvPicPr>
        <p:blipFill>
          <a:blip r:embed="rId4"/>
          <a:srcRect l="52974" t="55070" r="3505" b="4958"/>
          <a:stretch>
            <a:fillRect/>
          </a:stretch>
        </p:blipFill>
        <p:spPr>
          <a:xfrm>
            <a:off x="9114146" y="2375512"/>
            <a:ext cx="2832241" cy="2029632"/>
          </a:xfrm>
          <a:custGeom>
            <a:avLst/>
            <a:gdLst>
              <a:gd name="connsiteX0" fmla="*/ 197782 w 3755165"/>
              <a:gd name="connsiteY0" fmla="*/ 0 h 2489703"/>
              <a:gd name="connsiteX1" fmla="*/ 3557383 w 3755165"/>
              <a:gd name="connsiteY1" fmla="*/ 0 h 2489703"/>
              <a:gd name="connsiteX2" fmla="*/ 3755165 w 3755165"/>
              <a:gd name="connsiteY2" fmla="*/ 197782 h 2489703"/>
              <a:gd name="connsiteX3" fmla="*/ 3755165 w 3755165"/>
              <a:gd name="connsiteY3" fmla="*/ 2291921 h 2489703"/>
              <a:gd name="connsiteX4" fmla="*/ 3557383 w 3755165"/>
              <a:gd name="connsiteY4" fmla="*/ 2489703 h 2489703"/>
              <a:gd name="connsiteX5" fmla="*/ 197782 w 3755165"/>
              <a:gd name="connsiteY5" fmla="*/ 2489703 h 2489703"/>
              <a:gd name="connsiteX6" fmla="*/ 0 w 3755165"/>
              <a:gd name="connsiteY6" fmla="*/ 2291921 h 2489703"/>
              <a:gd name="connsiteX7" fmla="*/ 0 w 3755165"/>
              <a:gd name="connsiteY7" fmla="*/ 197782 h 2489703"/>
              <a:gd name="connsiteX8" fmla="*/ 197782 w 3755165"/>
              <a:gd name="connsiteY8" fmla="*/ 0 h 2489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55165" h="2489703">
                <a:moveTo>
                  <a:pt x="197782" y="0"/>
                </a:moveTo>
                <a:lnTo>
                  <a:pt x="3557383" y="0"/>
                </a:lnTo>
                <a:cubicBezTo>
                  <a:pt x="3666615" y="0"/>
                  <a:pt x="3755165" y="88550"/>
                  <a:pt x="3755165" y="197782"/>
                </a:cubicBezTo>
                <a:lnTo>
                  <a:pt x="3755165" y="2291921"/>
                </a:lnTo>
                <a:cubicBezTo>
                  <a:pt x="3755165" y="2401153"/>
                  <a:pt x="3666615" y="2489703"/>
                  <a:pt x="3557383" y="2489703"/>
                </a:cubicBezTo>
                <a:lnTo>
                  <a:pt x="197782" y="2489703"/>
                </a:lnTo>
                <a:cubicBezTo>
                  <a:pt x="88550" y="2489703"/>
                  <a:pt x="0" y="2401153"/>
                  <a:pt x="0" y="2291921"/>
                </a:cubicBezTo>
                <a:lnTo>
                  <a:pt x="0" y="197782"/>
                </a:lnTo>
                <a:cubicBezTo>
                  <a:pt x="0" y="88550"/>
                  <a:pt x="88550" y="0"/>
                  <a:pt x="197782" y="0"/>
                </a:cubicBezTo>
                <a:close/>
              </a:path>
            </a:pathLst>
          </a:custGeom>
          <a:effectLst>
            <a:softEdge rad="31750"/>
          </a:effectLst>
        </p:spPr>
      </p:pic>
    </p:spTree>
    <p:extLst>
      <p:ext uri="{BB962C8B-B14F-4D97-AF65-F5344CB8AC3E}">
        <p14:creationId xmlns:p14="http://schemas.microsoft.com/office/powerpoint/2010/main" val="16298446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heel(1)">
                                      <p:cBhvr>
                                        <p:cTn id="7" dur="1500"/>
                                        <p:tgtEl>
                                          <p:spTgt spid="35"/>
                                        </p:tgtEl>
                                      </p:cBhvr>
                                    </p:animEffect>
                                  </p:childTnLst>
                                </p:cTn>
                              </p:par>
                            </p:childTnLst>
                          </p:cTn>
                        </p:par>
                        <p:par>
                          <p:cTn id="8" fill="hold">
                            <p:stCondLst>
                              <p:cond delay="1500"/>
                            </p:stCondLst>
                            <p:childTnLst>
                              <p:par>
                                <p:cTn id="9" presetID="55" presetClass="entr" presetSubtype="0" fill="hold" nodeType="after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p:cTn id="11" dur="500" fill="hold"/>
                                        <p:tgtEl>
                                          <p:spTgt spid="31"/>
                                        </p:tgtEl>
                                        <p:attrNameLst>
                                          <p:attrName>ppt_w</p:attrName>
                                        </p:attrNameLst>
                                      </p:cBhvr>
                                      <p:tavLst>
                                        <p:tav tm="0">
                                          <p:val>
                                            <p:strVal val="#ppt_w*0.70"/>
                                          </p:val>
                                        </p:tav>
                                        <p:tav tm="100000">
                                          <p:val>
                                            <p:strVal val="#ppt_w"/>
                                          </p:val>
                                        </p:tav>
                                      </p:tavLst>
                                    </p:anim>
                                    <p:anim calcmode="lin" valueType="num">
                                      <p:cBhvr>
                                        <p:cTn id="12" dur="500" fill="hold"/>
                                        <p:tgtEl>
                                          <p:spTgt spid="31"/>
                                        </p:tgtEl>
                                        <p:attrNameLst>
                                          <p:attrName>ppt_h</p:attrName>
                                        </p:attrNameLst>
                                      </p:cBhvr>
                                      <p:tavLst>
                                        <p:tav tm="0">
                                          <p:val>
                                            <p:strVal val="#ppt_h"/>
                                          </p:val>
                                        </p:tav>
                                        <p:tav tm="100000">
                                          <p:val>
                                            <p:strVal val="#ppt_h"/>
                                          </p:val>
                                        </p:tav>
                                      </p:tavLst>
                                    </p:anim>
                                    <p:animEffect transition="in" filter="fade">
                                      <p:cBhvr>
                                        <p:cTn id="13" dur="500"/>
                                        <p:tgtEl>
                                          <p:spTgt spid="31"/>
                                        </p:tgtEl>
                                      </p:cBhvr>
                                    </p:animEffect>
                                  </p:childTnLst>
                                </p:cTn>
                              </p:par>
                            </p:childTnLst>
                          </p:cTn>
                        </p:par>
                      </p:childTnLst>
                    </p:cTn>
                  </p:par>
                  <p:par>
                    <p:cTn id="14" fill="hold">
                      <p:stCondLst>
                        <p:cond delay="indefinite"/>
                      </p:stCondLst>
                      <p:childTnLst>
                        <p:par>
                          <p:cTn id="15" fill="hold">
                            <p:stCondLst>
                              <p:cond delay="0"/>
                            </p:stCondLst>
                            <p:childTnLst>
                              <p:par>
                                <p:cTn id="16" presetID="41" presetClass="entr" presetSubtype="0" fill="hold" grpId="0" nodeType="clickEffect">
                                  <p:stCondLst>
                                    <p:cond delay="0"/>
                                  </p:stCondLst>
                                  <p:iterate type="lt">
                                    <p:tmPct val="10000"/>
                                  </p:iterate>
                                  <p:childTnLst>
                                    <p:set>
                                      <p:cBhvr>
                                        <p:cTn id="17" dur="1" fill="hold">
                                          <p:stCondLst>
                                            <p:cond delay="0"/>
                                          </p:stCondLst>
                                        </p:cTn>
                                        <p:tgtEl>
                                          <p:spTgt spid="50"/>
                                        </p:tgtEl>
                                        <p:attrNameLst>
                                          <p:attrName>style.visibility</p:attrName>
                                        </p:attrNameLst>
                                      </p:cBhvr>
                                      <p:to>
                                        <p:strVal val="visible"/>
                                      </p:to>
                                    </p:set>
                                    <p:anim calcmode="lin" valueType="num">
                                      <p:cBhvr>
                                        <p:cTn id="18" dur="250" fill="hold"/>
                                        <p:tgtEl>
                                          <p:spTgt spid="50"/>
                                        </p:tgtEl>
                                        <p:attrNameLst>
                                          <p:attrName>ppt_x</p:attrName>
                                        </p:attrNameLst>
                                      </p:cBhvr>
                                      <p:tavLst>
                                        <p:tav tm="0">
                                          <p:val>
                                            <p:strVal val="#ppt_x"/>
                                          </p:val>
                                        </p:tav>
                                        <p:tav tm="50000">
                                          <p:val>
                                            <p:strVal val="#ppt_x+.1"/>
                                          </p:val>
                                        </p:tav>
                                        <p:tav tm="100000">
                                          <p:val>
                                            <p:strVal val="#ppt_x"/>
                                          </p:val>
                                        </p:tav>
                                      </p:tavLst>
                                    </p:anim>
                                    <p:anim calcmode="lin" valueType="num">
                                      <p:cBhvr>
                                        <p:cTn id="19" dur="250" fill="hold"/>
                                        <p:tgtEl>
                                          <p:spTgt spid="50"/>
                                        </p:tgtEl>
                                        <p:attrNameLst>
                                          <p:attrName>ppt_y</p:attrName>
                                        </p:attrNameLst>
                                      </p:cBhvr>
                                      <p:tavLst>
                                        <p:tav tm="0">
                                          <p:val>
                                            <p:strVal val="#ppt_y"/>
                                          </p:val>
                                        </p:tav>
                                        <p:tav tm="100000">
                                          <p:val>
                                            <p:strVal val="#ppt_y"/>
                                          </p:val>
                                        </p:tav>
                                      </p:tavLst>
                                    </p:anim>
                                    <p:anim calcmode="lin" valueType="num">
                                      <p:cBhvr>
                                        <p:cTn id="20" dur="250" fill="hold"/>
                                        <p:tgtEl>
                                          <p:spTgt spid="50"/>
                                        </p:tgtEl>
                                        <p:attrNameLst>
                                          <p:attrName>ppt_h</p:attrName>
                                        </p:attrNameLst>
                                      </p:cBhvr>
                                      <p:tavLst>
                                        <p:tav tm="0">
                                          <p:val>
                                            <p:strVal val="#ppt_h/10"/>
                                          </p:val>
                                        </p:tav>
                                        <p:tav tm="50000">
                                          <p:val>
                                            <p:strVal val="#ppt_h+.01"/>
                                          </p:val>
                                        </p:tav>
                                        <p:tav tm="100000">
                                          <p:val>
                                            <p:strVal val="#ppt_h"/>
                                          </p:val>
                                        </p:tav>
                                      </p:tavLst>
                                    </p:anim>
                                    <p:anim calcmode="lin" valueType="num">
                                      <p:cBhvr>
                                        <p:cTn id="21" dur="250" fill="hold"/>
                                        <p:tgtEl>
                                          <p:spTgt spid="50"/>
                                        </p:tgtEl>
                                        <p:attrNameLst>
                                          <p:attrName>ppt_w</p:attrName>
                                        </p:attrNameLst>
                                      </p:cBhvr>
                                      <p:tavLst>
                                        <p:tav tm="0">
                                          <p:val>
                                            <p:strVal val="#ppt_w/10"/>
                                          </p:val>
                                        </p:tav>
                                        <p:tav tm="50000">
                                          <p:val>
                                            <p:strVal val="#ppt_w+.01"/>
                                          </p:val>
                                        </p:tav>
                                        <p:tav tm="100000">
                                          <p:val>
                                            <p:strVal val="#ppt_w"/>
                                          </p:val>
                                        </p:tav>
                                      </p:tavLst>
                                    </p:anim>
                                    <p:animEffect transition="in" filter="fade">
                                      <p:cBhvr>
                                        <p:cTn id="22" dur="250" tmFilter="0,0; .5, 1; 1, 1"/>
                                        <p:tgtEl>
                                          <p:spTgt spid="50"/>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51"/>
                                        </p:tgtEl>
                                        <p:attrNameLst>
                                          <p:attrName>style.visibility</p:attrName>
                                        </p:attrNameLst>
                                      </p:cBhvr>
                                      <p:to>
                                        <p:strVal val="visible"/>
                                      </p:to>
                                    </p:set>
                                    <p:anim calcmode="lin" valueType="num">
                                      <p:cBhvr additive="base">
                                        <p:cTn id="27" dur="500" fill="hold"/>
                                        <p:tgtEl>
                                          <p:spTgt spid="51"/>
                                        </p:tgtEl>
                                        <p:attrNameLst>
                                          <p:attrName>ppt_x</p:attrName>
                                        </p:attrNameLst>
                                      </p:cBhvr>
                                      <p:tavLst>
                                        <p:tav tm="0">
                                          <p:val>
                                            <p:strVal val="#ppt_x"/>
                                          </p:val>
                                        </p:tav>
                                        <p:tav tm="100000">
                                          <p:val>
                                            <p:strVal val="#ppt_x"/>
                                          </p:val>
                                        </p:tav>
                                      </p:tavLst>
                                    </p:anim>
                                    <p:anim calcmode="lin" valueType="num">
                                      <p:cBhvr additive="base">
                                        <p:cTn id="28" dur="500" fill="hold"/>
                                        <p:tgtEl>
                                          <p:spTgt spid="51"/>
                                        </p:tgtEl>
                                        <p:attrNameLst>
                                          <p:attrName>ppt_y</p:attrName>
                                        </p:attrNameLst>
                                      </p:cBhvr>
                                      <p:tavLst>
                                        <p:tav tm="0">
                                          <p:val>
                                            <p:strVal val="1+#ppt_h/2"/>
                                          </p:val>
                                        </p:tav>
                                        <p:tav tm="100000">
                                          <p:val>
                                            <p:strVal val="#ppt_y"/>
                                          </p:val>
                                        </p:tav>
                                      </p:tavLst>
                                    </p:anim>
                                  </p:childTnLst>
                                </p:cTn>
                              </p:par>
                            </p:childTnLst>
                          </p:cTn>
                        </p:par>
                        <p:par>
                          <p:cTn id="29" fill="hold">
                            <p:stCondLst>
                              <p:cond delay="500"/>
                            </p:stCondLst>
                            <p:childTnLst>
                              <p:par>
                                <p:cTn id="30" presetID="2" presetClass="entr" presetSubtype="4" fill="hold" nodeType="afterEffect">
                                  <p:stCondLst>
                                    <p:cond delay="0"/>
                                  </p:stCondLst>
                                  <p:childTnLst>
                                    <p:set>
                                      <p:cBhvr>
                                        <p:cTn id="31" dur="1" fill="hold">
                                          <p:stCondLst>
                                            <p:cond delay="0"/>
                                          </p:stCondLst>
                                        </p:cTn>
                                        <p:tgtEl>
                                          <p:spTgt spid="27"/>
                                        </p:tgtEl>
                                        <p:attrNameLst>
                                          <p:attrName>style.visibility</p:attrName>
                                        </p:attrNameLst>
                                      </p:cBhvr>
                                      <p:to>
                                        <p:strVal val="visible"/>
                                      </p:to>
                                    </p:set>
                                    <p:anim calcmode="lin" valueType="num">
                                      <p:cBhvr additive="base">
                                        <p:cTn id="32" dur="500" fill="hold"/>
                                        <p:tgtEl>
                                          <p:spTgt spid="27"/>
                                        </p:tgtEl>
                                        <p:attrNameLst>
                                          <p:attrName>ppt_x</p:attrName>
                                        </p:attrNameLst>
                                      </p:cBhvr>
                                      <p:tavLst>
                                        <p:tav tm="0">
                                          <p:val>
                                            <p:strVal val="#ppt_x"/>
                                          </p:val>
                                        </p:tav>
                                        <p:tav tm="100000">
                                          <p:val>
                                            <p:strVal val="#ppt_x"/>
                                          </p:val>
                                        </p:tav>
                                      </p:tavLst>
                                    </p:anim>
                                    <p:anim calcmode="lin" valueType="num">
                                      <p:cBhvr additive="base">
                                        <p:cTn id="33" dur="500" fill="hold"/>
                                        <p:tgtEl>
                                          <p:spTgt spid="27"/>
                                        </p:tgtEl>
                                        <p:attrNameLst>
                                          <p:attrName>ppt_y</p:attrName>
                                        </p:attrNameLst>
                                      </p:cBhvr>
                                      <p:tavLst>
                                        <p:tav tm="0">
                                          <p:val>
                                            <p:strVal val="1+#ppt_h/2"/>
                                          </p:val>
                                        </p:tav>
                                        <p:tav tm="100000">
                                          <p:val>
                                            <p:strVal val="#ppt_y"/>
                                          </p:val>
                                        </p:tav>
                                      </p:tavLst>
                                    </p:anim>
                                  </p:childTnLst>
                                </p:cTn>
                              </p:par>
                            </p:childTnLst>
                          </p:cTn>
                        </p:par>
                        <p:par>
                          <p:cTn id="34" fill="hold">
                            <p:stCondLst>
                              <p:cond delay="1000"/>
                            </p:stCondLst>
                            <p:childTnLst>
                              <p:par>
                                <p:cTn id="35" presetID="2" presetClass="entr" presetSubtype="4" fill="hold" nodeType="afterEffect">
                                  <p:stCondLst>
                                    <p:cond delay="0"/>
                                  </p:stCondLst>
                                  <p:childTnLst>
                                    <p:set>
                                      <p:cBhvr>
                                        <p:cTn id="36" dur="1" fill="hold">
                                          <p:stCondLst>
                                            <p:cond delay="0"/>
                                          </p:stCondLst>
                                        </p:cTn>
                                        <p:tgtEl>
                                          <p:spTgt spid="26"/>
                                        </p:tgtEl>
                                        <p:attrNameLst>
                                          <p:attrName>style.visibility</p:attrName>
                                        </p:attrNameLst>
                                      </p:cBhvr>
                                      <p:to>
                                        <p:strVal val="visible"/>
                                      </p:to>
                                    </p:set>
                                    <p:anim calcmode="lin" valueType="num">
                                      <p:cBhvr additive="base">
                                        <p:cTn id="37" dur="500" fill="hold"/>
                                        <p:tgtEl>
                                          <p:spTgt spid="26"/>
                                        </p:tgtEl>
                                        <p:attrNameLst>
                                          <p:attrName>ppt_x</p:attrName>
                                        </p:attrNameLst>
                                      </p:cBhvr>
                                      <p:tavLst>
                                        <p:tav tm="0">
                                          <p:val>
                                            <p:strVal val="#ppt_x"/>
                                          </p:val>
                                        </p:tav>
                                        <p:tav tm="100000">
                                          <p:val>
                                            <p:strVal val="#ppt_x"/>
                                          </p:val>
                                        </p:tav>
                                      </p:tavLst>
                                    </p:anim>
                                    <p:anim calcmode="lin" valueType="num">
                                      <p:cBhvr additive="base">
                                        <p:cTn id="38" dur="500" fill="hold"/>
                                        <p:tgtEl>
                                          <p:spTgt spid="26"/>
                                        </p:tgtEl>
                                        <p:attrNameLst>
                                          <p:attrName>ppt_y</p:attrName>
                                        </p:attrNameLst>
                                      </p:cBhvr>
                                      <p:tavLst>
                                        <p:tav tm="0">
                                          <p:val>
                                            <p:strVal val="1+#ppt_h/2"/>
                                          </p:val>
                                        </p:tav>
                                        <p:tav tm="100000">
                                          <p:val>
                                            <p:strVal val="#ppt_y"/>
                                          </p:val>
                                        </p:tav>
                                      </p:tavLst>
                                    </p:anim>
                                  </p:childTnLst>
                                </p:cTn>
                              </p:par>
                            </p:childTnLst>
                          </p:cTn>
                        </p:par>
                        <p:par>
                          <p:cTn id="39" fill="hold">
                            <p:stCondLst>
                              <p:cond delay="1500"/>
                            </p:stCondLst>
                            <p:childTnLst>
                              <p:par>
                                <p:cTn id="40" presetID="2" presetClass="entr" presetSubtype="4" fill="hold" nodeType="afterEffect">
                                  <p:stCondLst>
                                    <p:cond delay="0"/>
                                  </p:stCondLst>
                                  <p:childTnLst>
                                    <p:set>
                                      <p:cBhvr>
                                        <p:cTn id="41" dur="1" fill="hold">
                                          <p:stCondLst>
                                            <p:cond delay="0"/>
                                          </p:stCondLst>
                                        </p:cTn>
                                        <p:tgtEl>
                                          <p:spTgt spid="25"/>
                                        </p:tgtEl>
                                        <p:attrNameLst>
                                          <p:attrName>style.visibility</p:attrName>
                                        </p:attrNameLst>
                                      </p:cBhvr>
                                      <p:to>
                                        <p:strVal val="visible"/>
                                      </p:to>
                                    </p:set>
                                    <p:anim calcmode="lin" valueType="num">
                                      <p:cBhvr additive="base">
                                        <p:cTn id="42" dur="500" fill="hold"/>
                                        <p:tgtEl>
                                          <p:spTgt spid="25"/>
                                        </p:tgtEl>
                                        <p:attrNameLst>
                                          <p:attrName>ppt_x</p:attrName>
                                        </p:attrNameLst>
                                      </p:cBhvr>
                                      <p:tavLst>
                                        <p:tav tm="0">
                                          <p:val>
                                            <p:strVal val="#ppt_x"/>
                                          </p:val>
                                        </p:tav>
                                        <p:tav tm="100000">
                                          <p:val>
                                            <p:strVal val="#ppt_x"/>
                                          </p:val>
                                        </p:tav>
                                      </p:tavLst>
                                    </p:anim>
                                    <p:anim calcmode="lin" valueType="num">
                                      <p:cBhvr additive="base">
                                        <p:cTn id="43" dur="500" fill="hold"/>
                                        <p:tgtEl>
                                          <p:spTgt spid="25"/>
                                        </p:tgtEl>
                                        <p:attrNameLst>
                                          <p:attrName>ppt_y</p:attrName>
                                        </p:attrNameLst>
                                      </p:cBhvr>
                                      <p:tavLst>
                                        <p:tav tm="0">
                                          <p:val>
                                            <p:strVal val="1+#ppt_h/2"/>
                                          </p:val>
                                        </p:tav>
                                        <p:tav tm="100000">
                                          <p:val>
                                            <p:strVal val="#ppt_y"/>
                                          </p:val>
                                        </p:tav>
                                      </p:tavLst>
                                    </p:anim>
                                  </p:childTnLst>
                                </p:cTn>
                              </p:par>
                            </p:childTnLst>
                          </p:cTn>
                        </p:par>
                        <p:par>
                          <p:cTn id="44" fill="hold">
                            <p:stCondLst>
                              <p:cond delay="2000"/>
                            </p:stCondLst>
                            <p:childTnLst>
                              <p:par>
                                <p:cTn id="45" presetID="2" presetClass="entr" presetSubtype="4" fill="hold" nodeType="afterEffect">
                                  <p:stCondLst>
                                    <p:cond delay="0"/>
                                  </p:stCondLst>
                                  <p:childTnLst>
                                    <p:set>
                                      <p:cBhvr>
                                        <p:cTn id="46" dur="1" fill="hold">
                                          <p:stCondLst>
                                            <p:cond delay="0"/>
                                          </p:stCondLst>
                                        </p:cTn>
                                        <p:tgtEl>
                                          <p:spTgt spid="24"/>
                                        </p:tgtEl>
                                        <p:attrNameLst>
                                          <p:attrName>style.visibility</p:attrName>
                                        </p:attrNameLst>
                                      </p:cBhvr>
                                      <p:to>
                                        <p:strVal val="visible"/>
                                      </p:to>
                                    </p:set>
                                    <p:anim calcmode="lin" valueType="num">
                                      <p:cBhvr additive="base">
                                        <p:cTn id="47" dur="500" fill="hold"/>
                                        <p:tgtEl>
                                          <p:spTgt spid="24"/>
                                        </p:tgtEl>
                                        <p:attrNameLst>
                                          <p:attrName>ppt_x</p:attrName>
                                        </p:attrNameLst>
                                      </p:cBhvr>
                                      <p:tavLst>
                                        <p:tav tm="0">
                                          <p:val>
                                            <p:strVal val="#ppt_x"/>
                                          </p:val>
                                        </p:tav>
                                        <p:tav tm="100000">
                                          <p:val>
                                            <p:strVal val="#ppt_x"/>
                                          </p:val>
                                        </p:tav>
                                      </p:tavLst>
                                    </p:anim>
                                    <p:anim calcmode="lin" valueType="num">
                                      <p:cBhvr additive="base">
                                        <p:cTn id="4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2" presetClass="entr" presetSubtype="1" fill="hold" grpId="0" nodeType="clickEffect">
                                  <p:stCondLst>
                                    <p:cond delay="0"/>
                                  </p:stCondLst>
                                  <p:childTnLst>
                                    <p:set>
                                      <p:cBhvr>
                                        <p:cTn id="52" dur="1" fill="hold">
                                          <p:stCondLst>
                                            <p:cond delay="0"/>
                                          </p:stCondLst>
                                        </p:cTn>
                                        <p:tgtEl>
                                          <p:spTgt spid="65"/>
                                        </p:tgtEl>
                                        <p:attrNameLst>
                                          <p:attrName>style.visibility</p:attrName>
                                        </p:attrNameLst>
                                      </p:cBhvr>
                                      <p:to>
                                        <p:strVal val="visible"/>
                                      </p:to>
                                    </p:set>
                                    <p:animEffect transition="in" filter="wipe(up)">
                                      <p:cBhvr>
                                        <p:cTn id="53" dur="500"/>
                                        <p:tgtEl>
                                          <p:spTgt spid="65"/>
                                        </p:tgtEl>
                                      </p:cBhvr>
                                    </p:animEffect>
                                  </p:childTnLst>
                                </p:cTn>
                              </p:par>
                            </p:childTnLst>
                          </p:cTn>
                        </p:par>
                        <p:par>
                          <p:cTn id="54" fill="hold">
                            <p:stCondLst>
                              <p:cond delay="500"/>
                            </p:stCondLst>
                            <p:childTnLst>
                              <p:par>
                                <p:cTn id="55" presetID="22" presetClass="entr" presetSubtype="1" fill="hold" grpId="0" nodeType="afterEffect">
                                  <p:stCondLst>
                                    <p:cond delay="0"/>
                                  </p:stCondLst>
                                  <p:childTnLst>
                                    <p:set>
                                      <p:cBhvr>
                                        <p:cTn id="56" dur="1" fill="hold">
                                          <p:stCondLst>
                                            <p:cond delay="0"/>
                                          </p:stCondLst>
                                        </p:cTn>
                                        <p:tgtEl>
                                          <p:spTgt spid="66"/>
                                        </p:tgtEl>
                                        <p:attrNameLst>
                                          <p:attrName>style.visibility</p:attrName>
                                        </p:attrNameLst>
                                      </p:cBhvr>
                                      <p:to>
                                        <p:strVal val="visible"/>
                                      </p:to>
                                    </p:set>
                                    <p:animEffect transition="in" filter="wipe(up)">
                                      <p:cBhvr>
                                        <p:cTn id="57" dur="500"/>
                                        <p:tgtEl>
                                          <p:spTgt spid="66"/>
                                        </p:tgtEl>
                                      </p:cBhvr>
                                    </p:animEffect>
                                  </p:childTnLst>
                                </p:cTn>
                              </p:par>
                            </p:childTnLst>
                          </p:cTn>
                        </p:par>
                        <p:par>
                          <p:cTn id="58" fill="hold">
                            <p:stCondLst>
                              <p:cond delay="1000"/>
                            </p:stCondLst>
                            <p:childTnLst>
                              <p:par>
                                <p:cTn id="59" presetID="22" presetClass="entr" presetSubtype="1" fill="hold" grpId="0" nodeType="afterEffect">
                                  <p:stCondLst>
                                    <p:cond delay="0"/>
                                  </p:stCondLst>
                                  <p:childTnLst>
                                    <p:set>
                                      <p:cBhvr>
                                        <p:cTn id="60" dur="1" fill="hold">
                                          <p:stCondLst>
                                            <p:cond delay="0"/>
                                          </p:stCondLst>
                                        </p:cTn>
                                        <p:tgtEl>
                                          <p:spTgt spid="67"/>
                                        </p:tgtEl>
                                        <p:attrNameLst>
                                          <p:attrName>style.visibility</p:attrName>
                                        </p:attrNameLst>
                                      </p:cBhvr>
                                      <p:to>
                                        <p:strVal val="visible"/>
                                      </p:to>
                                    </p:set>
                                    <p:animEffect transition="in" filter="wipe(up)">
                                      <p:cBhvr>
                                        <p:cTn id="61" dur="500"/>
                                        <p:tgtEl>
                                          <p:spTgt spid="67"/>
                                        </p:tgtEl>
                                      </p:cBhvr>
                                    </p:animEffect>
                                  </p:childTnLst>
                                </p:cTn>
                              </p:par>
                            </p:childTnLst>
                          </p:cTn>
                        </p:par>
                        <p:par>
                          <p:cTn id="62" fill="hold">
                            <p:stCondLst>
                              <p:cond delay="1500"/>
                            </p:stCondLst>
                            <p:childTnLst>
                              <p:par>
                                <p:cTn id="63" presetID="22" presetClass="entr" presetSubtype="1" fill="hold" grpId="0" nodeType="afterEffect">
                                  <p:stCondLst>
                                    <p:cond delay="0"/>
                                  </p:stCondLst>
                                  <p:childTnLst>
                                    <p:set>
                                      <p:cBhvr>
                                        <p:cTn id="64" dur="1" fill="hold">
                                          <p:stCondLst>
                                            <p:cond delay="0"/>
                                          </p:stCondLst>
                                        </p:cTn>
                                        <p:tgtEl>
                                          <p:spTgt spid="68"/>
                                        </p:tgtEl>
                                        <p:attrNameLst>
                                          <p:attrName>style.visibility</p:attrName>
                                        </p:attrNameLst>
                                      </p:cBhvr>
                                      <p:to>
                                        <p:strVal val="visible"/>
                                      </p:to>
                                    </p:set>
                                    <p:animEffect transition="in" filter="wipe(up)">
                                      <p:cBhvr>
                                        <p:cTn id="65"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51" grpId="0"/>
      <p:bldP spid="65" grpId="0"/>
      <p:bldP spid="66" grpId="0"/>
      <p:bldP spid="67" grpId="0"/>
      <p:bldP spid="6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9">
            <a:extLst>
              <a:ext uri="{FF2B5EF4-FFF2-40B4-BE49-F238E27FC236}">
                <a16:creationId xmlns:a16="http://schemas.microsoft.com/office/drawing/2014/main" id="{34B3C81A-3E8F-4306-9710-1FABF64B052A}"/>
              </a:ext>
            </a:extLst>
          </p:cNvPr>
          <p:cNvGrpSpPr/>
          <p:nvPr/>
        </p:nvGrpSpPr>
        <p:grpSpPr>
          <a:xfrm>
            <a:off x="2156623" y="177048"/>
            <a:ext cx="7620000" cy="408341"/>
            <a:chOff x="2286000" y="530480"/>
            <a:chExt cx="7620000" cy="408341"/>
          </a:xfrm>
        </p:grpSpPr>
        <p:sp>
          <p:nvSpPr>
            <p:cNvPr id="32" name="5">
              <a:extLst>
                <a:ext uri="{FF2B5EF4-FFF2-40B4-BE49-F238E27FC236}">
                  <a16:creationId xmlns:a16="http://schemas.microsoft.com/office/drawing/2014/main" id="{B93C1153-98EF-4239-A866-5F9C77EF7E5D}"/>
                </a:ext>
              </a:extLst>
            </p:cNvPr>
            <p:cNvSpPr/>
            <p:nvPr/>
          </p:nvSpPr>
          <p:spPr>
            <a:xfrm>
              <a:off x="2286000" y="530480"/>
              <a:ext cx="7620000" cy="385730"/>
            </a:xfrm>
            <a:prstGeom prst="rect">
              <a:avLst/>
            </a:prstGeom>
            <a:solidFill>
              <a:srgbClr val="D697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4" name="6">
              <a:extLst>
                <a:ext uri="{FF2B5EF4-FFF2-40B4-BE49-F238E27FC236}">
                  <a16:creationId xmlns:a16="http://schemas.microsoft.com/office/drawing/2014/main" id="{691F171E-44F8-49FC-821F-D48F6DDF864B}"/>
                </a:ext>
              </a:extLst>
            </p:cNvPr>
            <p:cNvSpPr txBox="1"/>
            <p:nvPr/>
          </p:nvSpPr>
          <p:spPr>
            <a:xfrm>
              <a:off x="4298739" y="538711"/>
              <a:ext cx="3916137" cy="400110"/>
            </a:xfrm>
            <a:prstGeom prst="rect">
              <a:avLst/>
            </a:prstGeom>
            <a:noFill/>
            <a:ln>
              <a:noFill/>
            </a:ln>
          </p:spPr>
          <p:txBody>
            <a:bodyPr wrap="square" rtlCol="0">
              <a:spAutoFit/>
            </a:bodyPr>
            <a:lstStyle/>
            <a:p>
              <a:pPr algn="dist"/>
              <a:r>
                <a:rPr lang="en-US" altLang="zh-CN" sz="2000">
                  <a:solidFill>
                    <a:schemeClr val="bg1"/>
                  </a:solidFill>
                  <a:latin typeface="HP-167" panose="020B0803050302020204" pitchFamily="34" charset="0"/>
                  <a:ea typeface="Arial-Rounded" panose="020B0500000000000000" pitchFamily="34" charset="0"/>
                  <a:cs typeface="Arial-Rounded" panose="020B0500000000000000" pitchFamily="34" charset="0"/>
                  <a:sym typeface="+mn-lt"/>
                </a:rPr>
                <a:t>KỂ CHUYỆN: HAI ANH EM</a:t>
              </a:r>
              <a:endParaRPr lang="zh-CN" altLang="en-US" sz="2000" dirty="0">
                <a:solidFill>
                  <a:schemeClr val="bg1"/>
                </a:solidFill>
                <a:latin typeface="HP-167" panose="020B0803050302020204" pitchFamily="34" charset="0"/>
                <a:ea typeface="Arial-Rounded" panose="020B0500000000000000" pitchFamily="34" charset="0"/>
                <a:cs typeface="Arial-Rounded" panose="020B0500000000000000" pitchFamily="34" charset="0"/>
                <a:sym typeface="+mn-lt"/>
              </a:endParaRPr>
            </a:p>
          </p:txBody>
        </p:sp>
      </p:grpSp>
      <p:grpSp>
        <p:nvGrpSpPr>
          <p:cNvPr id="35" name="Group 34">
            <a:extLst>
              <a:ext uri="{FF2B5EF4-FFF2-40B4-BE49-F238E27FC236}">
                <a16:creationId xmlns:a16="http://schemas.microsoft.com/office/drawing/2014/main" id="{93DD11C8-97E1-43BB-8E58-E4428A0F13E5}"/>
              </a:ext>
            </a:extLst>
          </p:cNvPr>
          <p:cNvGrpSpPr/>
          <p:nvPr/>
        </p:nvGrpSpPr>
        <p:grpSpPr>
          <a:xfrm>
            <a:off x="179560" y="186454"/>
            <a:ext cx="874198" cy="1068901"/>
            <a:chOff x="253799" y="259752"/>
            <a:chExt cx="874198" cy="1068901"/>
          </a:xfrm>
        </p:grpSpPr>
        <p:sp>
          <p:nvSpPr>
            <p:cNvPr id="48" name="51">
              <a:extLst>
                <a:ext uri="{FF2B5EF4-FFF2-40B4-BE49-F238E27FC236}">
                  <a16:creationId xmlns:a16="http://schemas.microsoft.com/office/drawing/2014/main" id="{0AE3F855-2DC4-472B-8AF0-F1ED382A871B}"/>
                </a:ext>
              </a:extLst>
            </p:cNvPr>
            <p:cNvSpPr/>
            <p:nvPr/>
          </p:nvSpPr>
          <p:spPr>
            <a:xfrm>
              <a:off x="253799" y="259752"/>
              <a:ext cx="571915" cy="891155"/>
            </a:xfrm>
            <a:prstGeom prst="rect">
              <a:avLst/>
            </a:prstGeom>
            <a:solidFill>
              <a:srgbClr val="D697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pic>
          <p:nvPicPr>
            <p:cNvPr id="49" name="Picture 48">
              <a:extLst>
                <a:ext uri="{FF2B5EF4-FFF2-40B4-BE49-F238E27FC236}">
                  <a16:creationId xmlns:a16="http://schemas.microsoft.com/office/drawing/2014/main" id="{B91AE7FA-089D-4525-9B1D-C59F39B5059B}"/>
                </a:ext>
              </a:extLst>
            </p:cNvPr>
            <p:cNvPicPr>
              <a:picLocks noChangeAspect="1"/>
            </p:cNvPicPr>
            <p:nvPr userDrawn="1"/>
          </p:nvPicPr>
          <p:blipFill>
            <a:blip r:embed="rId5"/>
            <a:stretch>
              <a:fillRect/>
            </a:stretch>
          </p:blipFill>
          <p:spPr>
            <a:xfrm>
              <a:off x="443945" y="644601"/>
              <a:ext cx="684052" cy="684052"/>
            </a:xfrm>
            <a:prstGeom prst="rect">
              <a:avLst/>
            </a:prstGeom>
          </p:spPr>
        </p:pic>
      </p:grpSp>
      <p:sp>
        <p:nvSpPr>
          <p:cNvPr id="51" name="TextBox 50">
            <a:extLst>
              <a:ext uri="{FF2B5EF4-FFF2-40B4-BE49-F238E27FC236}">
                <a16:creationId xmlns:a16="http://schemas.microsoft.com/office/drawing/2014/main" id="{EEA8ECC3-6EF6-4EAE-B6D2-EE9955105526}"/>
              </a:ext>
            </a:extLst>
          </p:cNvPr>
          <p:cNvSpPr txBox="1"/>
          <p:nvPr/>
        </p:nvSpPr>
        <p:spPr>
          <a:xfrm>
            <a:off x="3897102" y="1447800"/>
            <a:ext cx="4397795" cy="646331"/>
          </a:xfrm>
          <a:prstGeom prst="rect">
            <a:avLst/>
          </a:prstGeom>
          <a:noFill/>
        </p:spPr>
        <p:txBody>
          <a:bodyPr wrap="square" rtlCol="0">
            <a:spAutoFit/>
          </a:bodyPr>
          <a:lstStyle/>
          <a:p>
            <a:pPr algn="ctr"/>
            <a:r>
              <a:rPr lang="en-US" sz="3600">
                <a:solidFill>
                  <a:srgbClr val="DA172C"/>
                </a:solidFill>
                <a:latin typeface="HP-167" panose="020B0803050302020204" pitchFamily="34" charset="0"/>
              </a:rPr>
              <a:t>Hai anh em</a:t>
            </a:r>
            <a:endParaRPr lang="en-US" sz="3600" dirty="0">
              <a:solidFill>
                <a:srgbClr val="DA172C"/>
              </a:solidFill>
              <a:latin typeface="HP-167" panose="020B0803050302020204" pitchFamily="34" charset="0"/>
            </a:endParaRPr>
          </a:p>
        </p:txBody>
      </p:sp>
      <p:pic>
        <p:nvPicPr>
          <p:cNvPr id="27" name="Picture 26">
            <a:extLst>
              <a:ext uri="{FF2B5EF4-FFF2-40B4-BE49-F238E27FC236}">
                <a16:creationId xmlns:a16="http://schemas.microsoft.com/office/drawing/2014/main" id="{0CC2FF1F-7866-4D2B-98C7-749546C372A4}"/>
              </a:ext>
            </a:extLst>
          </p:cNvPr>
          <p:cNvPicPr>
            <a:picLocks noChangeAspect="1"/>
          </p:cNvPicPr>
          <p:nvPr/>
        </p:nvPicPr>
        <p:blipFill>
          <a:blip r:embed="rId6"/>
          <a:srcRect l="2605" t="3493" r="55635" b="56535"/>
          <a:stretch>
            <a:fillRect/>
          </a:stretch>
        </p:blipFill>
        <p:spPr>
          <a:xfrm>
            <a:off x="190446" y="2351227"/>
            <a:ext cx="2717684" cy="2029632"/>
          </a:xfrm>
          <a:custGeom>
            <a:avLst/>
            <a:gdLst>
              <a:gd name="connsiteX0" fmla="*/ 234007 w 3603279"/>
              <a:gd name="connsiteY0" fmla="*/ 0 h 2489703"/>
              <a:gd name="connsiteX1" fmla="*/ 3369272 w 3603279"/>
              <a:gd name="connsiteY1" fmla="*/ 0 h 2489703"/>
              <a:gd name="connsiteX2" fmla="*/ 3603279 w 3603279"/>
              <a:gd name="connsiteY2" fmla="*/ 234007 h 2489703"/>
              <a:gd name="connsiteX3" fmla="*/ 3603279 w 3603279"/>
              <a:gd name="connsiteY3" fmla="*/ 2255696 h 2489703"/>
              <a:gd name="connsiteX4" fmla="*/ 3369272 w 3603279"/>
              <a:gd name="connsiteY4" fmla="*/ 2489703 h 2489703"/>
              <a:gd name="connsiteX5" fmla="*/ 234007 w 3603279"/>
              <a:gd name="connsiteY5" fmla="*/ 2489703 h 2489703"/>
              <a:gd name="connsiteX6" fmla="*/ 0 w 3603279"/>
              <a:gd name="connsiteY6" fmla="*/ 2255696 h 2489703"/>
              <a:gd name="connsiteX7" fmla="*/ 0 w 3603279"/>
              <a:gd name="connsiteY7" fmla="*/ 234007 h 2489703"/>
              <a:gd name="connsiteX8" fmla="*/ 234007 w 3603279"/>
              <a:gd name="connsiteY8" fmla="*/ 0 h 2489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03279" h="2489703">
                <a:moveTo>
                  <a:pt x="234007" y="0"/>
                </a:moveTo>
                <a:lnTo>
                  <a:pt x="3369272" y="0"/>
                </a:lnTo>
                <a:cubicBezTo>
                  <a:pt x="3498510" y="0"/>
                  <a:pt x="3603279" y="104769"/>
                  <a:pt x="3603279" y="234007"/>
                </a:cubicBezTo>
                <a:lnTo>
                  <a:pt x="3603279" y="2255696"/>
                </a:lnTo>
                <a:cubicBezTo>
                  <a:pt x="3603279" y="2384934"/>
                  <a:pt x="3498510" y="2489703"/>
                  <a:pt x="3369272" y="2489703"/>
                </a:cubicBezTo>
                <a:lnTo>
                  <a:pt x="234007" y="2489703"/>
                </a:lnTo>
                <a:cubicBezTo>
                  <a:pt x="104769" y="2489703"/>
                  <a:pt x="0" y="2384934"/>
                  <a:pt x="0" y="2255696"/>
                </a:cubicBezTo>
                <a:lnTo>
                  <a:pt x="0" y="234007"/>
                </a:lnTo>
                <a:cubicBezTo>
                  <a:pt x="0" y="104769"/>
                  <a:pt x="104769" y="0"/>
                  <a:pt x="234007" y="0"/>
                </a:cubicBezTo>
                <a:close/>
              </a:path>
            </a:pathLst>
          </a:custGeom>
          <a:effectLst>
            <a:softEdge rad="31750"/>
          </a:effectLst>
        </p:spPr>
      </p:pic>
      <p:pic>
        <p:nvPicPr>
          <p:cNvPr id="26" name="Picture 25">
            <a:extLst>
              <a:ext uri="{FF2B5EF4-FFF2-40B4-BE49-F238E27FC236}">
                <a16:creationId xmlns:a16="http://schemas.microsoft.com/office/drawing/2014/main" id="{33DC4A90-A0C7-45BD-A2BB-778312F35938}"/>
              </a:ext>
            </a:extLst>
          </p:cNvPr>
          <p:cNvPicPr>
            <a:picLocks noChangeAspect="1"/>
          </p:cNvPicPr>
          <p:nvPr/>
        </p:nvPicPr>
        <p:blipFill>
          <a:blip r:embed="rId6"/>
          <a:srcRect l="52887" t="3639" r="3593" b="56389"/>
          <a:stretch>
            <a:fillRect/>
          </a:stretch>
        </p:blipFill>
        <p:spPr>
          <a:xfrm>
            <a:off x="3126827" y="2352024"/>
            <a:ext cx="2832241" cy="2029632"/>
          </a:xfrm>
          <a:custGeom>
            <a:avLst/>
            <a:gdLst>
              <a:gd name="connsiteX0" fmla="*/ 197782 w 3755165"/>
              <a:gd name="connsiteY0" fmla="*/ 0 h 2489703"/>
              <a:gd name="connsiteX1" fmla="*/ 3557383 w 3755165"/>
              <a:gd name="connsiteY1" fmla="*/ 0 h 2489703"/>
              <a:gd name="connsiteX2" fmla="*/ 3755165 w 3755165"/>
              <a:gd name="connsiteY2" fmla="*/ 197782 h 2489703"/>
              <a:gd name="connsiteX3" fmla="*/ 3755165 w 3755165"/>
              <a:gd name="connsiteY3" fmla="*/ 2291921 h 2489703"/>
              <a:gd name="connsiteX4" fmla="*/ 3557383 w 3755165"/>
              <a:gd name="connsiteY4" fmla="*/ 2489703 h 2489703"/>
              <a:gd name="connsiteX5" fmla="*/ 197782 w 3755165"/>
              <a:gd name="connsiteY5" fmla="*/ 2489703 h 2489703"/>
              <a:gd name="connsiteX6" fmla="*/ 0 w 3755165"/>
              <a:gd name="connsiteY6" fmla="*/ 2291921 h 2489703"/>
              <a:gd name="connsiteX7" fmla="*/ 0 w 3755165"/>
              <a:gd name="connsiteY7" fmla="*/ 197782 h 2489703"/>
              <a:gd name="connsiteX8" fmla="*/ 197782 w 3755165"/>
              <a:gd name="connsiteY8" fmla="*/ 0 h 2489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55165" h="2489703">
                <a:moveTo>
                  <a:pt x="197782" y="0"/>
                </a:moveTo>
                <a:lnTo>
                  <a:pt x="3557383" y="0"/>
                </a:lnTo>
                <a:cubicBezTo>
                  <a:pt x="3666615" y="0"/>
                  <a:pt x="3755165" y="88550"/>
                  <a:pt x="3755165" y="197782"/>
                </a:cubicBezTo>
                <a:lnTo>
                  <a:pt x="3755165" y="2291921"/>
                </a:lnTo>
                <a:cubicBezTo>
                  <a:pt x="3755165" y="2401153"/>
                  <a:pt x="3666615" y="2489703"/>
                  <a:pt x="3557383" y="2489703"/>
                </a:cubicBezTo>
                <a:lnTo>
                  <a:pt x="197782" y="2489703"/>
                </a:lnTo>
                <a:cubicBezTo>
                  <a:pt x="88550" y="2489703"/>
                  <a:pt x="0" y="2401153"/>
                  <a:pt x="0" y="2291921"/>
                </a:cubicBezTo>
                <a:lnTo>
                  <a:pt x="0" y="197782"/>
                </a:lnTo>
                <a:cubicBezTo>
                  <a:pt x="0" y="88550"/>
                  <a:pt x="88550" y="0"/>
                  <a:pt x="197782" y="0"/>
                </a:cubicBezTo>
                <a:close/>
              </a:path>
            </a:pathLst>
          </a:custGeom>
          <a:effectLst>
            <a:softEdge rad="31750"/>
          </a:effectLst>
        </p:spPr>
      </p:pic>
      <p:pic>
        <p:nvPicPr>
          <p:cNvPr id="25" name="Picture 24">
            <a:extLst>
              <a:ext uri="{FF2B5EF4-FFF2-40B4-BE49-F238E27FC236}">
                <a16:creationId xmlns:a16="http://schemas.microsoft.com/office/drawing/2014/main" id="{E3D17E0F-5906-4A60-AEDF-94A6A5359900}"/>
              </a:ext>
            </a:extLst>
          </p:cNvPr>
          <p:cNvPicPr>
            <a:picLocks noChangeAspect="1"/>
          </p:cNvPicPr>
          <p:nvPr/>
        </p:nvPicPr>
        <p:blipFill>
          <a:blip r:embed="rId6"/>
          <a:srcRect l="2692" t="54924" r="55548" b="5103"/>
          <a:stretch>
            <a:fillRect/>
          </a:stretch>
        </p:blipFill>
        <p:spPr>
          <a:xfrm>
            <a:off x="6177765" y="2370838"/>
            <a:ext cx="2717684" cy="2029632"/>
          </a:xfrm>
          <a:custGeom>
            <a:avLst/>
            <a:gdLst>
              <a:gd name="connsiteX0" fmla="*/ 234007 w 3603279"/>
              <a:gd name="connsiteY0" fmla="*/ 0 h 2489703"/>
              <a:gd name="connsiteX1" fmla="*/ 3369272 w 3603279"/>
              <a:gd name="connsiteY1" fmla="*/ 0 h 2489703"/>
              <a:gd name="connsiteX2" fmla="*/ 3603279 w 3603279"/>
              <a:gd name="connsiteY2" fmla="*/ 234007 h 2489703"/>
              <a:gd name="connsiteX3" fmla="*/ 3603279 w 3603279"/>
              <a:gd name="connsiteY3" fmla="*/ 2255696 h 2489703"/>
              <a:gd name="connsiteX4" fmla="*/ 3369272 w 3603279"/>
              <a:gd name="connsiteY4" fmla="*/ 2489703 h 2489703"/>
              <a:gd name="connsiteX5" fmla="*/ 234007 w 3603279"/>
              <a:gd name="connsiteY5" fmla="*/ 2489703 h 2489703"/>
              <a:gd name="connsiteX6" fmla="*/ 0 w 3603279"/>
              <a:gd name="connsiteY6" fmla="*/ 2255696 h 2489703"/>
              <a:gd name="connsiteX7" fmla="*/ 0 w 3603279"/>
              <a:gd name="connsiteY7" fmla="*/ 234007 h 2489703"/>
              <a:gd name="connsiteX8" fmla="*/ 234007 w 3603279"/>
              <a:gd name="connsiteY8" fmla="*/ 0 h 2489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03279" h="2489703">
                <a:moveTo>
                  <a:pt x="234007" y="0"/>
                </a:moveTo>
                <a:lnTo>
                  <a:pt x="3369272" y="0"/>
                </a:lnTo>
                <a:cubicBezTo>
                  <a:pt x="3498510" y="0"/>
                  <a:pt x="3603279" y="104769"/>
                  <a:pt x="3603279" y="234007"/>
                </a:cubicBezTo>
                <a:lnTo>
                  <a:pt x="3603279" y="2255696"/>
                </a:lnTo>
                <a:cubicBezTo>
                  <a:pt x="3603279" y="2384934"/>
                  <a:pt x="3498510" y="2489703"/>
                  <a:pt x="3369272" y="2489703"/>
                </a:cubicBezTo>
                <a:lnTo>
                  <a:pt x="234007" y="2489703"/>
                </a:lnTo>
                <a:cubicBezTo>
                  <a:pt x="104769" y="2489703"/>
                  <a:pt x="0" y="2384934"/>
                  <a:pt x="0" y="2255696"/>
                </a:cubicBezTo>
                <a:lnTo>
                  <a:pt x="0" y="234007"/>
                </a:lnTo>
                <a:cubicBezTo>
                  <a:pt x="0" y="104769"/>
                  <a:pt x="104769" y="0"/>
                  <a:pt x="234007" y="0"/>
                </a:cubicBezTo>
                <a:close/>
              </a:path>
            </a:pathLst>
          </a:custGeom>
          <a:effectLst>
            <a:softEdge rad="31750"/>
          </a:effectLst>
        </p:spPr>
      </p:pic>
      <p:pic>
        <p:nvPicPr>
          <p:cNvPr id="24" name="Picture 23">
            <a:extLst>
              <a:ext uri="{FF2B5EF4-FFF2-40B4-BE49-F238E27FC236}">
                <a16:creationId xmlns:a16="http://schemas.microsoft.com/office/drawing/2014/main" id="{3B072EF1-39E0-4B0A-975E-C9BE23F726D3}"/>
              </a:ext>
            </a:extLst>
          </p:cNvPr>
          <p:cNvPicPr>
            <a:picLocks noChangeAspect="1"/>
          </p:cNvPicPr>
          <p:nvPr/>
        </p:nvPicPr>
        <p:blipFill>
          <a:blip r:embed="rId6"/>
          <a:srcRect l="52974" t="55070" r="3505" b="4958"/>
          <a:stretch>
            <a:fillRect/>
          </a:stretch>
        </p:blipFill>
        <p:spPr>
          <a:xfrm>
            <a:off x="9114146" y="2375512"/>
            <a:ext cx="2832241" cy="2029632"/>
          </a:xfrm>
          <a:custGeom>
            <a:avLst/>
            <a:gdLst>
              <a:gd name="connsiteX0" fmla="*/ 197782 w 3755165"/>
              <a:gd name="connsiteY0" fmla="*/ 0 h 2489703"/>
              <a:gd name="connsiteX1" fmla="*/ 3557383 w 3755165"/>
              <a:gd name="connsiteY1" fmla="*/ 0 h 2489703"/>
              <a:gd name="connsiteX2" fmla="*/ 3755165 w 3755165"/>
              <a:gd name="connsiteY2" fmla="*/ 197782 h 2489703"/>
              <a:gd name="connsiteX3" fmla="*/ 3755165 w 3755165"/>
              <a:gd name="connsiteY3" fmla="*/ 2291921 h 2489703"/>
              <a:gd name="connsiteX4" fmla="*/ 3557383 w 3755165"/>
              <a:gd name="connsiteY4" fmla="*/ 2489703 h 2489703"/>
              <a:gd name="connsiteX5" fmla="*/ 197782 w 3755165"/>
              <a:gd name="connsiteY5" fmla="*/ 2489703 h 2489703"/>
              <a:gd name="connsiteX6" fmla="*/ 0 w 3755165"/>
              <a:gd name="connsiteY6" fmla="*/ 2291921 h 2489703"/>
              <a:gd name="connsiteX7" fmla="*/ 0 w 3755165"/>
              <a:gd name="connsiteY7" fmla="*/ 197782 h 2489703"/>
              <a:gd name="connsiteX8" fmla="*/ 197782 w 3755165"/>
              <a:gd name="connsiteY8" fmla="*/ 0 h 2489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55165" h="2489703">
                <a:moveTo>
                  <a:pt x="197782" y="0"/>
                </a:moveTo>
                <a:lnTo>
                  <a:pt x="3557383" y="0"/>
                </a:lnTo>
                <a:cubicBezTo>
                  <a:pt x="3666615" y="0"/>
                  <a:pt x="3755165" y="88550"/>
                  <a:pt x="3755165" y="197782"/>
                </a:cubicBezTo>
                <a:lnTo>
                  <a:pt x="3755165" y="2291921"/>
                </a:lnTo>
                <a:cubicBezTo>
                  <a:pt x="3755165" y="2401153"/>
                  <a:pt x="3666615" y="2489703"/>
                  <a:pt x="3557383" y="2489703"/>
                </a:cubicBezTo>
                <a:lnTo>
                  <a:pt x="197782" y="2489703"/>
                </a:lnTo>
                <a:cubicBezTo>
                  <a:pt x="88550" y="2489703"/>
                  <a:pt x="0" y="2401153"/>
                  <a:pt x="0" y="2291921"/>
                </a:cubicBezTo>
                <a:lnTo>
                  <a:pt x="0" y="197782"/>
                </a:lnTo>
                <a:cubicBezTo>
                  <a:pt x="0" y="88550"/>
                  <a:pt x="88550" y="0"/>
                  <a:pt x="197782" y="0"/>
                </a:cubicBezTo>
                <a:close/>
              </a:path>
            </a:pathLst>
          </a:custGeom>
          <a:effectLst>
            <a:softEdge rad="31750"/>
          </a:effectLst>
        </p:spPr>
      </p:pic>
      <p:sp>
        <p:nvSpPr>
          <p:cNvPr id="18" name="TextBox 17">
            <a:extLst>
              <a:ext uri="{FF2B5EF4-FFF2-40B4-BE49-F238E27FC236}">
                <a16:creationId xmlns:a16="http://schemas.microsoft.com/office/drawing/2014/main" id="{251DB6C5-A163-486F-BAAE-E8BA5C20A0DC}"/>
              </a:ext>
            </a:extLst>
          </p:cNvPr>
          <p:cNvSpPr txBox="1"/>
          <p:nvPr/>
        </p:nvSpPr>
        <p:spPr>
          <a:xfrm>
            <a:off x="1050740" y="604416"/>
            <a:ext cx="4511859" cy="707886"/>
          </a:xfrm>
          <a:prstGeom prst="rect">
            <a:avLst/>
          </a:prstGeom>
          <a:noFill/>
        </p:spPr>
        <p:txBody>
          <a:bodyPr wrap="square">
            <a:spAutoFit/>
          </a:bodyPr>
          <a:lstStyle/>
          <a:p>
            <a:pPr algn="just"/>
            <a:r>
              <a:rPr lang="en-US" sz="4000" b="1" dirty="0">
                <a:solidFill>
                  <a:srgbClr val="FF8A1A"/>
                </a:solidFill>
                <a:latin typeface="HP-167" panose="020B0803050302020204" pitchFamily="34" charset="0"/>
                <a:ea typeface="Arial-Rounded" panose="020B0500000000000000" pitchFamily="34" charset="0"/>
                <a:cs typeface="Arial-Rounded" panose="020B0500000000000000" pitchFamily="34" charset="0"/>
              </a:rPr>
              <a:t>2</a:t>
            </a:r>
            <a:r>
              <a:rPr lang="en-US" sz="4000" b="1">
                <a:solidFill>
                  <a:srgbClr val="FF8A1A"/>
                </a:solidFill>
                <a:latin typeface="HP-167" panose="020B0803050302020204" pitchFamily="34" charset="0"/>
                <a:ea typeface="Arial-Rounded" panose="020B0500000000000000" pitchFamily="34" charset="0"/>
                <a:cs typeface="Arial-Rounded" panose="020B0500000000000000" pitchFamily="34" charset="0"/>
              </a:rPr>
              <a:t>. </a:t>
            </a:r>
            <a:r>
              <a:rPr lang="en-US" sz="4000" b="1"/>
              <a:t>Nghe kể chuyện.</a:t>
            </a:r>
            <a:endParaRPr lang="en-US" sz="4000" b="1" kern="0">
              <a:solidFill>
                <a:schemeClr val="tx1">
                  <a:lumMod val="75000"/>
                  <a:lumOff val="25000"/>
                </a:schemeClr>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2" name="B25-HAI ANH EM">
            <a:hlinkClick r:id="" action="ppaction://media"/>
            <a:extLst>
              <a:ext uri="{FF2B5EF4-FFF2-40B4-BE49-F238E27FC236}">
                <a16:creationId xmlns:a16="http://schemas.microsoft.com/office/drawing/2014/main" id="{6D7AB9E3-2542-4166-A341-859D86DF88F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822630" y="5116578"/>
            <a:ext cx="609600" cy="609600"/>
          </a:xfrm>
          <a:prstGeom prst="rect">
            <a:avLst/>
          </a:prstGeom>
        </p:spPr>
      </p:pic>
    </p:spTree>
    <p:extLst>
      <p:ext uri="{BB962C8B-B14F-4D97-AF65-F5344CB8AC3E}">
        <p14:creationId xmlns:p14="http://schemas.microsoft.com/office/powerpoint/2010/main" val="12667693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18"/>
                                        </p:tgtEl>
                                        <p:attrNameLst>
                                          <p:attrName>style.visibility</p:attrName>
                                        </p:attrNameLst>
                                      </p:cBhvr>
                                      <p:to>
                                        <p:strVal val="visible"/>
                                      </p:to>
                                    </p:set>
                                    <p:anim calcmode="lin" valueType="num">
                                      <p:cBhvr>
                                        <p:cTn id="7" dur="250" fill="hold"/>
                                        <p:tgtEl>
                                          <p:spTgt spid="18"/>
                                        </p:tgtEl>
                                        <p:attrNameLst>
                                          <p:attrName>ppt_x</p:attrName>
                                        </p:attrNameLst>
                                      </p:cBhvr>
                                      <p:tavLst>
                                        <p:tav tm="0">
                                          <p:val>
                                            <p:strVal val="#ppt_x"/>
                                          </p:val>
                                        </p:tav>
                                        <p:tav tm="50000">
                                          <p:val>
                                            <p:strVal val="#ppt_x+.1"/>
                                          </p:val>
                                        </p:tav>
                                        <p:tav tm="100000">
                                          <p:val>
                                            <p:strVal val="#ppt_x"/>
                                          </p:val>
                                        </p:tav>
                                      </p:tavLst>
                                    </p:anim>
                                    <p:anim calcmode="lin" valueType="num">
                                      <p:cBhvr>
                                        <p:cTn id="8" dur="250" fill="hold"/>
                                        <p:tgtEl>
                                          <p:spTgt spid="18"/>
                                        </p:tgtEl>
                                        <p:attrNameLst>
                                          <p:attrName>ppt_y</p:attrName>
                                        </p:attrNameLst>
                                      </p:cBhvr>
                                      <p:tavLst>
                                        <p:tav tm="0">
                                          <p:val>
                                            <p:strVal val="#ppt_y"/>
                                          </p:val>
                                        </p:tav>
                                        <p:tav tm="100000">
                                          <p:val>
                                            <p:strVal val="#ppt_y"/>
                                          </p:val>
                                        </p:tav>
                                      </p:tavLst>
                                    </p:anim>
                                    <p:anim calcmode="lin" valueType="num">
                                      <p:cBhvr>
                                        <p:cTn id="9" dur="250" fill="hold"/>
                                        <p:tgtEl>
                                          <p:spTgt spid="18"/>
                                        </p:tgtEl>
                                        <p:attrNameLst>
                                          <p:attrName>ppt_h</p:attrName>
                                        </p:attrNameLst>
                                      </p:cBhvr>
                                      <p:tavLst>
                                        <p:tav tm="0">
                                          <p:val>
                                            <p:strVal val="#ppt_h/10"/>
                                          </p:val>
                                        </p:tav>
                                        <p:tav tm="50000">
                                          <p:val>
                                            <p:strVal val="#ppt_h+.01"/>
                                          </p:val>
                                        </p:tav>
                                        <p:tav tm="100000">
                                          <p:val>
                                            <p:strVal val="#ppt_h"/>
                                          </p:val>
                                        </p:tav>
                                      </p:tavLst>
                                    </p:anim>
                                    <p:anim calcmode="lin" valueType="num">
                                      <p:cBhvr>
                                        <p:cTn id="10" dur="250" fill="hold"/>
                                        <p:tgtEl>
                                          <p:spTgt spid="1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250" tmFilter="0,0; .5, 1; 1, 1"/>
                                        <p:tgtEl>
                                          <p:spTgt spid="18"/>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51"/>
                                        </p:tgtEl>
                                        <p:attrNameLst>
                                          <p:attrName>style.visibility</p:attrName>
                                        </p:attrNameLst>
                                      </p:cBhvr>
                                      <p:to>
                                        <p:strVal val="visible"/>
                                      </p:to>
                                    </p:set>
                                    <p:anim calcmode="lin" valueType="num">
                                      <p:cBhvr additive="base">
                                        <p:cTn id="16" dur="500" fill="hold"/>
                                        <p:tgtEl>
                                          <p:spTgt spid="51"/>
                                        </p:tgtEl>
                                        <p:attrNameLst>
                                          <p:attrName>ppt_x</p:attrName>
                                        </p:attrNameLst>
                                      </p:cBhvr>
                                      <p:tavLst>
                                        <p:tav tm="0">
                                          <p:val>
                                            <p:strVal val="#ppt_x"/>
                                          </p:val>
                                        </p:tav>
                                        <p:tav tm="100000">
                                          <p:val>
                                            <p:strVal val="#ppt_x"/>
                                          </p:val>
                                        </p:tav>
                                      </p:tavLst>
                                    </p:anim>
                                    <p:anim calcmode="lin" valueType="num">
                                      <p:cBhvr additive="base">
                                        <p:cTn id="17" dur="500" fill="hold"/>
                                        <p:tgtEl>
                                          <p:spTgt spid="51"/>
                                        </p:tgtEl>
                                        <p:attrNameLst>
                                          <p:attrName>ppt_y</p:attrName>
                                        </p:attrNameLst>
                                      </p:cBhvr>
                                      <p:tavLst>
                                        <p:tav tm="0">
                                          <p:val>
                                            <p:strVal val="1+#ppt_h/2"/>
                                          </p:val>
                                        </p:tav>
                                        <p:tav tm="100000">
                                          <p:val>
                                            <p:strVal val="#ppt_y"/>
                                          </p:val>
                                        </p:tav>
                                      </p:tavLst>
                                    </p:anim>
                                  </p:childTnLst>
                                </p:cTn>
                              </p:par>
                            </p:childTnLst>
                          </p:cTn>
                        </p:par>
                        <p:par>
                          <p:cTn id="18" fill="hold">
                            <p:stCondLst>
                              <p:cond delay="500"/>
                            </p:stCondLst>
                            <p:childTnLst>
                              <p:par>
                                <p:cTn id="19" presetID="2" presetClass="entr" presetSubtype="4" fill="hold" nodeType="after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additive="base">
                                        <p:cTn id="21" dur="500" fill="hold"/>
                                        <p:tgtEl>
                                          <p:spTgt spid="27"/>
                                        </p:tgtEl>
                                        <p:attrNameLst>
                                          <p:attrName>ppt_x</p:attrName>
                                        </p:attrNameLst>
                                      </p:cBhvr>
                                      <p:tavLst>
                                        <p:tav tm="0">
                                          <p:val>
                                            <p:strVal val="#ppt_x"/>
                                          </p:val>
                                        </p:tav>
                                        <p:tav tm="100000">
                                          <p:val>
                                            <p:strVal val="#ppt_x"/>
                                          </p:val>
                                        </p:tav>
                                      </p:tavLst>
                                    </p:anim>
                                    <p:anim calcmode="lin" valueType="num">
                                      <p:cBhvr additive="base">
                                        <p:cTn id="22" dur="500" fill="hold"/>
                                        <p:tgtEl>
                                          <p:spTgt spid="27"/>
                                        </p:tgtEl>
                                        <p:attrNameLst>
                                          <p:attrName>ppt_y</p:attrName>
                                        </p:attrNameLst>
                                      </p:cBhvr>
                                      <p:tavLst>
                                        <p:tav tm="0">
                                          <p:val>
                                            <p:strVal val="1+#ppt_h/2"/>
                                          </p:val>
                                        </p:tav>
                                        <p:tav tm="100000">
                                          <p:val>
                                            <p:strVal val="#ppt_y"/>
                                          </p:val>
                                        </p:tav>
                                      </p:tavLst>
                                    </p:anim>
                                  </p:childTnLst>
                                </p:cTn>
                              </p:par>
                            </p:childTnLst>
                          </p:cTn>
                        </p:par>
                        <p:par>
                          <p:cTn id="23" fill="hold">
                            <p:stCondLst>
                              <p:cond delay="1000"/>
                            </p:stCondLst>
                            <p:childTnLst>
                              <p:par>
                                <p:cTn id="24" presetID="2" presetClass="entr" presetSubtype="4" fill="hold" nodeType="afterEffect">
                                  <p:stCondLst>
                                    <p:cond delay="0"/>
                                  </p:stCondLst>
                                  <p:childTnLst>
                                    <p:set>
                                      <p:cBhvr>
                                        <p:cTn id="25" dur="1" fill="hold">
                                          <p:stCondLst>
                                            <p:cond delay="0"/>
                                          </p:stCondLst>
                                        </p:cTn>
                                        <p:tgtEl>
                                          <p:spTgt spid="26"/>
                                        </p:tgtEl>
                                        <p:attrNameLst>
                                          <p:attrName>style.visibility</p:attrName>
                                        </p:attrNameLst>
                                      </p:cBhvr>
                                      <p:to>
                                        <p:strVal val="visible"/>
                                      </p:to>
                                    </p:set>
                                    <p:anim calcmode="lin" valueType="num">
                                      <p:cBhvr additive="base">
                                        <p:cTn id="26" dur="500" fill="hold"/>
                                        <p:tgtEl>
                                          <p:spTgt spid="26"/>
                                        </p:tgtEl>
                                        <p:attrNameLst>
                                          <p:attrName>ppt_x</p:attrName>
                                        </p:attrNameLst>
                                      </p:cBhvr>
                                      <p:tavLst>
                                        <p:tav tm="0">
                                          <p:val>
                                            <p:strVal val="#ppt_x"/>
                                          </p:val>
                                        </p:tav>
                                        <p:tav tm="100000">
                                          <p:val>
                                            <p:strVal val="#ppt_x"/>
                                          </p:val>
                                        </p:tav>
                                      </p:tavLst>
                                    </p:anim>
                                    <p:anim calcmode="lin" valueType="num">
                                      <p:cBhvr additive="base">
                                        <p:cTn id="27" dur="500" fill="hold"/>
                                        <p:tgtEl>
                                          <p:spTgt spid="26"/>
                                        </p:tgtEl>
                                        <p:attrNameLst>
                                          <p:attrName>ppt_y</p:attrName>
                                        </p:attrNameLst>
                                      </p:cBhvr>
                                      <p:tavLst>
                                        <p:tav tm="0">
                                          <p:val>
                                            <p:strVal val="1+#ppt_h/2"/>
                                          </p:val>
                                        </p:tav>
                                        <p:tav tm="100000">
                                          <p:val>
                                            <p:strVal val="#ppt_y"/>
                                          </p:val>
                                        </p:tav>
                                      </p:tavLst>
                                    </p:anim>
                                  </p:childTnLst>
                                </p:cTn>
                              </p:par>
                            </p:childTnLst>
                          </p:cTn>
                        </p:par>
                        <p:par>
                          <p:cTn id="28" fill="hold">
                            <p:stCondLst>
                              <p:cond delay="1500"/>
                            </p:stCondLst>
                            <p:childTnLst>
                              <p:par>
                                <p:cTn id="29" presetID="2" presetClass="entr" presetSubtype="4" fill="hold" nodeType="afterEffect">
                                  <p:stCondLst>
                                    <p:cond delay="0"/>
                                  </p:stCondLst>
                                  <p:childTnLst>
                                    <p:set>
                                      <p:cBhvr>
                                        <p:cTn id="30" dur="1" fill="hold">
                                          <p:stCondLst>
                                            <p:cond delay="0"/>
                                          </p:stCondLst>
                                        </p:cTn>
                                        <p:tgtEl>
                                          <p:spTgt spid="25"/>
                                        </p:tgtEl>
                                        <p:attrNameLst>
                                          <p:attrName>style.visibility</p:attrName>
                                        </p:attrNameLst>
                                      </p:cBhvr>
                                      <p:to>
                                        <p:strVal val="visible"/>
                                      </p:to>
                                    </p:set>
                                    <p:anim calcmode="lin" valueType="num">
                                      <p:cBhvr additive="base">
                                        <p:cTn id="31" dur="500" fill="hold"/>
                                        <p:tgtEl>
                                          <p:spTgt spid="25"/>
                                        </p:tgtEl>
                                        <p:attrNameLst>
                                          <p:attrName>ppt_x</p:attrName>
                                        </p:attrNameLst>
                                      </p:cBhvr>
                                      <p:tavLst>
                                        <p:tav tm="0">
                                          <p:val>
                                            <p:strVal val="#ppt_x"/>
                                          </p:val>
                                        </p:tav>
                                        <p:tav tm="100000">
                                          <p:val>
                                            <p:strVal val="#ppt_x"/>
                                          </p:val>
                                        </p:tav>
                                      </p:tavLst>
                                    </p:anim>
                                    <p:anim calcmode="lin" valueType="num">
                                      <p:cBhvr additive="base">
                                        <p:cTn id="32" dur="500" fill="hold"/>
                                        <p:tgtEl>
                                          <p:spTgt spid="25"/>
                                        </p:tgtEl>
                                        <p:attrNameLst>
                                          <p:attrName>ppt_y</p:attrName>
                                        </p:attrNameLst>
                                      </p:cBhvr>
                                      <p:tavLst>
                                        <p:tav tm="0">
                                          <p:val>
                                            <p:strVal val="1+#ppt_h/2"/>
                                          </p:val>
                                        </p:tav>
                                        <p:tav tm="100000">
                                          <p:val>
                                            <p:strVal val="#ppt_y"/>
                                          </p:val>
                                        </p:tav>
                                      </p:tavLst>
                                    </p:anim>
                                  </p:childTnLst>
                                </p:cTn>
                              </p:par>
                            </p:childTnLst>
                          </p:cTn>
                        </p:par>
                        <p:par>
                          <p:cTn id="33" fill="hold">
                            <p:stCondLst>
                              <p:cond delay="2000"/>
                            </p:stCondLst>
                            <p:childTnLst>
                              <p:par>
                                <p:cTn id="34" presetID="2" presetClass="entr" presetSubtype="4" fill="hold" nodeType="afterEffect">
                                  <p:stCondLst>
                                    <p:cond delay="0"/>
                                  </p:stCondLst>
                                  <p:childTnLst>
                                    <p:set>
                                      <p:cBhvr>
                                        <p:cTn id="35" dur="1" fill="hold">
                                          <p:stCondLst>
                                            <p:cond delay="0"/>
                                          </p:stCondLst>
                                        </p:cTn>
                                        <p:tgtEl>
                                          <p:spTgt spid="24"/>
                                        </p:tgtEl>
                                        <p:attrNameLst>
                                          <p:attrName>style.visibility</p:attrName>
                                        </p:attrNameLst>
                                      </p:cBhvr>
                                      <p:to>
                                        <p:strVal val="visible"/>
                                      </p:to>
                                    </p:set>
                                    <p:anim calcmode="lin" valueType="num">
                                      <p:cBhvr additive="base">
                                        <p:cTn id="36" dur="500" fill="hold"/>
                                        <p:tgtEl>
                                          <p:spTgt spid="24"/>
                                        </p:tgtEl>
                                        <p:attrNameLst>
                                          <p:attrName>ppt_x</p:attrName>
                                        </p:attrNameLst>
                                      </p:cBhvr>
                                      <p:tavLst>
                                        <p:tav tm="0">
                                          <p:val>
                                            <p:strVal val="#ppt_x"/>
                                          </p:val>
                                        </p:tav>
                                        <p:tav tm="100000">
                                          <p:val>
                                            <p:strVal val="#ppt_x"/>
                                          </p:val>
                                        </p:tav>
                                      </p:tavLst>
                                    </p:anim>
                                    <p:anim calcmode="lin" valueType="num">
                                      <p:cBhvr additive="base">
                                        <p:cTn id="37"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2"/>
                                        </p:tgtEl>
                                        <p:attrNameLst>
                                          <p:attrName>style.visibility</p:attrName>
                                        </p:attrNameLst>
                                      </p:cBhvr>
                                      <p:to>
                                        <p:strVal val="visible"/>
                                      </p:to>
                                    </p:set>
                                    <p:anim calcmode="lin" valueType="num">
                                      <p:cBhvr additive="base">
                                        <p:cTn id="42" dur="500" fill="hold"/>
                                        <p:tgtEl>
                                          <p:spTgt spid="2"/>
                                        </p:tgtEl>
                                        <p:attrNameLst>
                                          <p:attrName>ppt_x</p:attrName>
                                        </p:attrNameLst>
                                      </p:cBhvr>
                                      <p:tavLst>
                                        <p:tav tm="0">
                                          <p:val>
                                            <p:strVal val="#ppt_x"/>
                                          </p:val>
                                        </p:tav>
                                        <p:tav tm="100000">
                                          <p:val>
                                            <p:strVal val="#ppt_x"/>
                                          </p:val>
                                        </p:tav>
                                      </p:tavLst>
                                    </p:anim>
                                    <p:anim calcmode="lin" valueType="num">
                                      <p:cBhvr additive="base">
                                        <p:cTn id="4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44" display="0">
                  <p:stCondLst>
                    <p:cond delay="indefinite"/>
                  </p:stCondLst>
                  <p:endCondLst>
                    <p:cond evt="onStopAudio" delay="0">
                      <p:tgtEl>
                        <p:sldTgt/>
                      </p:tgtEl>
                    </p:cond>
                  </p:endCondLst>
                </p:cTn>
                <p:tgtEl>
                  <p:spTgt spid="2"/>
                </p:tgtEl>
              </p:cMediaNode>
            </p:audio>
          </p:childTnLst>
        </p:cTn>
      </p:par>
    </p:tnLst>
    <p:bldLst>
      <p:bldP spid="51" grpId="0"/>
      <p:bldP spid="1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9">
            <a:extLst>
              <a:ext uri="{FF2B5EF4-FFF2-40B4-BE49-F238E27FC236}">
                <a16:creationId xmlns:a16="http://schemas.microsoft.com/office/drawing/2014/main" id="{34B3C81A-3E8F-4306-9710-1FABF64B052A}"/>
              </a:ext>
            </a:extLst>
          </p:cNvPr>
          <p:cNvGrpSpPr/>
          <p:nvPr/>
        </p:nvGrpSpPr>
        <p:grpSpPr>
          <a:xfrm>
            <a:off x="2156623" y="177048"/>
            <a:ext cx="7620000" cy="408341"/>
            <a:chOff x="2286000" y="530480"/>
            <a:chExt cx="7620000" cy="408341"/>
          </a:xfrm>
        </p:grpSpPr>
        <p:sp>
          <p:nvSpPr>
            <p:cNvPr id="32" name="5">
              <a:extLst>
                <a:ext uri="{FF2B5EF4-FFF2-40B4-BE49-F238E27FC236}">
                  <a16:creationId xmlns:a16="http://schemas.microsoft.com/office/drawing/2014/main" id="{B93C1153-98EF-4239-A866-5F9C77EF7E5D}"/>
                </a:ext>
              </a:extLst>
            </p:cNvPr>
            <p:cNvSpPr/>
            <p:nvPr/>
          </p:nvSpPr>
          <p:spPr>
            <a:xfrm>
              <a:off x="2286000" y="530480"/>
              <a:ext cx="7620000" cy="385730"/>
            </a:xfrm>
            <a:prstGeom prst="rect">
              <a:avLst/>
            </a:prstGeom>
            <a:solidFill>
              <a:srgbClr val="D697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4" name="6">
              <a:extLst>
                <a:ext uri="{FF2B5EF4-FFF2-40B4-BE49-F238E27FC236}">
                  <a16:creationId xmlns:a16="http://schemas.microsoft.com/office/drawing/2014/main" id="{691F171E-44F8-49FC-821F-D48F6DDF864B}"/>
                </a:ext>
              </a:extLst>
            </p:cNvPr>
            <p:cNvSpPr txBox="1"/>
            <p:nvPr/>
          </p:nvSpPr>
          <p:spPr>
            <a:xfrm>
              <a:off x="4298739" y="538711"/>
              <a:ext cx="3916137" cy="400110"/>
            </a:xfrm>
            <a:prstGeom prst="rect">
              <a:avLst/>
            </a:prstGeom>
            <a:noFill/>
            <a:ln>
              <a:noFill/>
            </a:ln>
          </p:spPr>
          <p:txBody>
            <a:bodyPr wrap="square" rtlCol="0">
              <a:spAutoFit/>
            </a:bodyPr>
            <a:lstStyle/>
            <a:p>
              <a:pPr algn="dist"/>
              <a:r>
                <a:rPr lang="en-US" altLang="zh-CN" sz="2000">
                  <a:solidFill>
                    <a:schemeClr val="bg1"/>
                  </a:solidFill>
                  <a:latin typeface="HP-167" panose="020B0803050302020204" pitchFamily="34" charset="0"/>
                  <a:ea typeface="Arial-Rounded" panose="020B0500000000000000" pitchFamily="34" charset="0"/>
                  <a:cs typeface="Arial-Rounded" panose="020B0500000000000000" pitchFamily="34" charset="0"/>
                  <a:sym typeface="+mn-lt"/>
                </a:rPr>
                <a:t>KỂ CHUYỆN: HAI ANH EM</a:t>
              </a:r>
              <a:endParaRPr lang="zh-CN" altLang="en-US" sz="2000" dirty="0">
                <a:solidFill>
                  <a:schemeClr val="bg1"/>
                </a:solidFill>
                <a:latin typeface="HP-167" panose="020B0803050302020204" pitchFamily="34" charset="0"/>
                <a:ea typeface="Arial-Rounded" panose="020B0500000000000000" pitchFamily="34" charset="0"/>
                <a:cs typeface="Arial-Rounded" panose="020B0500000000000000" pitchFamily="34" charset="0"/>
                <a:sym typeface="+mn-lt"/>
              </a:endParaRPr>
            </a:p>
          </p:txBody>
        </p:sp>
      </p:grpSp>
      <p:grpSp>
        <p:nvGrpSpPr>
          <p:cNvPr id="35" name="Group 34">
            <a:extLst>
              <a:ext uri="{FF2B5EF4-FFF2-40B4-BE49-F238E27FC236}">
                <a16:creationId xmlns:a16="http://schemas.microsoft.com/office/drawing/2014/main" id="{93DD11C8-97E1-43BB-8E58-E4428A0F13E5}"/>
              </a:ext>
            </a:extLst>
          </p:cNvPr>
          <p:cNvGrpSpPr/>
          <p:nvPr/>
        </p:nvGrpSpPr>
        <p:grpSpPr>
          <a:xfrm>
            <a:off x="179560" y="186454"/>
            <a:ext cx="874198" cy="1068901"/>
            <a:chOff x="253799" y="259752"/>
            <a:chExt cx="874198" cy="1068901"/>
          </a:xfrm>
        </p:grpSpPr>
        <p:sp>
          <p:nvSpPr>
            <p:cNvPr id="48" name="51">
              <a:extLst>
                <a:ext uri="{FF2B5EF4-FFF2-40B4-BE49-F238E27FC236}">
                  <a16:creationId xmlns:a16="http://schemas.microsoft.com/office/drawing/2014/main" id="{0AE3F855-2DC4-472B-8AF0-F1ED382A871B}"/>
                </a:ext>
              </a:extLst>
            </p:cNvPr>
            <p:cNvSpPr/>
            <p:nvPr/>
          </p:nvSpPr>
          <p:spPr>
            <a:xfrm>
              <a:off x="253799" y="259752"/>
              <a:ext cx="571915" cy="891155"/>
            </a:xfrm>
            <a:prstGeom prst="rect">
              <a:avLst/>
            </a:prstGeom>
            <a:solidFill>
              <a:srgbClr val="D697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pic>
          <p:nvPicPr>
            <p:cNvPr id="49" name="Picture 48">
              <a:extLst>
                <a:ext uri="{FF2B5EF4-FFF2-40B4-BE49-F238E27FC236}">
                  <a16:creationId xmlns:a16="http://schemas.microsoft.com/office/drawing/2014/main" id="{B91AE7FA-089D-4525-9B1D-C59F39B5059B}"/>
                </a:ext>
              </a:extLst>
            </p:cNvPr>
            <p:cNvPicPr>
              <a:picLocks noChangeAspect="1"/>
            </p:cNvPicPr>
            <p:nvPr userDrawn="1"/>
          </p:nvPicPr>
          <p:blipFill>
            <a:blip r:embed="rId3"/>
            <a:stretch>
              <a:fillRect/>
            </a:stretch>
          </p:blipFill>
          <p:spPr>
            <a:xfrm>
              <a:off x="443945" y="644601"/>
              <a:ext cx="684052" cy="684052"/>
            </a:xfrm>
            <a:prstGeom prst="rect">
              <a:avLst/>
            </a:prstGeom>
          </p:spPr>
        </p:pic>
      </p:grpSp>
      <p:sp>
        <p:nvSpPr>
          <p:cNvPr id="51" name="TextBox 50">
            <a:extLst>
              <a:ext uri="{FF2B5EF4-FFF2-40B4-BE49-F238E27FC236}">
                <a16:creationId xmlns:a16="http://schemas.microsoft.com/office/drawing/2014/main" id="{EEA8ECC3-6EF6-4EAE-B6D2-EE9955105526}"/>
              </a:ext>
            </a:extLst>
          </p:cNvPr>
          <p:cNvSpPr txBox="1"/>
          <p:nvPr/>
        </p:nvSpPr>
        <p:spPr>
          <a:xfrm>
            <a:off x="3897102" y="1447800"/>
            <a:ext cx="4397795" cy="646331"/>
          </a:xfrm>
          <a:prstGeom prst="rect">
            <a:avLst/>
          </a:prstGeom>
          <a:noFill/>
        </p:spPr>
        <p:txBody>
          <a:bodyPr wrap="square" rtlCol="0">
            <a:spAutoFit/>
          </a:bodyPr>
          <a:lstStyle/>
          <a:p>
            <a:pPr algn="ctr"/>
            <a:r>
              <a:rPr lang="en-US" sz="3600">
                <a:solidFill>
                  <a:srgbClr val="DA172C"/>
                </a:solidFill>
                <a:latin typeface="HP-167" panose="020B0803050302020204" pitchFamily="34" charset="0"/>
              </a:rPr>
              <a:t>Hai anh em</a:t>
            </a:r>
            <a:endParaRPr lang="en-US" sz="3600" dirty="0">
              <a:solidFill>
                <a:srgbClr val="DA172C"/>
              </a:solidFill>
              <a:latin typeface="HP-167" panose="020B0803050302020204" pitchFamily="34" charset="0"/>
            </a:endParaRPr>
          </a:p>
        </p:txBody>
      </p:sp>
      <p:sp>
        <p:nvSpPr>
          <p:cNvPr id="15" name="TextBox 14">
            <a:extLst>
              <a:ext uri="{FF2B5EF4-FFF2-40B4-BE49-F238E27FC236}">
                <a16:creationId xmlns:a16="http://schemas.microsoft.com/office/drawing/2014/main" id="{ADA5881C-6AD8-47B1-BFA3-1E1206407E4B}"/>
              </a:ext>
            </a:extLst>
          </p:cNvPr>
          <p:cNvSpPr txBox="1"/>
          <p:nvPr/>
        </p:nvSpPr>
        <p:spPr>
          <a:xfrm>
            <a:off x="1050740" y="604416"/>
            <a:ext cx="10684060" cy="707886"/>
          </a:xfrm>
          <a:prstGeom prst="rect">
            <a:avLst/>
          </a:prstGeom>
          <a:noFill/>
        </p:spPr>
        <p:txBody>
          <a:bodyPr wrap="square">
            <a:spAutoFit/>
          </a:bodyPr>
          <a:lstStyle/>
          <a:p>
            <a:pPr algn="just"/>
            <a:r>
              <a:rPr lang="en-US" sz="4000" b="1" dirty="0">
                <a:solidFill>
                  <a:srgbClr val="FF8A1A"/>
                </a:solidFill>
                <a:latin typeface="HP-167" panose="020B0803050302020204" pitchFamily="34" charset="0"/>
                <a:ea typeface="Arial-Rounded" panose="020B0500000000000000" pitchFamily="34" charset="0"/>
                <a:cs typeface="Arial-Rounded" panose="020B0500000000000000" pitchFamily="34" charset="0"/>
              </a:rPr>
              <a:t>3</a:t>
            </a:r>
            <a:r>
              <a:rPr lang="en-US" sz="4000" b="1">
                <a:solidFill>
                  <a:srgbClr val="FF8A1A"/>
                </a:solidFill>
                <a:latin typeface="HP-167" panose="020B0803050302020204" pitchFamily="34" charset="0"/>
                <a:ea typeface="Arial-Rounded" panose="020B0500000000000000" pitchFamily="34" charset="0"/>
                <a:cs typeface="Arial-Rounded" panose="020B0500000000000000" pitchFamily="34" charset="0"/>
              </a:rPr>
              <a:t>.</a:t>
            </a:r>
            <a:r>
              <a:rPr lang="en-US" sz="3200" b="1">
                <a:solidFill>
                  <a:srgbClr val="FF8A1A"/>
                </a:solidFill>
                <a:latin typeface="HP-167" panose="020B0803050302020204" pitchFamily="34" charset="0"/>
                <a:ea typeface="Arial-Rounded" panose="020B0500000000000000" pitchFamily="34" charset="0"/>
                <a:cs typeface="Arial-Rounded" panose="020B0500000000000000" pitchFamily="34" charset="0"/>
              </a:rPr>
              <a:t> </a:t>
            </a:r>
            <a:r>
              <a:rPr lang="en-US" sz="4000" b="1"/>
              <a:t>Chọn kể 1 – 2 đoạn của câu chuyện theo tranh</a:t>
            </a:r>
            <a:endParaRPr lang="en-US" sz="4000" b="1" kern="0">
              <a:solidFill>
                <a:schemeClr val="tx1">
                  <a:lumMod val="75000"/>
                  <a:lumOff val="25000"/>
                </a:schemeClr>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nvGrpSpPr>
          <p:cNvPr id="3" name="Group 2">
            <a:extLst>
              <a:ext uri="{FF2B5EF4-FFF2-40B4-BE49-F238E27FC236}">
                <a16:creationId xmlns:a16="http://schemas.microsoft.com/office/drawing/2014/main" id="{B88EEA05-5B26-4215-8072-DF57175F73BC}"/>
              </a:ext>
            </a:extLst>
          </p:cNvPr>
          <p:cNvGrpSpPr/>
          <p:nvPr/>
        </p:nvGrpSpPr>
        <p:grpSpPr>
          <a:xfrm>
            <a:off x="190446" y="2351227"/>
            <a:ext cx="11755941" cy="3592373"/>
            <a:chOff x="190446" y="2351227"/>
            <a:chExt cx="11755941" cy="3592373"/>
          </a:xfrm>
        </p:grpSpPr>
        <p:sp>
          <p:nvSpPr>
            <p:cNvPr id="16" name="TextBox 15">
              <a:extLst>
                <a:ext uri="{FF2B5EF4-FFF2-40B4-BE49-F238E27FC236}">
                  <a16:creationId xmlns:a16="http://schemas.microsoft.com/office/drawing/2014/main" id="{AB1BF69C-D7D9-44BF-AEF0-6A4E76938FBD}"/>
                </a:ext>
              </a:extLst>
            </p:cNvPr>
            <p:cNvSpPr txBox="1"/>
            <p:nvPr/>
          </p:nvSpPr>
          <p:spPr>
            <a:xfrm>
              <a:off x="369706" y="4558605"/>
              <a:ext cx="2697263" cy="1384995"/>
            </a:xfrm>
            <a:prstGeom prst="rect">
              <a:avLst/>
            </a:prstGeom>
            <a:noFill/>
          </p:spPr>
          <p:txBody>
            <a:bodyPr wrap="square">
              <a:spAutoFit/>
            </a:bodyPr>
            <a:lstStyle/>
            <a:p>
              <a:pPr algn="ctr"/>
              <a:r>
                <a:rPr lang="en-US" sz="2800">
                  <a:solidFill>
                    <a:schemeClr val="bg1">
                      <a:lumMod val="10000"/>
                    </a:schemeClr>
                  </a:solidFill>
                  <a:latin typeface="+mj-lt"/>
                </a:rPr>
                <a:t>Lúc đầu, hai anh em đã chia lúa thế nào?</a:t>
              </a:r>
              <a:endParaRPr lang="en-VN" sz="2800" dirty="0">
                <a:solidFill>
                  <a:schemeClr val="bg1">
                    <a:lumMod val="10000"/>
                  </a:schemeClr>
                </a:solidFill>
                <a:latin typeface="+mj-lt"/>
              </a:endParaRPr>
            </a:p>
          </p:txBody>
        </p:sp>
        <p:sp>
          <p:nvSpPr>
            <p:cNvPr id="17" name="TextBox 16">
              <a:extLst>
                <a:ext uri="{FF2B5EF4-FFF2-40B4-BE49-F238E27FC236}">
                  <a16:creationId xmlns:a16="http://schemas.microsoft.com/office/drawing/2014/main" id="{872135DC-C590-47FA-B684-47DF3703AE89}"/>
                </a:ext>
              </a:extLst>
            </p:cNvPr>
            <p:cNvSpPr txBox="1"/>
            <p:nvPr/>
          </p:nvSpPr>
          <p:spPr>
            <a:xfrm>
              <a:off x="3234699" y="4558605"/>
              <a:ext cx="2697263" cy="1384995"/>
            </a:xfrm>
            <a:prstGeom prst="rect">
              <a:avLst/>
            </a:prstGeom>
            <a:noFill/>
          </p:spPr>
          <p:txBody>
            <a:bodyPr wrap="square">
              <a:spAutoFit/>
            </a:bodyPr>
            <a:lstStyle/>
            <a:p>
              <a:pPr algn="ctr"/>
              <a:r>
                <a:rPr lang="en-US" sz="2800">
                  <a:solidFill>
                    <a:schemeClr val="bg1">
                      <a:lumMod val="10000"/>
                    </a:schemeClr>
                  </a:solidFill>
                  <a:latin typeface="+mj-lt"/>
                </a:rPr>
                <a:t>Người em nghĩ gì và chia lại lúa ra sao?</a:t>
              </a:r>
              <a:endParaRPr lang="en-VN" sz="2800" dirty="0">
                <a:solidFill>
                  <a:schemeClr val="bg1">
                    <a:lumMod val="10000"/>
                  </a:schemeClr>
                </a:solidFill>
                <a:latin typeface="+mj-lt"/>
              </a:endParaRPr>
            </a:p>
          </p:txBody>
        </p:sp>
        <p:sp>
          <p:nvSpPr>
            <p:cNvPr id="19" name="TextBox 18">
              <a:extLst>
                <a:ext uri="{FF2B5EF4-FFF2-40B4-BE49-F238E27FC236}">
                  <a16:creationId xmlns:a16="http://schemas.microsoft.com/office/drawing/2014/main" id="{B87B0026-9245-426D-AEE8-BFCD6FDEF912}"/>
                </a:ext>
              </a:extLst>
            </p:cNvPr>
            <p:cNvSpPr txBox="1"/>
            <p:nvPr/>
          </p:nvSpPr>
          <p:spPr>
            <a:xfrm>
              <a:off x="6174422" y="4558605"/>
              <a:ext cx="2697263" cy="1384995"/>
            </a:xfrm>
            <a:prstGeom prst="rect">
              <a:avLst/>
            </a:prstGeom>
            <a:noFill/>
          </p:spPr>
          <p:txBody>
            <a:bodyPr wrap="square">
              <a:spAutoFit/>
            </a:bodyPr>
            <a:lstStyle/>
            <a:p>
              <a:pPr algn="ctr"/>
              <a:r>
                <a:rPr lang="en-US" sz="2800">
                  <a:solidFill>
                    <a:schemeClr val="bg1">
                      <a:lumMod val="10000"/>
                    </a:schemeClr>
                  </a:solidFill>
                  <a:latin typeface="+mj-lt"/>
                </a:rPr>
                <a:t>Người anh nghĩ gì và đã làm gì để chia lại lúa?</a:t>
              </a:r>
              <a:endParaRPr lang="en-VN" sz="2800" dirty="0">
                <a:solidFill>
                  <a:schemeClr val="bg1">
                    <a:lumMod val="10000"/>
                  </a:schemeClr>
                </a:solidFill>
                <a:latin typeface="+mj-lt"/>
              </a:endParaRPr>
            </a:p>
          </p:txBody>
        </p:sp>
        <p:sp>
          <p:nvSpPr>
            <p:cNvPr id="20" name="TextBox 19">
              <a:extLst>
                <a:ext uri="{FF2B5EF4-FFF2-40B4-BE49-F238E27FC236}">
                  <a16:creationId xmlns:a16="http://schemas.microsoft.com/office/drawing/2014/main" id="{F6A4C268-874B-45EB-8B00-078837707028}"/>
                </a:ext>
              </a:extLst>
            </p:cNvPr>
            <p:cNvSpPr txBox="1"/>
            <p:nvPr/>
          </p:nvSpPr>
          <p:spPr>
            <a:xfrm>
              <a:off x="9114146" y="4558605"/>
              <a:ext cx="2697263" cy="1384995"/>
            </a:xfrm>
            <a:prstGeom prst="rect">
              <a:avLst/>
            </a:prstGeom>
            <a:noFill/>
          </p:spPr>
          <p:txBody>
            <a:bodyPr wrap="square">
              <a:spAutoFit/>
            </a:bodyPr>
            <a:lstStyle/>
            <a:p>
              <a:pPr algn="ctr"/>
              <a:r>
                <a:rPr lang="en-US" sz="2800">
                  <a:solidFill>
                    <a:schemeClr val="bg1">
                      <a:lumMod val="10000"/>
                    </a:schemeClr>
                  </a:solidFill>
                  <a:latin typeface="+mj-lt"/>
                </a:rPr>
                <a:t>Vì sao hai anh em đều xúc động?</a:t>
              </a:r>
              <a:endParaRPr lang="en-VN" sz="2800" dirty="0">
                <a:solidFill>
                  <a:schemeClr val="bg1">
                    <a:lumMod val="10000"/>
                  </a:schemeClr>
                </a:solidFill>
                <a:latin typeface="+mj-lt"/>
              </a:endParaRPr>
            </a:p>
          </p:txBody>
        </p:sp>
        <p:pic>
          <p:nvPicPr>
            <p:cNvPr id="21" name="Picture 20">
              <a:extLst>
                <a:ext uri="{FF2B5EF4-FFF2-40B4-BE49-F238E27FC236}">
                  <a16:creationId xmlns:a16="http://schemas.microsoft.com/office/drawing/2014/main" id="{1C2837FE-3FF6-47A7-8B8B-81BD21F1178C}"/>
                </a:ext>
              </a:extLst>
            </p:cNvPr>
            <p:cNvPicPr>
              <a:picLocks noChangeAspect="1"/>
            </p:cNvPicPr>
            <p:nvPr/>
          </p:nvPicPr>
          <p:blipFill>
            <a:blip r:embed="rId4"/>
            <a:srcRect l="2605" t="3493" r="55635" b="56535"/>
            <a:stretch>
              <a:fillRect/>
            </a:stretch>
          </p:blipFill>
          <p:spPr>
            <a:xfrm>
              <a:off x="190446" y="2351227"/>
              <a:ext cx="2717684" cy="2029632"/>
            </a:xfrm>
            <a:custGeom>
              <a:avLst/>
              <a:gdLst>
                <a:gd name="connsiteX0" fmla="*/ 234007 w 3603279"/>
                <a:gd name="connsiteY0" fmla="*/ 0 h 2489703"/>
                <a:gd name="connsiteX1" fmla="*/ 3369272 w 3603279"/>
                <a:gd name="connsiteY1" fmla="*/ 0 h 2489703"/>
                <a:gd name="connsiteX2" fmla="*/ 3603279 w 3603279"/>
                <a:gd name="connsiteY2" fmla="*/ 234007 h 2489703"/>
                <a:gd name="connsiteX3" fmla="*/ 3603279 w 3603279"/>
                <a:gd name="connsiteY3" fmla="*/ 2255696 h 2489703"/>
                <a:gd name="connsiteX4" fmla="*/ 3369272 w 3603279"/>
                <a:gd name="connsiteY4" fmla="*/ 2489703 h 2489703"/>
                <a:gd name="connsiteX5" fmla="*/ 234007 w 3603279"/>
                <a:gd name="connsiteY5" fmla="*/ 2489703 h 2489703"/>
                <a:gd name="connsiteX6" fmla="*/ 0 w 3603279"/>
                <a:gd name="connsiteY6" fmla="*/ 2255696 h 2489703"/>
                <a:gd name="connsiteX7" fmla="*/ 0 w 3603279"/>
                <a:gd name="connsiteY7" fmla="*/ 234007 h 2489703"/>
                <a:gd name="connsiteX8" fmla="*/ 234007 w 3603279"/>
                <a:gd name="connsiteY8" fmla="*/ 0 h 2489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03279" h="2489703">
                  <a:moveTo>
                    <a:pt x="234007" y="0"/>
                  </a:moveTo>
                  <a:lnTo>
                    <a:pt x="3369272" y="0"/>
                  </a:lnTo>
                  <a:cubicBezTo>
                    <a:pt x="3498510" y="0"/>
                    <a:pt x="3603279" y="104769"/>
                    <a:pt x="3603279" y="234007"/>
                  </a:cubicBezTo>
                  <a:lnTo>
                    <a:pt x="3603279" y="2255696"/>
                  </a:lnTo>
                  <a:cubicBezTo>
                    <a:pt x="3603279" y="2384934"/>
                    <a:pt x="3498510" y="2489703"/>
                    <a:pt x="3369272" y="2489703"/>
                  </a:cubicBezTo>
                  <a:lnTo>
                    <a:pt x="234007" y="2489703"/>
                  </a:lnTo>
                  <a:cubicBezTo>
                    <a:pt x="104769" y="2489703"/>
                    <a:pt x="0" y="2384934"/>
                    <a:pt x="0" y="2255696"/>
                  </a:cubicBezTo>
                  <a:lnTo>
                    <a:pt x="0" y="234007"/>
                  </a:lnTo>
                  <a:cubicBezTo>
                    <a:pt x="0" y="104769"/>
                    <a:pt x="104769" y="0"/>
                    <a:pt x="234007" y="0"/>
                  </a:cubicBezTo>
                  <a:close/>
                </a:path>
              </a:pathLst>
            </a:custGeom>
            <a:effectLst>
              <a:softEdge rad="31750"/>
            </a:effectLst>
          </p:spPr>
        </p:pic>
        <p:pic>
          <p:nvPicPr>
            <p:cNvPr id="22" name="Picture 21">
              <a:extLst>
                <a:ext uri="{FF2B5EF4-FFF2-40B4-BE49-F238E27FC236}">
                  <a16:creationId xmlns:a16="http://schemas.microsoft.com/office/drawing/2014/main" id="{8E9B9B1D-B980-45CB-B03B-48DB7861E096}"/>
                </a:ext>
              </a:extLst>
            </p:cNvPr>
            <p:cNvPicPr>
              <a:picLocks noChangeAspect="1"/>
            </p:cNvPicPr>
            <p:nvPr/>
          </p:nvPicPr>
          <p:blipFill>
            <a:blip r:embed="rId4"/>
            <a:srcRect l="52887" t="3639" r="3593" b="56389"/>
            <a:stretch>
              <a:fillRect/>
            </a:stretch>
          </p:blipFill>
          <p:spPr>
            <a:xfrm>
              <a:off x="3126827" y="2352024"/>
              <a:ext cx="2832241" cy="2029632"/>
            </a:xfrm>
            <a:custGeom>
              <a:avLst/>
              <a:gdLst>
                <a:gd name="connsiteX0" fmla="*/ 197782 w 3755165"/>
                <a:gd name="connsiteY0" fmla="*/ 0 h 2489703"/>
                <a:gd name="connsiteX1" fmla="*/ 3557383 w 3755165"/>
                <a:gd name="connsiteY1" fmla="*/ 0 h 2489703"/>
                <a:gd name="connsiteX2" fmla="*/ 3755165 w 3755165"/>
                <a:gd name="connsiteY2" fmla="*/ 197782 h 2489703"/>
                <a:gd name="connsiteX3" fmla="*/ 3755165 w 3755165"/>
                <a:gd name="connsiteY3" fmla="*/ 2291921 h 2489703"/>
                <a:gd name="connsiteX4" fmla="*/ 3557383 w 3755165"/>
                <a:gd name="connsiteY4" fmla="*/ 2489703 h 2489703"/>
                <a:gd name="connsiteX5" fmla="*/ 197782 w 3755165"/>
                <a:gd name="connsiteY5" fmla="*/ 2489703 h 2489703"/>
                <a:gd name="connsiteX6" fmla="*/ 0 w 3755165"/>
                <a:gd name="connsiteY6" fmla="*/ 2291921 h 2489703"/>
                <a:gd name="connsiteX7" fmla="*/ 0 w 3755165"/>
                <a:gd name="connsiteY7" fmla="*/ 197782 h 2489703"/>
                <a:gd name="connsiteX8" fmla="*/ 197782 w 3755165"/>
                <a:gd name="connsiteY8" fmla="*/ 0 h 2489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55165" h="2489703">
                  <a:moveTo>
                    <a:pt x="197782" y="0"/>
                  </a:moveTo>
                  <a:lnTo>
                    <a:pt x="3557383" y="0"/>
                  </a:lnTo>
                  <a:cubicBezTo>
                    <a:pt x="3666615" y="0"/>
                    <a:pt x="3755165" y="88550"/>
                    <a:pt x="3755165" y="197782"/>
                  </a:cubicBezTo>
                  <a:lnTo>
                    <a:pt x="3755165" y="2291921"/>
                  </a:lnTo>
                  <a:cubicBezTo>
                    <a:pt x="3755165" y="2401153"/>
                    <a:pt x="3666615" y="2489703"/>
                    <a:pt x="3557383" y="2489703"/>
                  </a:cubicBezTo>
                  <a:lnTo>
                    <a:pt x="197782" y="2489703"/>
                  </a:lnTo>
                  <a:cubicBezTo>
                    <a:pt x="88550" y="2489703"/>
                    <a:pt x="0" y="2401153"/>
                    <a:pt x="0" y="2291921"/>
                  </a:cubicBezTo>
                  <a:lnTo>
                    <a:pt x="0" y="197782"/>
                  </a:lnTo>
                  <a:cubicBezTo>
                    <a:pt x="0" y="88550"/>
                    <a:pt x="88550" y="0"/>
                    <a:pt x="197782" y="0"/>
                  </a:cubicBezTo>
                  <a:close/>
                </a:path>
              </a:pathLst>
            </a:custGeom>
            <a:effectLst>
              <a:softEdge rad="31750"/>
            </a:effectLst>
          </p:spPr>
        </p:pic>
        <p:pic>
          <p:nvPicPr>
            <p:cNvPr id="23" name="Picture 22">
              <a:extLst>
                <a:ext uri="{FF2B5EF4-FFF2-40B4-BE49-F238E27FC236}">
                  <a16:creationId xmlns:a16="http://schemas.microsoft.com/office/drawing/2014/main" id="{6A35F475-0FE6-4859-8635-E2295E637269}"/>
                </a:ext>
              </a:extLst>
            </p:cNvPr>
            <p:cNvPicPr>
              <a:picLocks noChangeAspect="1"/>
            </p:cNvPicPr>
            <p:nvPr/>
          </p:nvPicPr>
          <p:blipFill>
            <a:blip r:embed="rId4"/>
            <a:srcRect l="2692" t="54924" r="55548" b="5103"/>
            <a:stretch>
              <a:fillRect/>
            </a:stretch>
          </p:blipFill>
          <p:spPr>
            <a:xfrm>
              <a:off x="6177765" y="2370838"/>
              <a:ext cx="2717684" cy="2029632"/>
            </a:xfrm>
            <a:custGeom>
              <a:avLst/>
              <a:gdLst>
                <a:gd name="connsiteX0" fmla="*/ 234007 w 3603279"/>
                <a:gd name="connsiteY0" fmla="*/ 0 h 2489703"/>
                <a:gd name="connsiteX1" fmla="*/ 3369272 w 3603279"/>
                <a:gd name="connsiteY1" fmla="*/ 0 h 2489703"/>
                <a:gd name="connsiteX2" fmla="*/ 3603279 w 3603279"/>
                <a:gd name="connsiteY2" fmla="*/ 234007 h 2489703"/>
                <a:gd name="connsiteX3" fmla="*/ 3603279 w 3603279"/>
                <a:gd name="connsiteY3" fmla="*/ 2255696 h 2489703"/>
                <a:gd name="connsiteX4" fmla="*/ 3369272 w 3603279"/>
                <a:gd name="connsiteY4" fmla="*/ 2489703 h 2489703"/>
                <a:gd name="connsiteX5" fmla="*/ 234007 w 3603279"/>
                <a:gd name="connsiteY5" fmla="*/ 2489703 h 2489703"/>
                <a:gd name="connsiteX6" fmla="*/ 0 w 3603279"/>
                <a:gd name="connsiteY6" fmla="*/ 2255696 h 2489703"/>
                <a:gd name="connsiteX7" fmla="*/ 0 w 3603279"/>
                <a:gd name="connsiteY7" fmla="*/ 234007 h 2489703"/>
                <a:gd name="connsiteX8" fmla="*/ 234007 w 3603279"/>
                <a:gd name="connsiteY8" fmla="*/ 0 h 2489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03279" h="2489703">
                  <a:moveTo>
                    <a:pt x="234007" y="0"/>
                  </a:moveTo>
                  <a:lnTo>
                    <a:pt x="3369272" y="0"/>
                  </a:lnTo>
                  <a:cubicBezTo>
                    <a:pt x="3498510" y="0"/>
                    <a:pt x="3603279" y="104769"/>
                    <a:pt x="3603279" y="234007"/>
                  </a:cubicBezTo>
                  <a:lnTo>
                    <a:pt x="3603279" y="2255696"/>
                  </a:lnTo>
                  <a:cubicBezTo>
                    <a:pt x="3603279" y="2384934"/>
                    <a:pt x="3498510" y="2489703"/>
                    <a:pt x="3369272" y="2489703"/>
                  </a:cubicBezTo>
                  <a:lnTo>
                    <a:pt x="234007" y="2489703"/>
                  </a:lnTo>
                  <a:cubicBezTo>
                    <a:pt x="104769" y="2489703"/>
                    <a:pt x="0" y="2384934"/>
                    <a:pt x="0" y="2255696"/>
                  </a:cubicBezTo>
                  <a:lnTo>
                    <a:pt x="0" y="234007"/>
                  </a:lnTo>
                  <a:cubicBezTo>
                    <a:pt x="0" y="104769"/>
                    <a:pt x="104769" y="0"/>
                    <a:pt x="234007" y="0"/>
                  </a:cubicBezTo>
                  <a:close/>
                </a:path>
              </a:pathLst>
            </a:custGeom>
            <a:effectLst>
              <a:softEdge rad="31750"/>
            </a:effectLst>
          </p:spPr>
        </p:pic>
        <p:pic>
          <p:nvPicPr>
            <p:cNvPr id="28" name="Picture 27">
              <a:extLst>
                <a:ext uri="{FF2B5EF4-FFF2-40B4-BE49-F238E27FC236}">
                  <a16:creationId xmlns:a16="http://schemas.microsoft.com/office/drawing/2014/main" id="{02485A84-72CE-4899-AE85-3E2F6628C12F}"/>
                </a:ext>
              </a:extLst>
            </p:cNvPr>
            <p:cNvPicPr>
              <a:picLocks noChangeAspect="1"/>
            </p:cNvPicPr>
            <p:nvPr/>
          </p:nvPicPr>
          <p:blipFill>
            <a:blip r:embed="rId4"/>
            <a:srcRect l="52974" t="55070" r="3505" b="4958"/>
            <a:stretch>
              <a:fillRect/>
            </a:stretch>
          </p:blipFill>
          <p:spPr>
            <a:xfrm>
              <a:off x="9114146" y="2375512"/>
              <a:ext cx="2832241" cy="2029632"/>
            </a:xfrm>
            <a:custGeom>
              <a:avLst/>
              <a:gdLst>
                <a:gd name="connsiteX0" fmla="*/ 197782 w 3755165"/>
                <a:gd name="connsiteY0" fmla="*/ 0 h 2489703"/>
                <a:gd name="connsiteX1" fmla="*/ 3557383 w 3755165"/>
                <a:gd name="connsiteY1" fmla="*/ 0 h 2489703"/>
                <a:gd name="connsiteX2" fmla="*/ 3755165 w 3755165"/>
                <a:gd name="connsiteY2" fmla="*/ 197782 h 2489703"/>
                <a:gd name="connsiteX3" fmla="*/ 3755165 w 3755165"/>
                <a:gd name="connsiteY3" fmla="*/ 2291921 h 2489703"/>
                <a:gd name="connsiteX4" fmla="*/ 3557383 w 3755165"/>
                <a:gd name="connsiteY4" fmla="*/ 2489703 h 2489703"/>
                <a:gd name="connsiteX5" fmla="*/ 197782 w 3755165"/>
                <a:gd name="connsiteY5" fmla="*/ 2489703 h 2489703"/>
                <a:gd name="connsiteX6" fmla="*/ 0 w 3755165"/>
                <a:gd name="connsiteY6" fmla="*/ 2291921 h 2489703"/>
                <a:gd name="connsiteX7" fmla="*/ 0 w 3755165"/>
                <a:gd name="connsiteY7" fmla="*/ 197782 h 2489703"/>
                <a:gd name="connsiteX8" fmla="*/ 197782 w 3755165"/>
                <a:gd name="connsiteY8" fmla="*/ 0 h 2489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55165" h="2489703">
                  <a:moveTo>
                    <a:pt x="197782" y="0"/>
                  </a:moveTo>
                  <a:lnTo>
                    <a:pt x="3557383" y="0"/>
                  </a:lnTo>
                  <a:cubicBezTo>
                    <a:pt x="3666615" y="0"/>
                    <a:pt x="3755165" y="88550"/>
                    <a:pt x="3755165" y="197782"/>
                  </a:cubicBezTo>
                  <a:lnTo>
                    <a:pt x="3755165" y="2291921"/>
                  </a:lnTo>
                  <a:cubicBezTo>
                    <a:pt x="3755165" y="2401153"/>
                    <a:pt x="3666615" y="2489703"/>
                    <a:pt x="3557383" y="2489703"/>
                  </a:cubicBezTo>
                  <a:lnTo>
                    <a:pt x="197782" y="2489703"/>
                  </a:lnTo>
                  <a:cubicBezTo>
                    <a:pt x="88550" y="2489703"/>
                    <a:pt x="0" y="2401153"/>
                    <a:pt x="0" y="2291921"/>
                  </a:cubicBezTo>
                  <a:lnTo>
                    <a:pt x="0" y="197782"/>
                  </a:lnTo>
                  <a:cubicBezTo>
                    <a:pt x="0" y="88550"/>
                    <a:pt x="88550" y="0"/>
                    <a:pt x="197782" y="0"/>
                  </a:cubicBezTo>
                  <a:close/>
                </a:path>
              </a:pathLst>
            </a:custGeom>
            <a:effectLst>
              <a:softEdge rad="31750"/>
            </a:effectLst>
          </p:spPr>
        </p:pic>
      </p:grpSp>
    </p:spTree>
    <p:extLst>
      <p:ext uri="{BB962C8B-B14F-4D97-AF65-F5344CB8AC3E}">
        <p14:creationId xmlns:p14="http://schemas.microsoft.com/office/powerpoint/2010/main" val="14421817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heel(1)">
                                      <p:cBhvr>
                                        <p:cTn id="7" dur="1500"/>
                                        <p:tgtEl>
                                          <p:spTgt spid="35"/>
                                        </p:tgtEl>
                                      </p:cBhvr>
                                    </p:animEffect>
                                  </p:childTnLst>
                                </p:cTn>
                              </p:par>
                            </p:childTnLst>
                          </p:cTn>
                        </p:par>
                        <p:par>
                          <p:cTn id="8" fill="hold">
                            <p:stCondLst>
                              <p:cond delay="1500"/>
                            </p:stCondLst>
                            <p:childTnLst>
                              <p:par>
                                <p:cTn id="9" presetID="55" presetClass="entr" presetSubtype="0" fill="hold" nodeType="after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p:cTn id="11" dur="500" fill="hold"/>
                                        <p:tgtEl>
                                          <p:spTgt spid="31"/>
                                        </p:tgtEl>
                                        <p:attrNameLst>
                                          <p:attrName>ppt_w</p:attrName>
                                        </p:attrNameLst>
                                      </p:cBhvr>
                                      <p:tavLst>
                                        <p:tav tm="0">
                                          <p:val>
                                            <p:strVal val="#ppt_w*0.70"/>
                                          </p:val>
                                        </p:tav>
                                        <p:tav tm="100000">
                                          <p:val>
                                            <p:strVal val="#ppt_w"/>
                                          </p:val>
                                        </p:tav>
                                      </p:tavLst>
                                    </p:anim>
                                    <p:anim calcmode="lin" valueType="num">
                                      <p:cBhvr>
                                        <p:cTn id="12" dur="500" fill="hold"/>
                                        <p:tgtEl>
                                          <p:spTgt spid="31"/>
                                        </p:tgtEl>
                                        <p:attrNameLst>
                                          <p:attrName>ppt_h</p:attrName>
                                        </p:attrNameLst>
                                      </p:cBhvr>
                                      <p:tavLst>
                                        <p:tav tm="0">
                                          <p:val>
                                            <p:strVal val="#ppt_h"/>
                                          </p:val>
                                        </p:tav>
                                        <p:tav tm="100000">
                                          <p:val>
                                            <p:strVal val="#ppt_h"/>
                                          </p:val>
                                        </p:tav>
                                      </p:tavLst>
                                    </p:anim>
                                    <p:animEffect transition="in" filter="fade">
                                      <p:cBhvr>
                                        <p:cTn id="13" dur="500"/>
                                        <p:tgtEl>
                                          <p:spTgt spid="31"/>
                                        </p:tgtEl>
                                      </p:cBhvr>
                                    </p:animEffect>
                                  </p:childTnLst>
                                </p:cTn>
                              </p:par>
                            </p:childTnLst>
                          </p:cTn>
                        </p:par>
                      </p:childTnLst>
                    </p:cTn>
                  </p:par>
                  <p:par>
                    <p:cTn id="14" fill="hold">
                      <p:stCondLst>
                        <p:cond delay="indefinite"/>
                      </p:stCondLst>
                      <p:childTnLst>
                        <p:par>
                          <p:cTn id="15" fill="hold">
                            <p:stCondLst>
                              <p:cond delay="0"/>
                            </p:stCondLst>
                            <p:childTnLst>
                              <p:par>
                                <p:cTn id="16" presetID="41" presetClass="entr" presetSubtype="0" fill="hold" grpId="0" nodeType="clickEffect">
                                  <p:stCondLst>
                                    <p:cond delay="0"/>
                                  </p:stCondLst>
                                  <p:iterate type="lt">
                                    <p:tmPct val="10000"/>
                                  </p:iterate>
                                  <p:childTnLst>
                                    <p:set>
                                      <p:cBhvr>
                                        <p:cTn id="17" dur="1" fill="hold">
                                          <p:stCondLst>
                                            <p:cond delay="0"/>
                                          </p:stCondLst>
                                        </p:cTn>
                                        <p:tgtEl>
                                          <p:spTgt spid="15"/>
                                        </p:tgtEl>
                                        <p:attrNameLst>
                                          <p:attrName>style.visibility</p:attrName>
                                        </p:attrNameLst>
                                      </p:cBhvr>
                                      <p:to>
                                        <p:strVal val="visible"/>
                                      </p:to>
                                    </p:set>
                                    <p:anim calcmode="lin" valueType="num">
                                      <p:cBhvr>
                                        <p:cTn id="18" dur="250" fill="hold"/>
                                        <p:tgtEl>
                                          <p:spTgt spid="15"/>
                                        </p:tgtEl>
                                        <p:attrNameLst>
                                          <p:attrName>ppt_x</p:attrName>
                                        </p:attrNameLst>
                                      </p:cBhvr>
                                      <p:tavLst>
                                        <p:tav tm="0">
                                          <p:val>
                                            <p:strVal val="#ppt_x"/>
                                          </p:val>
                                        </p:tav>
                                        <p:tav tm="50000">
                                          <p:val>
                                            <p:strVal val="#ppt_x+.1"/>
                                          </p:val>
                                        </p:tav>
                                        <p:tav tm="100000">
                                          <p:val>
                                            <p:strVal val="#ppt_x"/>
                                          </p:val>
                                        </p:tav>
                                      </p:tavLst>
                                    </p:anim>
                                    <p:anim calcmode="lin" valueType="num">
                                      <p:cBhvr>
                                        <p:cTn id="19" dur="250" fill="hold"/>
                                        <p:tgtEl>
                                          <p:spTgt spid="15"/>
                                        </p:tgtEl>
                                        <p:attrNameLst>
                                          <p:attrName>ppt_y</p:attrName>
                                        </p:attrNameLst>
                                      </p:cBhvr>
                                      <p:tavLst>
                                        <p:tav tm="0">
                                          <p:val>
                                            <p:strVal val="#ppt_y"/>
                                          </p:val>
                                        </p:tav>
                                        <p:tav tm="100000">
                                          <p:val>
                                            <p:strVal val="#ppt_y"/>
                                          </p:val>
                                        </p:tav>
                                      </p:tavLst>
                                    </p:anim>
                                    <p:anim calcmode="lin" valueType="num">
                                      <p:cBhvr>
                                        <p:cTn id="20" dur="250" fill="hold"/>
                                        <p:tgtEl>
                                          <p:spTgt spid="15"/>
                                        </p:tgtEl>
                                        <p:attrNameLst>
                                          <p:attrName>ppt_h</p:attrName>
                                        </p:attrNameLst>
                                      </p:cBhvr>
                                      <p:tavLst>
                                        <p:tav tm="0">
                                          <p:val>
                                            <p:strVal val="#ppt_h/10"/>
                                          </p:val>
                                        </p:tav>
                                        <p:tav tm="50000">
                                          <p:val>
                                            <p:strVal val="#ppt_h+.01"/>
                                          </p:val>
                                        </p:tav>
                                        <p:tav tm="100000">
                                          <p:val>
                                            <p:strVal val="#ppt_h"/>
                                          </p:val>
                                        </p:tav>
                                      </p:tavLst>
                                    </p:anim>
                                    <p:anim calcmode="lin" valueType="num">
                                      <p:cBhvr>
                                        <p:cTn id="21" dur="250" fill="hold"/>
                                        <p:tgtEl>
                                          <p:spTgt spid="15"/>
                                        </p:tgtEl>
                                        <p:attrNameLst>
                                          <p:attrName>ppt_w</p:attrName>
                                        </p:attrNameLst>
                                      </p:cBhvr>
                                      <p:tavLst>
                                        <p:tav tm="0">
                                          <p:val>
                                            <p:strVal val="#ppt_w/10"/>
                                          </p:val>
                                        </p:tav>
                                        <p:tav tm="50000">
                                          <p:val>
                                            <p:strVal val="#ppt_w+.01"/>
                                          </p:val>
                                        </p:tav>
                                        <p:tav tm="100000">
                                          <p:val>
                                            <p:strVal val="#ppt_w"/>
                                          </p:val>
                                        </p:tav>
                                      </p:tavLst>
                                    </p:anim>
                                    <p:animEffect transition="in" filter="fade">
                                      <p:cBhvr>
                                        <p:cTn id="22" dur="250" tmFilter="0,0; .5, 1; 1, 1"/>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51"/>
                                        </p:tgtEl>
                                        <p:attrNameLst>
                                          <p:attrName>style.visibility</p:attrName>
                                        </p:attrNameLst>
                                      </p:cBhvr>
                                      <p:to>
                                        <p:strVal val="visible"/>
                                      </p:to>
                                    </p:set>
                                    <p:anim calcmode="lin" valueType="num">
                                      <p:cBhvr additive="base">
                                        <p:cTn id="27" dur="500" fill="hold"/>
                                        <p:tgtEl>
                                          <p:spTgt spid="51"/>
                                        </p:tgtEl>
                                        <p:attrNameLst>
                                          <p:attrName>ppt_x</p:attrName>
                                        </p:attrNameLst>
                                      </p:cBhvr>
                                      <p:tavLst>
                                        <p:tav tm="0">
                                          <p:val>
                                            <p:strVal val="#ppt_x"/>
                                          </p:val>
                                        </p:tav>
                                        <p:tav tm="100000">
                                          <p:val>
                                            <p:strVal val="#ppt_x"/>
                                          </p:val>
                                        </p:tav>
                                      </p:tavLst>
                                    </p:anim>
                                    <p:anim calcmode="lin" valueType="num">
                                      <p:cBhvr additive="base">
                                        <p:cTn id="28" dur="500" fill="hold"/>
                                        <p:tgtEl>
                                          <p:spTgt spid="51"/>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additive="base">
                                        <p:cTn id="31" dur="500" fill="hold"/>
                                        <p:tgtEl>
                                          <p:spTgt spid="3"/>
                                        </p:tgtEl>
                                        <p:attrNameLst>
                                          <p:attrName>ppt_x</p:attrName>
                                        </p:attrNameLst>
                                      </p:cBhvr>
                                      <p:tavLst>
                                        <p:tav tm="0">
                                          <p:val>
                                            <p:strVal val="#ppt_x"/>
                                          </p:val>
                                        </p:tav>
                                        <p:tav tm="100000">
                                          <p:val>
                                            <p:strVal val="#ppt_x"/>
                                          </p:val>
                                        </p:tav>
                                      </p:tavLst>
                                    </p:anim>
                                    <p:anim calcmode="lin" valueType="num">
                                      <p:cBhvr additive="base">
                                        <p:cTn id="3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9">
            <a:extLst>
              <a:ext uri="{FF2B5EF4-FFF2-40B4-BE49-F238E27FC236}">
                <a16:creationId xmlns:a16="http://schemas.microsoft.com/office/drawing/2014/main" id="{34B3C81A-3E8F-4306-9710-1FABF64B052A}"/>
              </a:ext>
            </a:extLst>
          </p:cNvPr>
          <p:cNvGrpSpPr/>
          <p:nvPr/>
        </p:nvGrpSpPr>
        <p:grpSpPr>
          <a:xfrm>
            <a:off x="2156623" y="177048"/>
            <a:ext cx="7620000" cy="408341"/>
            <a:chOff x="2286000" y="530480"/>
            <a:chExt cx="7620000" cy="408341"/>
          </a:xfrm>
        </p:grpSpPr>
        <p:sp>
          <p:nvSpPr>
            <p:cNvPr id="32" name="5">
              <a:extLst>
                <a:ext uri="{FF2B5EF4-FFF2-40B4-BE49-F238E27FC236}">
                  <a16:creationId xmlns:a16="http://schemas.microsoft.com/office/drawing/2014/main" id="{B93C1153-98EF-4239-A866-5F9C77EF7E5D}"/>
                </a:ext>
              </a:extLst>
            </p:cNvPr>
            <p:cNvSpPr/>
            <p:nvPr/>
          </p:nvSpPr>
          <p:spPr>
            <a:xfrm>
              <a:off x="2286000" y="530480"/>
              <a:ext cx="7620000" cy="385730"/>
            </a:xfrm>
            <a:prstGeom prst="rect">
              <a:avLst/>
            </a:prstGeom>
            <a:solidFill>
              <a:srgbClr val="D697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4" name="6">
              <a:extLst>
                <a:ext uri="{FF2B5EF4-FFF2-40B4-BE49-F238E27FC236}">
                  <a16:creationId xmlns:a16="http://schemas.microsoft.com/office/drawing/2014/main" id="{691F171E-44F8-49FC-821F-D48F6DDF864B}"/>
                </a:ext>
              </a:extLst>
            </p:cNvPr>
            <p:cNvSpPr txBox="1"/>
            <p:nvPr/>
          </p:nvSpPr>
          <p:spPr>
            <a:xfrm>
              <a:off x="4298739" y="538711"/>
              <a:ext cx="3916137" cy="400110"/>
            </a:xfrm>
            <a:prstGeom prst="rect">
              <a:avLst/>
            </a:prstGeom>
            <a:noFill/>
            <a:ln>
              <a:noFill/>
            </a:ln>
          </p:spPr>
          <p:txBody>
            <a:bodyPr wrap="square" rtlCol="0">
              <a:spAutoFit/>
            </a:bodyPr>
            <a:lstStyle/>
            <a:p>
              <a:pPr algn="dist"/>
              <a:r>
                <a:rPr lang="en-US" altLang="zh-CN" sz="2000">
                  <a:solidFill>
                    <a:schemeClr val="bg1"/>
                  </a:solidFill>
                  <a:latin typeface="HP-167" panose="020B0803050302020204" pitchFamily="34" charset="0"/>
                  <a:ea typeface="Arial-Rounded" panose="020B0500000000000000" pitchFamily="34" charset="0"/>
                  <a:cs typeface="Arial-Rounded" panose="020B0500000000000000" pitchFamily="34" charset="0"/>
                  <a:sym typeface="+mn-lt"/>
                </a:rPr>
                <a:t>KỂ CHUYỆN: HAI ANH EM</a:t>
              </a:r>
              <a:endParaRPr lang="zh-CN" altLang="en-US" sz="2000" dirty="0">
                <a:solidFill>
                  <a:schemeClr val="bg1"/>
                </a:solidFill>
                <a:latin typeface="HP-167" panose="020B0803050302020204" pitchFamily="34" charset="0"/>
                <a:ea typeface="Arial-Rounded" panose="020B0500000000000000" pitchFamily="34" charset="0"/>
                <a:cs typeface="Arial-Rounded" panose="020B0500000000000000" pitchFamily="34" charset="0"/>
                <a:sym typeface="+mn-lt"/>
              </a:endParaRPr>
            </a:p>
          </p:txBody>
        </p:sp>
      </p:grpSp>
      <p:grpSp>
        <p:nvGrpSpPr>
          <p:cNvPr id="35" name="Group 34">
            <a:extLst>
              <a:ext uri="{FF2B5EF4-FFF2-40B4-BE49-F238E27FC236}">
                <a16:creationId xmlns:a16="http://schemas.microsoft.com/office/drawing/2014/main" id="{93DD11C8-97E1-43BB-8E58-E4428A0F13E5}"/>
              </a:ext>
            </a:extLst>
          </p:cNvPr>
          <p:cNvGrpSpPr/>
          <p:nvPr/>
        </p:nvGrpSpPr>
        <p:grpSpPr>
          <a:xfrm>
            <a:off x="179560" y="186454"/>
            <a:ext cx="874198" cy="1068901"/>
            <a:chOff x="253799" y="259752"/>
            <a:chExt cx="874198" cy="1068901"/>
          </a:xfrm>
        </p:grpSpPr>
        <p:sp>
          <p:nvSpPr>
            <p:cNvPr id="48" name="51">
              <a:extLst>
                <a:ext uri="{FF2B5EF4-FFF2-40B4-BE49-F238E27FC236}">
                  <a16:creationId xmlns:a16="http://schemas.microsoft.com/office/drawing/2014/main" id="{0AE3F855-2DC4-472B-8AF0-F1ED382A871B}"/>
                </a:ext>
              </a:extLst>
            </p:cNvPr>
            <p:cNvSpPr/>
            <p:nvPr/>
          </p:nvSpPr>
          <p:spPr>
            <a:xfrm>
              <a:off x="253799" y="259752"/>
              <a:ext cx="571915" cy="891155"/>
            </a:xfrm>
            <a:prstGeom prst="rect">
              <a:avLst/>
            </a:prstGeom>
            <a:solidFill>
              <a:srgbClr val="D697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pic>
          <p:nvPicPr>
            <p:cNvPr id="49" name="Picture 48">
              <a:extLst>
                <a:ext uri="{FF2B5EF4-FFF2-40B4-BE49-F238E27FC236}">
                  <a16:creationId xmlns:a16="http://schemas.microsoft.com/office/drawing/2014/main" id="{B91AE7FA-089D-4525-9B1D-C59F39B5059B}"/>
                </a:ext>
              </a:extLst>
            </p:cNvPr>
            <p:cNvPicPr>
              <a:picLocks noChangeAspect="1"/>
            </p:cNvPicPr>
            <p:nvPr userDrawn="1"/>
          </p:nvPicPr>
          <p:blipFill>
            <a:blip r:embed="rId3"/>
            <a:stretch>
              <a:fillRect/>
            </a:stretch>
          </p:blipFill>
          <p:spPr>
            <a:xfrm>
              <a:off x="443945" y="644601"/>
              <a:ext cx="684052" cy="684052"/>
            </a:xfrm>
            <a:prstGeom prst="rect">
              <a:avLst/>
            </a:prstGeom>
          </p:spPr>
        </p:pic>
      </p:grpSp>
      <p:sp>
        <p:nvSpPr>
          <p:cNvPr id="15" name="TextBox 14">
            <a:extLst>
              <a:ext uri="{FF2B5EF4-FFF2-40B4-BE49-F238E27FC236}">
                <a16:creationId xmlns:a16="http://schemas.microsoft.com/office/drawing/2014/main" id="{ADA5881C-6AD8-47B1-BFA3-1E1206407E4B}"/>
              </a:ext>
            </a:extLst>
          </p:cNvPr>
          <p:cNvSpPr txBox="1"/>
          <p:nvPr/>
        </p:nvSpPr>
        <p:spPr>
          <a:xfrm>
            <a:off x="1050740" y="604416"/>
            <a:ext cx="10684060" cy="707886"/>
          </a:xfrm>
          <a:prstGeom prst="rect">
            <a:avLst/>
          </a:prstGeom>
          <a:noFill/>
        </p:spPr>
        <p:txBody>
          <a:bodyPr wrap="square">
            <a:spAutoFit/>
          </a:bodyPr>
          <a:lstStyle/>
          <a:p>
            <a:pPr algn="just"/>
            <a:r>
              <a:rPr lang="en-US" sz="4000" b="1" dirty="0">
                <a:solidFill>
                  <a:srgbClr val="FF8A1A"/>
                </a:solidFill>
                <a:latin typeface="HP-167" panose="020B0803050302020204" pitchFamily="34" charset="0"/>
                <a:ea typeface="Arial-Rounded" panose="020B0500000000000000" pitchFamily="34" charset="0"/>
                <a:cs typeface="Arial-Rounded" panose="020B0500000000000000" pitchFamily="34" charset="0"/>
              </a:rPr>
              <a:t>3</a:t>
            </a:r>
            <a:r>
              <a:rPr lang="en-US" sz="4000" b="1">
                <a:solidFill>
                  <a:srgbClr val="FF8A1A"/>
                </a:solidFill>
                <a:latin typeface="HP-167" panose="020B0803050302020204" pitchFamily="34" charset="0"/>
                <a:ea typeface="Arial-Rounded" panose="020B0500000000000000" pitchFamily="34" charset="0"/>
                <a:cs typeface="Arial-Rounded" panose="020B0500000000000000" pitchFamily="34" charset="0"/>
              </a:rPr>
              <a:t>.</a:t>
            </a:r>
            <a:r>
              <a:rPr lang="en-US" sz="3200" b="1">
                <a:solidFill>
                  <a:srgbClr val="FF8A1A"/>
                </a:solidFill>
                <a:latin typeface="HP-167" panose="020B0803050302020204" pitchFamily="34" charset="0"/>
                <a:ea typeface="Arial-Rounded" panose="020B0500000000000000" pitchFamily="34" charset="0"/>
                <a:cs typeface="Arial-Rounded" panose="020B0500000000000000" pitchFamily="34" charset="0"/>
              </a:rPr>
              <a:t> </a:t>
            </a:r>
            <a:r>
              <a:rPr lang="en-US" sz="4000" b="1"/>
              <a:t>Chọn kể 1 – 2 đoạn của câu chuyện theo tranh</a:t>
            </a:r>
            <a:endParaRPr lang="en-US" sz="4000" b="1" kern="0">
              <a:solidFill>
                <a:schemeClr val="tx1">
                  <a:lumMod val="75000"/>
                  <a:lumOff val="25000"/>
                </a:schemeClr>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29" name="Picture 28">
            <a:extLst>
              <a:ext uri="{FF2B5EF4-FFF2-40B4-BE49-F238E27FC236}">
                <a16:creationId xmlns:a16="http://schemas.microsoft.com/office/drawing/2014/main" id="{FECD137E-5099-44AF-8603-5C5291684062}"/>
              </a:ext>
            </a:extLst>
          </p:cNvPr>
          <p:cNvPicPr>
            <a:picLocks noChangeAspect="1"/>
          </p:cNvPicPr>
          <p:nvPr/>
        </p:nvPicPr>
        <p:blipFill>
          <a:blip r:embed="rId4"/>
          <a:srcRect l="2605" t="3493" r="55635" b="56535"/>
          <a:stretch>
            <a:fillRect/>
          </a:stretch>
        </p:blipFill>
        <p:spPr>
          <a:xfrm>
            <a:off x="4022819" y="1324081"/>
            <a:ext cx="4146362" cy="2895910"/>
          </a:xfrm>
          <a:custGeom>
            <a:avLst/>
            <a:gdLst>
              <a:gd name="connsiteX0" fmla="*/ 234007 w 3603279"/>
              <a:gd name="connsiteY0" fmla="*/ 0 h 2489703"/>
              <a:gd name="connsiteX1" fmla="*/ 3369272 w 3603279"/>
              <a:gd name="connsiteY1" fmla="*/ 0 h 2489703"/>
              <a:gd name="connsiteX2" fmla="*/ 3603279 w 3603279"/>
              <a:gd name="connsiteY2" fmla="*/ 234007 h 2489703"/>
              <a:gd name="connsiteX3" fmla="*/ 3603279 w 3603279"/>
              <a:gd name="connsiteY3" fmla="*/ 2255696 h 2489703"/>
              <a:gd name="connsiteX4" fmla="*/ 3369272 w 3603279"/>
              <a:gd name="connsiteY4" fmla="*/ 2489703 h 2489703"/>
              <a:gd name="connsiteX5" fmla="*/ 234007 w 3603279"/>
              <a:gd name="connsiteY5" fmla="*/ 2489703 h 2489703"/>
              <a:gd name="connsiteX6" fmla="*/ 0 w 3603279"/>
              <a:gd name="connsiteY6" fmla="*/ 2255696 h 2489703"/>
              <a:gd name="connsiteX7" fmla="*/ 0 w 3603279"/>
              <a:gd name="connsiteY7" fmla="*/ 234007 h 2489703"/>
              <a:gd name="connsiteX8" fmla="*/ 234007 w 3603279"/>
              <a:gd name="connsiteY8" fmla="*/ 0 h 2489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03279" h="2489703">
                <a:moveTo>
                  <a:pt x="234007" y="0"/>
                </a:moveTo>
                <a:lnTo>
                  <a:pt x="3369272" y="0"/>
                </a:lnTo>
                <a:cubicBezTo>
                  <a:pt x="3498510" y="0"/>
                  <a:pt x="3603279" y="104769"/>
                  <a:pt x="3603279" y="234007"/>
                </a:cubicBezTo>
                <a:lnTo>
                  <a:pt x="3603279" y="2255696"/>
                </a:lnTo>
                <a:cubicBezTo>
                  <a:pt x="3603279" y="2384934"/>
                  <a:pt x="3498510" y="2489703"/>
                  <a:pt x="3369272" y="2489703"/>
                </a:cubicBezTo>
                <a:lnTo>
                  <a:pt x="234007" y="2489703"/>
                </a:lnTo>
                <a:cubicBezTo>
                  <a:pt x="104769" y="2489703"/>
                  <a:pt x="0" y="2384934"/>
                  <a:pt x="0" y="2255696"/>
                </a:cubicBezTo>
                <a:lnTo>
                  <a:pt x="0" y="234007"/>
                </a:lnTo>
                <a:cubicBezTo>
                  <a:pt x="0" y="104769"/>
                  <a:pt x="104769" y="0"/>
                  <a:pt x="234007" y="0"/>
                </a:cubicBezTo>
                <a:close/>
              </a:path>
            </a:pathLst>
          </a:custGeom>
          <a:effectLst>
            <a:softEdge rad="31750"/>
          </a:effectLst>
        </p:spPr>
      </p:pic>
      <p:grpSp>
        <p:nvGrpSpPr>
          <p:cNvPr id="30" name="1">
            <a:extLst>
              <a:ext uri="{FF2B5EF4-FFF2-40B4-BE49-F238E27FC236}">
                <a16:creationId xmlns:a16="http://schemas.microsoft.com/office/drawing/2014/main" id="{760A0907-43C3-4E38-AB64-29823618A5C5}"/>
              </a:ext>
            </a:extLst>
          </p:cNvPr>
          <p:cNvGrpSpPr/>
          <p:nvPr/>
        </p:nvGrpSpPr>
        <p:grpSpPr>
          <a:xfrm>
            <a:off x="1295400" y="4321076"/>
            <a:ext cx="9677400" cy="2308324"/>
            <a:chOff x="7306293" y="2755208"/>
            <a:chExt cx="5417899" cy="2308324"/>
          </a:xfrm>
        </p:grpSpPr>
        <p:sp>
          <p:nvSpPr>
            <p:cNvPr id="33" name="9">
              <a:extLst>
                <a:ext uri="{FF2B5EF4-FFF2-40B4-BE49-F238E27FC236}">
                  <a16:creationId xmlns:a16="http://schemas.microsoft.com/office/drawing/2014/main" id="{49C68EF2-14D7-4144-B996-D02A341622F0}"/>
                </a:ext>
              </a:extLst>
            </p:cNvPr>
            <p:cNvSpPr/>
            <p:nvPr/>
          </p:nvSpPr>
          <p:spPr>
            <a:xfrm>
              <a:off x="7306293" y="2755208"/>
              <a:ext cx="5417899" cy="2308324"/>
            </a:xfrm>
            <a:prstGeom prst="roundRect">
              <a:avLst/>
            </a:prstGeom>
            <a:solidFill>
              <a:schemeClr val="bg1"/>
            </a:solidFill>
            <a:ln>
              <a:noFill/>
            </a:ln>
            <a:effectLst>
              <a:outerShdw blurRad="355600" dist="38100" dir="8100000" algn="tr"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17">
              <a:extLst>
                <a:ext uri="{FF2B5EF4-FFF2-40B4-BE49-F238E27FC236}">
                  <a16:creationId xmlns:a16="http://schemas.microsoft.com/office/drawing/2014/main" id="{9AAEE54A-F337-47B7-80E1-BF43656F17F2}"/>
                </a:ext>
              </a:extLst>
            </p:cNvPr>
            <p:cNvSpPr txBox="1"/>
            <p:nvPr/>
          </p:nvSpPr>
          <p:spPr>
            <a:xfrm>
              <a:off x="7553816" y="2878318"/>
              <a:ext cx="5077439" cy="2062103"/>
            </a:xfrm>
            <a:prstGeom prst="rect">
              <a:avLst/>
            </a:prstGeom>
            <a:noFill/>
          </p:spPr>
          <p:txBody>
            <a:bodyPr wrap="square" rtlCol="0">
              <a:spAutoFit/>
            </a:bodyPr>
            <a:lstStyle/>
            <a:p>
              <a:pPr indent="457200" algn="just"/>
              <a:r>
                <a:rPr lang="vi-VN" sz="3200" b="0" i="0">
                  <a:solidFill>
                    <a:srgbClr val="333333"/>
                  </a:solidFill>
                  <a:effectLst/>
                  <a:latin typeface="+mj-lt"/>
                </a:rPr>
                <a:t>Hai anh em nhà nọ cùng cày chung một đám ruộng. Ngày mùa tới, họ gặt lúa rồi chất thành hai đống bằng nhau để ở ngoài ruộng. Mỗi người sẽ nhận lấy một phần lúa ấy.</a:t>
              </a:r>
              <a:endParaRPr lang="zh-CN" altLang="en-US" sz="2900" dirty="0">
                <a:solidFill>
                  <a:schemeClr val="tx1">
                    <a:lumMod val="65000"/>
                    <a:lumOff val="35000"/>
                  </a:schemeClr>
                </a:solidFill>
                <a:latin typeface="+mj-lt"/>
                <a:ea typeface="Arial-Rounded" panose="020B0500000000000000" pitchFamily="34" charset="0"/>
                <a:cs typeface="Arial-Rounded" panose="020B0500000000000000" pitchFamily="34" charset="0"/>
              </a:endParaRPr>
            </a:p>
          </p:txBody>
        </p:sp>
      </p:grpSp>
      <p:grpSp>
        <p:nvGrpSpPr>
          <p:cNvPr id="37" name="14">
            <a:extLst>
              <a:ext uri="{FF2B5EF4-FFF2-40B4-BE49-F238E27FC236}">
                <a16:creationId xmlns:a16="http://schemas.microsoft.com/office/drawing/2014/main" id="{5C0C893B-1F8C-4257-8071-5657142E0FD0}"/>
              </a:ext>
            </a:extLst>
          </p:cNvPr>
          <p:cNvGrpSpPr/>
          <p:nvPr/>
        </p:nvGrpSpPr>
        <p:grpSpPr>
          <a:xfrm>
            <a:off x="920225" y="5100063"/>
            <a:ext cx="750350" cy="750350"/>
            <a:chOff x="5945726" y="1484335"/>
            <a:chExt cx="750350" cy="750350"/>
          </a:xfrm>
        </p:grpSpPr>
        <p:sp>
          <p:nvSpPr>
            <p:cNvPr id="38" name="15">
              <a:extLst>
                <a:ext uri="{FF2B5EF4-FFF2-40B4-BE49-F238E27FC236}">
                  <a16:creationId xmlns:a16="http://schemas.microsoft.com/office/drawing/2014/main" id="{B22694B7-CF67-4884-A9EA-4BDBF82EAE59}"/>
                </a:ext>
              </a:extLst>
            </p:cNvPr>
            <p:cNvSpPr/>
            <p:nvPr/>
          </p:nvSpPr>
          <p:spPr>
            <a:xfrm>
              <a:off x="6034446" y="1573055"/>
              <a:ext cx="572910" cy="572910"/>
            </a:xfrm>
            <a:prstGeom prst="ellipse">
              <a:avLst/>
            </a:prstGeom>
            <a:solidFill>
              <a:srgbClr val="FFBC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16">
              <a:extLst>
                <a:ext uri="{FF2B5EF4-FFF2-40B4-BE49-F238E27FC236}">
                  <a16:creationId xmlns:a16="http://schemas.microsoft.com/office/drawing/2014/main" id="{88EC7585-2C5A-4C53-A607-E9D2D2EE30B7}"/>
                </a:ext>
              </a:extLst>
            </p:cNvPr>
            <p:cNvSpPr/>
            <p:nvPr/>
          </p:nvSpPr>
          <p:spPr>
            <a:xfrm>
              <a:off x="5945726" y="1484335"/>
              <a:ext cx="750350" cy="750350"/>
            </a:xfrm>
            <a:prstGeom prst="ellipse">
              <a:avLst/>
            </a:prstGeom>
            <a:noFill/>
            <a:ln>
              <a:solidFill>
                <a:srgbClr val="FFBC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10357354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p:cTn id="7" dur="500" fill="hold"/>
                                        <p:tgtEl>
                                          <p:spTgt spid="37"/>
                                        </p:tgtEl>
                                        <p:attrNameLst>
                                          <p:attrName>ppt_w</p:attrName>
                                        </p:attrNameLst>
                                      </p:cBhvr>
                                      <p:tavLst>
                                        <p:tav tm="0">
                                          <p:val>
                                            <p:fltVal val="0"/>
                                          </p:val>
                                        </p:tav>
                                        <p:tav tm="100000">
                                          <p:val>
                                            <p:strVal val="#ppt_w"/>
                                          </p:val>
                                        </p:tav>
                                      </p:tavLst>
                                    </p:anim>
                                    <p:anim calcmode="lin" valueType="num">
                                      <p:cBhvr>
                                        <p:cTn id="8" dur="500" fill="hold"/>
                                        <p:tgtEl>
                                          <p:spTgt spid="37"/>
                                        </p:tgtEl>
                                        <p:attrNameLst>
                                          <p:attrName>ppt_h</p:attrName>
                                        </p:attrNameLst>
                                      </p:cBhvr>
                                      <p:tavLst>
                                        <p:tav tm="0">
                                          <p:val>
                                            <p:fltVal val="0"/>
                                          </p:val>
                                        </p:tav>
                                        <p:tav tm="100000">
                                          <p:val>
                                            <p:strVal val="#ppt_h"/>
                                          </p:val>
                                        </p:tav>
                                      </p:tavLst>
                                    </p:anim>
                                    <p:animEffect transition="in" filter="fade">
                                      <p:cBhvr>
                                        <p:cTn id="9" dur="500"/>
                                        <p:tgtEl>
                                          <p:spTgt spid="37"/>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wipe(left)">
                                      <p:cBhvr>
                                        <p:cTn id="13"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9">
            <a:extLst>
              <a:ext uri="{FF2B5EF4-FFF2-40B4-BE49-F238E27FC236}">
                <a16:creationId xmlns:a16="http://schemas.microsoft.com/office/drawing/2014/main" id="{34B3C81A-3E8F-4306-9710-1FABF64B052A}"/>
              </a:ext>
            </a:extLst>
          </p:cNvPr>
          <p:cNvGrpSpPr/>
          <p:nvPr/>
        </p:nvGrpSpPr>
        <p:grpSpPr>
          <a:xfrm>
            <a:off x="2156623" y="177048"/>
            <a:ext cx="7620000" cy="408341"/>
            <a:chOff x="2286000" y="530480"/>
            <a:chExt cx="7620000" cy="408341"/>
          </a:xfrm>
        </p:grpSpPr>
        <p:sp>
          <p:nvSpPr>
            <p:cNvPr id="32" name="5">
              <a:extLst>
                <a:ext uri="{FF2B5EF4-FFF2-40B4-BE49-F238E27FC236}">
                  <a16:creationId xmlns:a16="http://schemas.microsoft.com/office/drawing/2014/main" id="{B93C1153-98EF-4239-A866-5F9C77EF7E5D}"/>
                </a:ext>
              </a:extLst>
            </p:cNvPr>
            <p:cNvSpPr/>
            <p:nvPr/>
          </p:nvSpPr>
          <p:spPr>
            <a:xfrm>
              <a:off x="2286000" y="530480"/>
              <a:ext cx="7620000" cy="385730"/>
            </a:xfrm>
            <a:prstGeom prst="rect">
              <a:avLst/>
            </a:prstGeom>
            <a:solidFill>
              <a:srgbClr val="D697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4" name="6">
              <a:extLst>
                <a:ext uri="{FF2B5EF4-FFF2-40B4-BE49-F238E27FC236}">
                  <a16:creationId xmlns:a16="http://schemas.microsoft.com/office/drawing/2014/main" id="{691F171E-44F8-49FC-821F-D48F6DDF864B}"/>
                </a:ext>
              </a:extLst>
            </p:cNvPr>
            <p:cNvSpPr txBox="1"/>
            <p:nvPr/>
          </p:nvSpPr>
          <p:spPr>
            <a:xfrm>
              <a:off x="4298739" y="538711"/>
              <a:ext cx="3916137" cy="400110"/>
            </a:xfrm>
            <a:prstGeom prst="rect">
              <a:avLst/>
            </a:prstGeom>
            <a:noFill/>
            <a:ln>
              <a:noFill/>
            </a:ln>
          </p:spPr>
          <p:txBody>
            <a:bodyPr wrap="square" rtlCol="0">
              <a:spAutoFit/>
            </a:bodyPr>
            <a:lstStyle/>
            <a:p>
              <a:pPr algn="dist"/>
              <a:r>
                <a:rPr lang="en-US" altLang="zh-CN" sz="2000">
                  <a:solidFill>
                    <a:schemeClr val="bg1"/>
                  </a:solidFill>
                  <a:latin typeface="HP-167" panose="020B0803050302020204" pitchFamily="34" charset="0"/>
                  <a:ea typeface="Arial-Rounded" panose="020B0500000000000000" pitchFamily="34" charset="0"/>
                  <a:cs typeface="Arial-Rounded" panose="020B0500000000000000" pitchFamily="34" charset="0"/>
                  <a:sym typeface="+mn-lt"/>
                </a:rPr>
                <a:t>KỂ CHUYỆN: HAI ANH EM</a:t>
              </a:r>
              <a:endParaRPr lang="zh-CN" altLang="en-US" sz="2000" dirty="0">
                <a:solidFill>
                  <a:schemeClr val="bg1"/>
                </a:solidFill>
                <a:latin typeface="HP-167" panose="020B0803050302020204" pitchFamily="34" charset="0"/>
                <a:ea typeface="Arial-Rounded" panose="020B0500000000000000" pitchFamily="34" charset="0"/>
                <a:cs typeface="Arial-Rounded" panose="020B0500000000000000" pitchFamily="34" charset="0"/>
                <a:sym typeface="+mn-lt"/>
              </a:endParaRPr>
            </a:p>
          </p:txBody>
        </p:sp>
      </p:grpSp>
      <p:grpSp>
        <p:nvGrpSpPr>
          <p:cNvPr id="35" name="Group 34">
            <a:extLst>
              <a:ext uri="{FF2B5EF4-FFF2-40B4-BE49-F238E27FC236}">
                <a16:creationId xmlns:a16="http://schemas.microsoft.com/office/drawing/2014/main" id="{93DD11C8-97E1-43BB-8E58-E4428A0F13E5}"/>
              </a:ext>
            </a:extLst>
          </p:cNvPr>
          <p:cNvGrpSpPr/>
          <p:nvPr/>
        </p:nvGrpSpPr>
        <p:grpSpPr>
          <a:xfrm>
            <a:off x="179560" y="186454"/>
            <a:ext cx="874198" cy="1068901"/>
            <a:chOff x="253799" y="259752"/>
            <a:chExt cx="874198" cy="1068901"/>
          </a:xfrm>
        </p:grpSpPr>
        <p:sp>
          <p:nvSpPr>
            <p:cNvPr id="48" name="51">
              <a:extLst>
                <a:ext uri="{FF2B5EF4-FFF2-40B4-BE49-F238E27FC236}">
                  <a16:creationId xmlns:a16="http://schemas.microsoft.com/office/drawing/2014/main" id="{0AE3F855-2DC4-472B-8AF0-F1ED382A871B}"/>
                </a:ext>
              </a:extLst>
            </p:cNvPr>
            <p:cNvSpPr/>
            <p:nvPr/>
          </p:nvSpPr>
          <p:spPr>
            <a:xfrm>
              <a:off x="253799" y="259752"/>
              <a:ext cx="571915" cy="891155"/>
            </a:xfrm>
            <a:prstGeom prst="rect">
              <a:avLst/>
            </a:prstGeom>
            <a:solidFill>
              <a:srgbClr val="D697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pic>
          <p:nvPicPr>
            <p:cNvPr id="49" name="Picture 48">
              <a:extLst>
                <a:ext uri="{FF2B5EF4-FFF2-40B4-BE49-F238E27FC236}">
                  <a16:creationId xmlns:a16="http://schemas.microsoft.com/office/drawing/2014/main" id="{B91AE7FA-089D-4525-9B1D-C59F39B5059B}"/>
                </a:ext>
              </a:extLst>
            </p:cNvPr>
            <p:cNvPicPr>
              <a:picLocks noChangeAspect="1"/>
            </p:cNvPicPr>
            <p:nvPr userDrawn="1"/>
          </p:nvPicPr>
          <p:blipFill>
            <a:blip r:embed="rId3"/>
            <a:stretch>
              <a:fillRect/>
            </a:stretch>
          </p:blipFill>
          <p:spPr>
            <a:xfrm>
              <a:off x="443945" y="644601"/>
              <a:ext cx="684052" cy="684052"/>
            </a:xfrm>
            <a:prstGeom prst="rect">
              <a:avLst/>
            </a:prstGeom>
          </p:spPr>
        </p:pic>
      </p:grpSp>
      <p:sp>
        <p:nvSpPr>
          <p:cNvPr id="15" name="TextBox 14">
            <a:extLst>
              <a:ext uri="{FF2B5EF4-FFF2-40B4-BE49-F238E27FC236}">
                <a16:creationId xmlns:a16="http://schemas.microsoft.com/office/drawing/2014/main" id="{ADA5881C-6AD8-47B1-BFA3-1E1206407E4B}"/>
              </a:ext>
            </a:extLst>
          </p:cNvPr>
          <p:cNvSpPr txBox="1"/>
          <p:nvPr/>
        </p:nvSpPr>
        <p:spPr>
          <a:xfrm>
            <a:off x="1050740" y="604416"/>
            <a:ext cx="10684060" cy="707886"/>
          </a:xfrm>
          <a:prstGeom prst="rect">
            <a:avLst/>
          </a:prstGeom>
          <a:noFill/>
        </p:spPr>
        <p:txBody>
          <a:bodyPr wrap="square">
            <a:spAutoFit/>
          </a:bodyPr>
          <a:lstStyle/>
          <a:p>
            <a:pPr algn="just"/>
            <a:r>
              <a:rPr lang="en-US" sz="4000" b="1" dirty="0">
                <a:solidFill>
                  <a:srgbClr val="FF8A1A"/>
                </a:solidFill>
                <a:latin typeface="HP-167" panose="020B0803050302020204" pitchFamily="34" charset="0"/>
                <a:ea typeface="Arial-Rounded" panose="020B0500000000000000" pitchFamily="34" charset="0"/>
                <a:cs typeface="Arial-Rounded" panose="020B0500000000000000" pitchFamily="34" charset="0"/>
              </a:rPr>
              <a:t>3</a:t>
            </a:r>
            <a:r>
              <a:rPr lang="en-US" sz="4000" b="1">
                <a:solidFill>
                  <a:srgbClr val="FF8A1A"/>
                </a:solidFill>
                <a:latin typeface="HP-167" panose="020B0803050302020204" pitchFamily="34" charset="0"/>
                <a:ea typeface="Arial-Rounded" panose="020B0500000000000000" pitchFamily="34" charset="0"/>
                <a:cs typeface="Arial-Rounded" panose="020B0500000000000000" pitchFamily="34" charset="0"/>
              </a:rPr>
              <a:t>.</a:t>
            </a:r>
            <a:r>
              <a:rPr lang="en-US" sz="3200" b="1">
                <a:solidFill>
                  <a:srgbClr val="FF8A1A"/>
                </a:solidFill>
                <a:latin typeface="HP-167" panose="020B0803050302020204" pitchFamily="34" charset="0"/>
                <a:ea typeface="Arial-Rounded" panose="020B0500000000000000" pitchFamily="34" charset="0"/>
                <a:cs typeface="Arial-Rounded" panose="020B0500000000000000" pitchFamily="34" charset="0"/>
              </a:rPr>
              <a:t> </a:t>
            </a:r>
            <a:r>
              <a:rPr lang="en-US" sz="4000" b="1"/>
              <a:t>Chọn kể 1 – 2 đoạn của câu chuyện theo tranh</a:t>
            </a:r>
            <a:endParaRPr lang="en-US" sz="4000" b="1" kern="0">
              <a:solidFill>
                <a:schemeClr val="tx1">
                  <a:lumMod val="75000"/>
                  <a:lumOff val="25000"/>
                </a:schemeClr>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nvGrpSpPr>
          <p:cNvPr id="30" name="1">
            <a:extLst>
              <a:ext uri="{FF2B5EF4-FFF2-40B4-BE49-F238E27FC236}">
                <a16:creationId xmlns:a16="http://schemas.microsoft.com/office/drawing/2014/main" id="{760A0907-43C3-4E38-AB64-29823618A5C5}"/>
              </a:ext>
            </a:extLst>
          </p:cNvPr>
          <p:cNvGrpSpPr/>
          <p:nvPr/>
        </p:nvGrpSpPr>
        <p:grpSpPr>
          <a:xfrm>
            <a:off x="1295400" y="4321076"/>
            <a:ext cx="9677400" cy="2308324"/>
            <a:chOff x="7306293" y="2755208"/>
            <a:chExt cx="5417899" cy="2308324"/>
          </a:xfrm>
        </p:grpSpPr>
        <p:sp>
          <p:nvSpPr>
            <p:cNvPr id="33" name="9">
              <a:extLst>
                <a:ext uri="{FF2B5EF4-FFF2-40B4-BE49-F238E27FC236}">
                  <a16:creationId xmlns:a16="http://schemas.microsoft.com/office/drawing/2014/main" id="{49C68EF2-14D7-4144-B996-D02A341622F0}"/>
                </a:ext>
              </a:extLst>
            </p:cNvPr>
            <p:cNvSpPr/>
            <p:nvPr/>
          </p:nvSpPr>
          <p:spPr>
            <a:xfrm>
              <a:off x="7306293" y="2755208"/>
              <a:ext cx="5417899" cy="2308324"/>
            </a:xfrm>
            <a:prstGeom prst="roundRect">
              <a:avLst/>
            </a:prstGeom>
            <a:solidFill>
              <a:schemeClr val="bg1"/>
            </a:solidFill>
            <a:ln>
              <a:noFill/>
            </a:ln>
            <a:effectLst>
              <a:outerShdw blurRad="355600" dist="38100" dir="8100000" algn="tr"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17">
              <a:extLst>
                <a:ext uri="{FF2B5EF4-FFF2-40B4-BE49-F238E27FC236}">
                  <a16:creationId xmlns:a16="http://schemas.microsoft.com/office/drawing/2014/main" id="{9AAEE54A-F337-47B7-80E1-BF43656F17F2}"/>
                </a:ext>
              </a:extLst>
            </p:cNvPr>
            <p:cNvSpPr txBox="1"/>
            <p:nvPr/>
          </p:nvSpPr>
          <p:spPr>
            <a:xfrm>
              <a:off x="7566005" y="3001429"/>
              <a:ext cx="5077439" cy="1815882"/>
            </a:xfrm>
            <a:prstGeom prst="rect">
              <a:avLst/>
            </a:prstGeom>
            <a:noFill/>
          </p:spPr>
          <p:txBody>
            <a:bodyPr wrap="square" rtlCol="0">
              <a:spAutoFit/>
            </a:bodyPr>
            <a:lstStyle/>
            <a:p>
              <a:pPr indent="457200" algn="just"/>
              <a:r>
                <a:rPr lang="vi-VN" sz="2800" b="0" i="0">
                  <a:solidFill>
                    <a:srgbClr val="333333"/>
                  </a:solidFill>
                  <a:effectLst/>
                  <a:latin typeface="+mj-lt"/>
                </a:rPr>
                <a:t>Đêm hôm ấy, người em nghĩ: “Anh mình còn phải nuôi vợ con, nếu như phần lúa của mình cũng bằng phần của anh thì thật không công bằng.” . Nghĩ vậy, người em ra đồng lấy phần lúa của mình bỏ thêm vào phần của anh.</a:t>
              </a:r>
              <a:endParaRPr lang="zh-CN" altLang="en-US" sz="2800" dirty="0">
                <a:solidFill>
                  <a:schemeClr val="tx1">
                    <a:lumMod val="65000"/>
                    <a:lumOff val="35000"/>
                  </a:schemeClr>
                </a:solidFill>
                <a:latin typeface="+mj-lt"/>
                <a:ea typeface="Arial-Rounded" panose="020B0500000000000000" pitchFamily="34" charset="0"/>
                <a:cs typeface="Arial-Rounded" panose="020B0500000000000000" pitchFamily="34" charset="0"/>
              </a:endParaRPr>
            </a:p>
          </p:txBody>
        </p:sp>
      </p:grpSp>
      <p:grpSp>
        <p:nvGrpSpPr>
          <p:cNvPr id="37" name="14">
            <a:extLst>
              <a:ext uri="{FF2B5EF4-FFF2-40B4-BE49-F238E27FC236}">
                <a16:creationId xmlns:a16="http://schemas.microsoft.com/office/drawing/2014/main" id="{5C0C893B-1F8C-4257-8071-5657142E0FD0}"/>
              </a:ext>
            </a:extLst>
          </p:cNvPr>
          <p:cNvGrpSpPr/>
          <p:nvPr/>
        </p:nvGrpSpPr>
        <p:grpSpPr>
          <a:xfrm>
            <a:off x="920225" y="5100063"/>
            <a:ext cx="750350" cy="750350"/>
            <a:chOff x="5945726" y="1484335"/>
            <a:chExt cx="750350" cy="750350"/>
          </a:xfrm>
        </p:grpSpPr>
        <p:sp>
          <p:nvSpPr>
            <p:cNvPr id="38" name="15">
              <a:extLst>
                <a:ext uri="{FF2B5EF4-FFF2-40B4-BE49-F238E27FC236}">
                  <a16:creationId xmlns:a16="http://schemas.microsoft.com/office/drawing/2014/main" id="{B22694B7-CF67-4884-A9EA-4BDBF82EAE59}"/>
                </a:ext>
              </a:extLst>
            </p:cNvPr>
            <p:cNvSpPr/>
            <p:nvPr/>
          </p:nvSpPr>
          <p:spPr>
            <a:xfrm>
              <a:off x="6034446" y="1573055"/>
              <a:ext cx="572910" cy="572910"/>
            </a:xfrm>
            <a:prstGeom prst="ellipse">
              <a:avLst/>
            </a:prstGeom>
            <a:solidFill>
              <a:srgbClr val="FFBC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16">
              <a:extLst>
                <a:ext uri="{FF2B5EF4-FFF2-40B4-BE49-F238E27FC236}">
                  <a16:creationId xmlns:a16="http://schemas.microsoft.com/office/drawing/2014/main" id="{88EC7585-2C5A-4C53-A607-E9D2D2EE30B7}"/>
                </a:ext>
              </a:extLst>
            </p:cNvPr>
            <p:cNvSpPr/>
            <p:nvPr/>
          </p:nvSpPr>
          <p:spPr>
            <a:xfrm>
              <a:off x="5945726" y="1484335"/>
              <a:ext cx="750350" cy="750350"/>
            </a:xfrm>
            <a:prstGeom prst="ellipse">
              <a:avLst/>
            </a:prstGeom>
            <a:noFill/>
            <a:ln>
              <a:solidFill>
                <a:srgbClr val="FFBC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pic>
        <p:nvPicPr>
          <p:cNvPr id="16" name="Picture 15">
            <a:extLst>
              <a:ext uri="{FF2B5EF4-FFF2-40B4-BE49-F238E27FC236}">
                <a16:creationId xmlns:a16="http://schemas.microsoft.com/office/drawing/2014/main" id="{2EFE865A-568A-4722-AC56-78930D7C6008}"/>
              </a:ext>
            </a:extLst>
          </p:cNvPr>
          <p:cNvPicPr>
            <a:picLocks noChangeAspect="1"/>
          </p:cNvPicPr>
          <p:nvPr/>
        </p:nvPicPr>
        <p:blipFill>
          <a:blip r:embed="rId4"/>
          <a:srcRect l="52887" t="3639" r="3593" b="56389"/>
          <a:stretch>
            <a:fillRect/>
          </a:stretch>
        </p:blipFill>
        <p:spPr>
          <a:xfrm>
            <a:off x="3966859" y="1302055"/>
            <a:ext cx="4321141" cy="2895910"/>
          </a:xfrm>
          <a:custGeom>
            <a:avLst/>
            <a:gdLst>
              <a:gd name="connsiteX0" fmla="*/ 197782 w 3755165"/>
              <a:gd name="connsiteY0" fmla="*/ 0 h 2489703"/>
              <a:gd name="connsiteX1" fmla="*/ 3557383 w 3755165"/>
              <a:gd name="connsiteY1" fmla="*/ 0 h 2489703"/>
              <a:gd name="connsiteX2" fmla="*/ 3755165 w 3755165"/>
              <a:gd name="connsiteY2" fmla="*/ 197782 h 2489703"/>
              <a:gd name="connsiteX3" fmla="*/ 3755165 w 3755165"/>
              <a:gd name="connsiteY3" fmla="*/ 2291921 h 2489703"/>
              <a:gd name="connsiteX4" fmla="*/ 3557383 w 3755165"/>
              <a:gd name="connsiteY4" fmla="*/ 2489703 h 2489703"/>
              <a:gd name="connsiteX5" fmla="*/ 197782 w 3755165"/>
              <a:gd name="connsiteY5" fmla="*/ 2489703 h 2489703"/>
              <a:gd name="connsiteX6" fmla="*/ 0 w 3755165"/>
              <a:gd name="connsiteY6" fmla="*/ 2291921 h 2489703"/>
              <a:gd name="connsiteX7" fmla="*/ 0 w 3755165"/>
              <a:gd name="connsiteY7" fmla="*/ 197782 h 2489703"/>
              <a:gd name="connsiteX8" fmla="*/ 197782 w 3755165"/>
              <a:gd name="connsiteY8" fmla="*/ 0 h 2489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55165" h="2489703">
                <a:moveTo>
                  <a:pt x="197782" y="0"/>
                </a:moveTo>
                <a:lnTo>
                  <a:pt x="3557383" y="0"/>
                </a:lnTo>
                <a:cubicBezTo>
                  <a:pt x="3666615" y="0"/>
                  <a:pt x="3755165" y="88550"/>
                  <a:pt x="3755165" y="197782"/>
                </a:cubicBezTo>
                <a:lnTo>
                  <a:pt x="3755165" y="2291921"/>
                </a:lnTo>
                <a:cubicBezTo>
                  <a:pt x="3755165" y="2401153"/>
                  <a:pt x="3666615" y="2489703"/>
                  <a:pt x="3557383" y="2489703"/>
                </a:cubicBezTo>
                <a:lnTo>
                  <a:pt x="197782" y="2489703"/>
                </a:lnTo>
                <a:cubicBezTo>
                  <a:pt x="88550" y="2489703"/>
                  <a:pt x="0" y="2401153"/>
                  <a:pt x="0" y="2291921"/>
                </a:cubicBezTo>
                <a:lnTo>
                  <a:pt x="0" y="197782"/>
                </a:lnTo>
                <a:cubicBezTo>
                  <a:pt x="0" y="88550"/>
                  <a:pt x="88550" y="0"/>
                  <a:pt x="197782" y="0"/>
                </a:cubicBezTo>
                <a:close/>
              </a:path>
            </a:pathLst>
          </a:custGeom>
          <a:effectLst>
            <a:softEdge rad="31750"/>
          </a:effectLst>
        </p:spPr>
      </p:pic>
    </p:spTree>
    <p:extLst>
      <p:ext uri="{BB962C8B-B14F-4D97-AF65-F5344CB8AC3E}">
        <p14:creationId xmlns:p14="http://schemas.microsoft.com/office/powerpoint/2010/main" val="290699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p:cTn id="7" dur="500" fill="hold"/>
                                        <p:tgtEl>
                                          <p:spTgt spid="37"/>
                                        </p:tgtEl>
                                        <p:attrNameLst>
                                          <p:attrName>ppt_w</p:attrName>
                                        </p:attrNameLst>
                                      </p:cBhvr>
                                      <p:tavLst>
                                        <p:tav tm="0">
                                          <p:val>
                                            <p:fltVal val="0"/>
                                          </p:val>
                                        </p:tav>
                                        <p:tav tm="100000">
                                          <p:val>
                                            <p:strVal val="#ppt_w"/>
                                          </p:val>
                                        </p:tav>
                                      </p:tavLst>
                                    </p:anim>
                                    <p:anim calcmode="lin" valueType="num">
                                      <p:cBhvr>
                                        <p:cTn id="8" dur="500" fill="hold"/>
                                        <p:tgtEl>
                                          <p:spTgt spid="37"/>
                                        </p:tgtEl>
                                        <p:attrNameLst>
                                          <p:attrName>ppt_h</p:attrName>
                                        </p:attrNameLst>
                                      </p:cBhvr>
                                      <p:tavLst>
                                        <p:tav tm="0">
                                          <p:val>
                                            <p:fltVal val="0"/>
                                          </p:val>
                                        </p:tav>
                                        <p:tav tm="100000">
                                          <p:val>
                                            <p:strVal val="#ppt_h"/>
                                          </p:val>
                                        </p:tav>
                                      </p:tavLst>
                                    </p:anim>
                                    <p:animEffect transition="in" filter="fade">
                                      <p:cBhvr>
                                        <p:cTn id="9" dur="500"/>
                                        <p:tgtEl>
                                          <p:spTgt spid="37"/>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wipe(left)">
                                      <p:cBhvr>
                                        <p:cTn id="13"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9">
            <a:extLst>
              <a:ext uri="{FF2B5EF4-FFF2-40B4-BE49-F238E27FC236}">
                <a16:creationId xmlns:a16="http://schemas.microsoft.com/office/drawing/2014/main" id="{34B3C81A-3E8F-4306-9710-1FABF64B052A}"/>
              </a:ext>
            </a:extLst>
          </p:cNvPr>
          <p:cNvGrpSpPr/>
          <p:nvPr/>
        </p:nvGrpSpPr>
        <p:grpSpPr>
          <a:xfrm>
            <a:off x="2156623" y="177048"/>
            <a:ext cx="7620000" cy="408341"/>
            <a:chOff x="2286000" y="530480"/>
            <a:chExt cx="7620000" cy="408341"/>
          </a:xfrm>
        </p:grpSpPr>
        <p:sp>
          <p:nvSpPr>
            <p:cNvPr id="32" name="5">
              <a:extLst>
                <a:ext uri="{FF2B5EF4-FFF2-40B4-BE49-F238E27FC236}">
                  <a16:creationId xmlns:a16="http://schemas.microsoft.com/office/drawing/2014/main" id="{B93C1153-98EF-4239-A866-5F9C77EF7E5D}"/>
                </a:ext>
              </a:extLst>
            </p:cNvPr>
            <p:cNvSpPr/>
            <p:nvPr/>
          </p:nvSpPr>
          <p:spPr>
            <a:xfrm>
              <a:off x="2286000" y="530480"/>
              <a:ext cx="7620000" cy="385730"/>
            </a:xfrm>
            <a:prstGeom prst="rect">
              <a:avLst/>
            </a:prstGeom>
            <a:solidFill>
              <a:srgbClr val="D697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4" name="6">
              <a:extLst>
                <a:ext uri="{FF2B5EF4-FFF2-40B4-BE49-F238E27FC236}">
                  <a16:creationId xmlns:a16="http://schemas.microsoft.com/office/drawing/2014/main" id="{691F171E-44F8-49FC-821F-D48F6DDF864B}"/>
                </a:ext>
              </a:extLst>
            </p:cNvPr>
            <p:cNvSpPr txBox="1"/>
            <p:nvPr/>
          </p:nvSpPr>
          <p:spPr>
            <a:xfrm>
              <a:off x="4298739" y="538711"/>
              <a:ext cx="3916137" cy="400110"/>
            </a:xfrm>
            <a:prstGeom prst="rect">
              <a:avLst/>
            </a:prstGeom>
            <a:noFill/>
            <a:ln>
              <a:noFill/>
            </a:ln>
          </p:spPr>
          <p:txBody>
            <a:bodyPr wrap="square" rtlCol="0">
              <a:spAutoFit/>
            </a:bodyPr>
            <a:lstStyle/>
            <a:p>
              <a:pPr algn="dist"/>
              <a:r>
                <a:rPr lang="en-US" altLang="zh-CN" sz="2000">
                  <a:solidFill>
                    <a:schemeClr val="bg1"/>
                  </a:solidFill>
                  <a:latin typeface="HP-167" panose="020B0803050302020204" pitchFamily="34" charset="0"/>
                  <a:ea typeface="Arial-Rounded" panose="020B0500000000000000" pitchFamily="34" charset="0"/>
                  <a:cs typeface="Arial-Rounded" panose="020B0500000000000000" pitchFamily="34" charset="0"/>
                  <a:sym typeface="+mn-lt"/>
                </a:rPr>
                <a:t>KỂ CHUYỆN: HAI ANH EM</a:t>
              </a:r>
              <a:endParaRPr lang="zh-CN" altLang="en-US" sz="2000" dirty="0">
                <a:solidFill>
                  <a:schemeClr val="bg1"/>
                </a:solidFill>
                <a:latin typeface="HP-167" panose="020B0803050302020204" pitchFamily="34" charset="0"/>
                <a:ea typeface="Arial-Rounded" panose="020B0500000000000000" pitchFamily="34" charset="0"/>
                <a:cs typeface="Arial-Rounded" panose="020B0500000000000000" pitchFamily="34" charset="0"/>
                <a:sym typeface="+mn-lt"/>
              </a:endParaRPr>
            </a:p>
          </p:txBody>
        </p:sp>
      </p:grpSp>
      <p:grpSp>
        <p:nvGrpSpPr>
          <p:cNvPr id="35" name="Group 34">
            <a:extLst>
              <a:ext uri="{FF2B5EF4-FFF2-40B4-BE49-F238E27FC236}">
                <a16:creationId xmlns:a16="http://schemas.microsoft.com/office/drawing/2014/main" id="{93DD11C8-97E1-43BB-8E58-E4428A0F13E5}"/>
              </a:ext>
            </a:extLst>
          </p:cNvPr>
          <p:cNvGrpSpPr/>
          <p:nvPr/>
        </p:nvGrpSpPr>
        <p:grpSpPr>
          <a:xfrm>
            <a:off x="179560" y="186454"/>
            <a:ext cx="874198" cy="1068901"/>
            <a:chOff x="253799" y="259752"/>
            <a:chExt cx="874198" cy="1068901"/>
          </a:xfrm>
        </p:grpSpPr>
        <p:sp>
          <p:nvSpPr>
            <p:cNvPr id="48" name="51">
              <a:extLst>
                <a:ext uri="{FF2B5EF4-FFF2-40B4-BE49-F238E27FC236}">
                  <a16:creationId xmlns:a16="http://schemas.microsoft.com/office/drawing/2014/main" id="{0AE3F855-2DC4-472B-8AF0-F1ED382A871B}"/>
                </a:ext>
              </a:extLst>
            </p:cNvPr>
            <p:cNvSpPr/>
            <p:nvPr/>
          </p:nvSpPr>
          <p:spPr>
            <a:xfrm>
              <a:off x="253799" y="259752"/>
              <a:ext cx="571915" cy="891155"/>
            </a:xfrm>
            <a:prstGeom prst="rect">
              <a:avLst/>
            </a:prstGeom>
            <a:solidFill>
              <a:srgbClr val="D697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pic>
          <p:nvPicPr>
            <p:cNvPr id="49" name="Picture 48">
              <a:extLst>
                <a:ext uri="{FF2B5EF4-FFF2-40B4-BE49-F238E27FC236}">
                  <a16:creationId xmlns:a16="http://schemas.microsoft.com/office/drawing/2014/main" id="{B91AE7FA-089D-4525-9B1D-C59F39B5059B}"/>
                </a:ext>
              </a:extLst>
            </p:cNvPr>
            <p:cNvPicPr>
              <a:picLocks noChangeAspect="1"/>
            </p:cNvPicPr>
            <p:nvPr userDrawn="1"/>
          </p:nvPicPr>
          <p:blipFill>
            <a:blip r:embed="rId3"/>
            <a:stretch>
              <a:fillRect/>
            </a:stretch>
          </p:blipFill>
          <p:spPr>
            <a:xfrm>
              <a:off x="443945" y="644601"/>
              <a:ext cx="684052" cy="684052"/>
            </a:xfrm>
            <a:prstGeom prst="rect">
              <a:avLst/>
            </a:prstGeom>
          </p:spPr>
        </p:pic>
      </p:grpSp>
      <p:sp>
        <p:nvSpPr>
          <p:cNvPr id="15" name="TextBox 14">
            <a:extLst>
              <a:ext uri="{FF2B5EF4-FFF2-40B4-BE49-F238E27FC236}">
                <a16:creationId xmlns:a16="http://schemas.microsoft.com/office/drawing/2014/main" id="{ADA5881C-6AD8-47B1-BFA3-1E1206407E4B}"/>
              </a:ext>
            </a:extLst>
          </p:cNvPr>
          <p:cNvSpPr txBox="1"/>
          <p:nvPr/>
        </p:nvSpPr>
        <p:spPr>
          <a:xfrm>
            <a:off x="1050740" y="604416"/>
            <a:ext cx="10684060" cy="707886"/>
          </a:xfrm>
          <a:prstGeom prst="rect">
            <a:avLst/>
          </a:prstGeom>
          <a:noFill/>
        </p:spPr>
        <p:txBody>
          <a:bodyPr wrap="square">
            <a:spAutoFit/>
          </a:bodyPr>
          <a:lstStyle/>
          <a:p>
            <a:pPr algn="just"/>
            <a:r>
              <a:rPr lang="en-US" sz="4000" b="1" dirty="0">
                <a:solidFill>
                  <a:srgbClr val="FF8A1A"/>
                </a:solidFill>
                <a:latin typeface="HP-167" panose="020B0803050302020204" pitchFamily="34" charset="0"/>
                <a:ea typeface="Arial-Rounded" panose="020B0500000000000000" pitchFamily="34" charset="0"/>
                <a:cs typeface="Arial-Rounded" panose="020B0500000000000000" pitchFamily="34" charset="0"/>
              </a:rPr>
              <a:t>3</a:t>
            </a:r>
            <a:r>
              <a:rPr lang="en-US" sz="4000" b="1">
                <a:solidFill>
                  <a:srgbClr val="FF8A1A"/>
                </a:solidFill>
                <a:latin typeface="HP-167" panose="020B0803050302020204" pitchFamily="34" charset="0"/>
                <a:ea typeface="Arial-Rounded" panose="020B0500000000000000" pitchFamily="34" charset="0"/>
                <a:cs typeface="Arial-Rounded" panose="020B0500000000000000" pitchFamily="34" charset="0"/>
              </a:rPr>
              <a:t>.</a:t>
            </a:r>
            <a:r>
              <a:rPr lang="en-US" sz="3200" b="1">
                <a:solidFill>
                  <a:srgbClr val="FF8A1A"/>
                </a:solidFill>
                <a:latin typeface="HP-167" panose="020B0803050302020204" pitchFamily="34" charset="0"/>
                <a:ea typeface="Arial-Rounded" panose="020B0500000000000000" pitchFamily="34" charset="0"/>
                <a:cs typeface="Arial-Rounded" panose="020B0500000000000000" pitchFamily="34" charset="0"/>
              </a:rPr>
              <a:t> </a:t>
            </a:r>
            <a:r>
              <a:rPr lang="en-US" sz="4000" b="1"/>
              <a:t>Chọn kể 1 – 2 đoạn của câu chuyện theo tranh</a:t>
            </a:r>
            <a:endParaRPr lang="en-US" sz="4000" b="1" kern="0">
              <a:solidFill>
                <a:schemeClr val="tx1">
                  <a:lumMod val="75000"/>
                  <a:lumOff val="25000"/>
                </a:schemeClr>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nvGrpSpPr>
          <p:cNvPr id="30" name="1">
            <a:extLst>
              <a:ext uri="{FF2B5EF4-FFF2-40B4-BE49-F238E27FC236}">
                <a16:creationId xmlns:a16="http://schemas.microsoft.com/office/drawing/2014/main" id="{760A0907-43C3-4E38-AB64-29823618A5C5}"/>
              </a:ext>
            </a:extLst>
          </p:cNvPr>
          <p:cNvGrpSpPr/>
          <p:nvPr/>
        </p:nvGrpSpPr>
        <p:grpSpPr>
          <a:xfrm>
            <a:off x="1096962" y="4225035"/>
            <a:ext cx="10439400" cy="2308324"/>
            <a:chOff x="7306293" y="2755208"/>
            <a:chExt cx="5844505" cy="2308324"/>
          </a:xfrm>
        </p:grpSpPr>
        <p:sp>
          <p:nvSpPr>
            <p:cNvPr id="33" name="9">
              <a:extLst>
                <a:ext uri="{FF2B5EF4-FFF2-40B4-BE49-F238E27FC236}">
                  <a16:creationId xmlns:a16="http://schemas.microsoft.com/office/drawing/2014/main" id="{49C68EF2-14D7-4144-B996-D02A341622F0}"/>
                </a:ext>
              </a:extLst>
            </p:cNvPr>
            <p:cNvSpPr/>
            <p:nvPr/>
          </p:nvSpPr>
          <p:spPr>
            <a:xfrm>
              <a:off x="7306293" y="2755208"/>
              <a:ext cx="5844505" cy="2308324"/>
            </a:xfrm>
            <a:prstGeom prst="roundRect">
              <a:avLst/>
            </a:prstGeom>
            <a:solidFill>
              <a:schemeClr val="bg1"/>
            </a:solidFill>
            <a:ln>
              <a:noFill/>
            </a:ln>
            <a:effectLst>
              <a:outerShdw blurRad="355600" dist="38100" dir="8100000" algn="tr"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17">
              <a:extLst>
                <a:ext uri="{FF2B5EF4-FFF2-40B4-BE49-F238E27FC236}">
                  <a16:creationId xmlns:a16="http://schemas.microsoft.com/office/drawing/2014/main" id="{9AAEE54A-F337-47B7-80E1-BF43656F17F2}"/>
                </a:ext>
              </a:extLst>
            </p:cNvPr>
            <p:cNvSpPr txBox="1"/>
            <p:nvPr/>
          </p:nvSpPr>
          <p:spPr>
            <a:xfrm>
              <a:off x="7596855" y="2862929"/>
              <a:ext cx="5439925" cy="2092881"/>
            </a:xfrm>
            <a:prstGeom prst="rect">
              <a:avLst/>
            </a:prstGeom>
            <a:noFill/>
          </p:spPr>
          <p:txBody>
            <a:bodyPr wrap="square" rtlCol="0">
              <a:spAutoFit/>
            </a:bodyPr>
            <a:lstStyle/>
            <a:p>
              <a:pPr indent="457200" algn="just"/>
              <a:r>
                <a:rPr lang="vi-VN" sz="2600" b="0" i="0">
                  <a:solidFill>
                    <a:srgbClr val="333333"/>
                  </a:solidFill>
                  <a:effectLst/>
                  <a:latin typeface="+mj-lt"/>
                </a:rPr>
                <a:t>Cũng trong đêm ấy, người anh bàn với vợ mình rằng: “Em trai ta chú ấy sống một mình, cuộc sống không hề dễ dàng. Nếu như phần lúa của gia đình mình cũng bằng phần lúa của chú ấy thì thật không công bằng.”. Nghĩ vậy, người anh bèn ra ruộng rồi lấy phần lúa của mình bỏ thêm vào phần của người em.</a:t>
              </a:r>
              <a:endParaRPr lang="zh-CN" altLang="en-US" sz="2600" dirty="0">
                <a:solidFill>
                  <a:schemeClr val="tx1">
                    <a:lumMod val="65000"/>
                    <a:lumOff val="35000"/>
                  </a:schemeClr>
                </a:solidFill>
                <a:latin typeface="+mj-lt"/>
                <a:ea typeface="Arial-Rounded" panose="020B0500000000000000" pitchFamily="34" charset="0"/>
                <a:cs typeface="Arial-Rounded" panose="020B0500000000000000" pitchFamily="34" charset="0"/>
              </a:endParaRPr>
            </a:p>
          </p:txBody>
        </p:sp>
      </p:grpSp>
      <p:grpSp>
        <p:nvGrpSpPr>
          <p:cNvPr id="37" name="14">
            <a:extLst>
              <a:ext uri="{FF2B5EF4-FFF2-40B4-BE49-F238E27FC236}">
                <a16:creationId xmlns:a16="http://schemas.microsoft.com/office/drawing/2014/main" id="{5C0C893B-1F8C-4257-8071-5657142E0FD0}"/>
              </a:ext>
            </a:extLst>
          </p:cNvPr>
          <p:cNvGrpSpPr/>
          <p:nvPr/>
        </p:nvGrpSpPr>
        <p:grpSpPr>
          <a:xfrm>
            <a:off x="721787" y="5004022"/>
            <a:ext cx="750350" cy="750350"/>
            <a:chOff x="5945726" y="1484335"/>
            <a:chExt cx="750350" cy="750350"/>
          </a:xfrm>
        </p:grpSpPr>
        <p:sp>
          <p:nvSpPr>
            <p:cNvPr id="38" name="15">
              <a:extLst>
                <a:ext uri="{FF2B5EF4-FFF2-40B4-BE49-F238E27FC236}">
                  <a16:creationId xmlns:a16="http://schemas.microsoft.com/office/drawing/2014/main" id="{B22694B7-CF67-4884-A9EA-4BDBF82EAE59}"/>
                </a:ext>
              </a:extLst>
            </p:cNvPr>
            <p:cNvSpPr/>
            <p:nvPr/>
          </p:nvSpPr>
          <p:spPr>
            <a:xfrm>
              <a:off x="6034446" y="1573055"/>
              <a:ext cx="572910" cy="572910"/>
            </a:xfrm>
            <a:prstGeom prst="ellipse">
              <a:avLst/>
            </a:prstGeom>
            <a:solidFill>
              <a:srgbClr val="FFBC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16">
              <a:extLst>
                <a:ext uri="{FF2B5EF4-FFF2-40B4-BE49-F238E27FC236}">
                  <a16:creationId xmlns:a16="http://schemas.microsoft.com/office/drawing/2014/main" id="{88EC7585-2C5A-4C53-A607-E9D2D2EE30B7}"/>
                </a:ext>
              </a:extLst>
            </p:cNvPr>
            <p:cNvSpPr/>
            <p:nvPr/>
          </p:nvSpPr>
          <p:spPr>
            <a:xfrm>
              <a:off x="5945726" y="1484335"/>
              <a:ext cx="750350" cy="750350"/>
            </a:xfrm>
            <a:prstGeom prst="ellipse">
              <a:avLst/>
            </a:prstGeom>
            <a:noFill/>
            <a:ln>
              <a:solidFill>
                <a:srgbClr val="FFBC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pic>
        <p:nvPicPr>
          <p:cNvPr id="17" name="Picture 16">
            <a:extLst>
              <a:ext uri="{FF2B5EF4-FFF2-40B4-BE49-F238E27FC236}">
                <a16:creationId xmlns:a16="http://schemas.microsoft.com/office/drawing/2014/main" id="{1081B859-E317-4E65-8A91-2BA706C1961E}"/>
              </a:ext>
            </a:extLst>
          </p:cNvPr>
          <p:cNvPicPr>
            <a:picLocks noChangeAspect="1"/>
          </p:cNvPicPr>
          <p:nvPr/>
        </p:nvPicPr>
        <p:blipFill>
          <a:blip r:embed="rId4"/>
          <a:srcRect l="2692" t="54924" r="55548" b="5103"/>
          <a:stretch>
            <a:fillRect/>
          </a:stretch>
        </p:blipFill>
        <p:spPr>
          <a:xfrm>
            <a:off x="4060919" y="1306364"/>
            <a:ext cx="4146362" cy="2895910"/>
          </a:xfrm>
          <a:custGeom>
            <a:avLst/>
            <a:gdLst>
              <a:gd name="connsiteX0" fmla="*/ 234007 w 3603279"/>
              <a:gd name="connsiteY0" fmla="*/ 0 h 2489703"/>
              <a:gd name="connsiteX1" fmla="*/ 3369272 w 3603279"/>
              <a:gd name="connsiteY1" fmla="*/ 0 h 2489703"/>
              <a:gd name="connsiteX2" fmla="*/ 3603279 w 3603279"/>
              <a:gd name="connsiteY2" fmla="*/ 234007 h 2489703"/>
              <a:gd name="connsiteX3" fmla="*/ 3603279 w 3603279"/>
              <a:gd name="connsiteY3" fmla="*/ 2255696 h 2489703"/>
              <a:gd name="connsiteX4" fmla="*/ 3369272 w 3603279"/>
              <a:gd name="connsiteY4" fmla="*/ 2489703 h 2489703"/>
              <a:gd name="connsiteX5" fmla="*/ 234007 w 3603279"/>
              <a:gd name="connsiteY5" fmla="*/ 2489703 h 2489703"/>
              <a:gd name="connsiteX6" fmla="*/ 0 w 3603279"/>
              <a:gd name="connsiteY6" fmla="*/ 2255696 h 2489703"/>
              <a:gd name="connsiteX7" fmla="*/ 0 w 3603279"/>
              <a:gd name="connsiteY7" fmla="*/ 234007 h 2489703"/>
              <a:gd name="connsiteX8" fmla="*/ 234007 w 3603279"/>
              <a:gd name="connsiteY8" fmla="*/ 0 h 2489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03279" h="2489703">
                <a:moveTo>
                  <a:pt x="234007" y="0"/>
                </a:moveTo>
                <a:lnTo>
                  <a:pt x="3369272" y="0"/>
                </a:lnTo>
                <a:cubicBezTo>
                  <a:pt x="3498510" y="0"/>
                  <a:pt x="3603279" y="104769"/>
                  <a:pt x="3603279" y="234007"/>
                </a:cubicBezTo>
                <a:lnTo>
                  <a:pt x="3603279" y="2255696"/>
                </a:lnTo>
                <a:cubicBezTo>
                  <a:pt x="3603279" y="2384934"/>
                  <a:pt x="3498510" y="2489703"/>
                  <a:pt x="3369272" y="2489703"/>
                </a:cubicBezTo>
                <a:lnTo>
                  <a:pt x="234007" y="2489703"/>
                </a:lnTo>
                <a:cubicBezTo>
                  <a:pt x="104769" y="2489703"/>
                  <a:pt x="0" y="2384934"/>
                  <a:pt x="0" y="2255696"/>
                </a:cubicBezTo>
                <a:lnTo>
                  <a:pt x="0" y="234007"/>
                </a:lnTo>
                <a:cubicBezTo>
                  <a:pt x="0" y="104769"/>
                  <a:pt x="104769" y="0"/>
                  <a:pt x="234007" y="0"/>
                </a:cubicBezTo>
                <a:close/>
              </a:path>
            </a:pathLst>
          </a:custGeom>
          <a:effectLst>
            <a:softEdge rad="31750"/>
          </a:effectLst>
        </p:spPr>
      </p:pic>
    </p:spTree>
    <p:extLst>
      <p:ext uri="{BB962C8B-B14F-4D97-AF65-F5344CB8AC3E}">
        <p14:creationId xmlns:p14="http://schemas.microsoft.com/office/powerpoint/2010/main" val="23701560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p:cTn id="7" dur="500" fill="hold"/>
                                        <p:tgtEl>
                                          <p:spTgt spid="37"/>
                                        </p:tgtEl>
                                        <p:attrNameLst>
                                          <p:attrName>ppt_w</p:attrName>
                                        </p:attrNameLst>
                                      </p:cBhvr>
                                      <p:tavLst>
                                        <p:tav tm="0">
                                          <p:val>
                                            <p:fltVal val="0"/>
                                          </p:val>
                                        </p:tav>
                                        <p:tav tm="100000">
                                          <p:val>
                                            <p:strVal val="#ppt_w"/>
                                          </p:val>
                                        </p:tav>
                                      </p:tavLst>
                                    </p:anim>
                                    <p:anim calcmode="lin" valueType="num">
                                      <p:cBhvr>
                                        <p:cTn id="8" dur="500" fill="hold"/>
                                        <p:tgtEl>
                                          <p:spTgt spid="37"/>
                                        </p:tgtEl>
                                        <p:attrNameLst>
                                          <p:attrName>ppt_h</p:attrName>
                                        </p:attrNameLst>
                                      </p:cBhvr>
                                      <p:tavLst>
                                        <p:tav tm="0">
                                          <p:val>
                                            <p:fltVal val="0"/>
                                          </p:val>
                                        </p:tav>
                                        <p:tav tm="100000">
                                          <p:val>
                                            <p:strVal val="#ppt_h"/>
                                          </p:val>
                                        </p:tav>
                                      </p:tavLst>
                                    </p:anim>
                                    <p:animEffect transition="in" filter="fade">
                                      <p:cBhvr>
                                        <p:cTn id="9" dur="500"/>
                                        <p:tgtEl>
                                          <p:spTgt spid="37"/>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wipe(left)">
                                      <p:cBhvr>
                                        <p:cTn id="13"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A" val="v4.0.0"/>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ags/tag3.xml><?xml version="1.0" encoding="utf-8"?>
<p:tagLst xmlns:a="http://schemas.openxmlformats.org/drawingml/2006/main" xmlns:r="http://schemas.openxmlformats.org/officeDocument/2006/relationships" xmlns:p="http://schemas.openxmlformats.org/presentationml/2006/main">
  <p:tag name="PA" val="v4.0.0"/>
</p:tagLst>
</file>

<file path=ppt/tags/tag4.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Custom 4">
      <a:majorFont>
        <a:latin typeface="Arial-Rounded"/>
        <a:ea typeface=""/>
        <a:cs typeface=""/>
      </a:majorFont>
      <a:minorFont>
        <a:latin typeface="Arial-Rounde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634</TotalTime>
  <Words>648</Words>
  <Application>Microsoft Office PowerPoint</Application>
  <PresentationFormat>Widescreen</PresentationFormat>
  <Paragraphs>57</Paragraphs>
  <Slides>14</Slides>
  <Notes>9</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14</vt:i4>
      </vt:variant>
    </vt:vector>
  </HeadingPairs>
  <TitlesOfParts>
    <vt:vector size="23" baseType="lpstr">
      <vt:lpstr>等线</vt:lpstr>
      <vt:lpstr>Arial</vt:lpstr>
      <vt:lpstr>Arial-Rounded</vt:lpstr>
      <vt:lpstr>Calibri</vt:lpstr>
      <vt:lpstr>HP-167</vt:lpstr>
      <vt:lpstr>HP-168</vt:lpstr>
      <vt:lpstr>OpenSans</vt:lpstr>
      <vt:lpstr>OpenSansBold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PHAM DUYEN</dc:creator>
  <dc:description>9Slide.vn</dc:description>
  <cp:lastModifiedBy>Ms Quyen</cp:lastModifiedBy>
  <cp:revision>351</cp:revision>
  <dcterms:created xsi:type="dcterms:W3CDTF">2021-10-03T06:52:05Z</dcterms:created>
  <dcterms:modified xsi:type="dcterms:W3CDTF">2021-12-05T15:32:21Z</dcterms:modified>
  <cp:category>9Slide.vn</cp:category>
</cp:coreProperties>
</file>