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8" r:id="rId3"/>
    <p:sldMasterId id="2147483683" r:id="rId4"/>
    <p:sldMasterId id="2147483695" r:id="rId5"/>
    <p:sldMasterId id="2147483708" r:id="rId6"/>
    <p:sldMasterId id="2147483714" r:id="rId7"/>
  </p:sldMasterIdLst>
  <p:notesMasterIdLst>
    <p:notesMasterId r:id="rId19"/>
  </p:notesMasterIdLst>
  <p:sldIdLst>
    <p:sldId id="2905" r:id="rId8"/>
    <p:sldId id="2901" r:id="rId9"/>
    <p:sldId id="463" r:id="rId10"/>
    <p:sldId id="2902" r:id="rId11"/>
    <p:sldId id="361" r:id="rId12"/>
    <p:sldId id="269" r:id="rId13"/>
    <p:sldId id="2903" r:id="rId14"/>
    <p:sldId id="257" r:id="rId15"/>
    <p:sldId id="2904" r:id="rId16"/>
    <p:sldId id="436" r:id="rId17"/>
    <p:sldId id="3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77EA1-2E5A-4A06-8B77-C7983D8D8BAC}" v="99" dt="2021-06-16T15:09:51.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1" d="100"/>
          <a:sy n="61" d="100"/>
        </p:scale>
        <p:origin x="102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F7C82-864A-4440-8FCE-308F1BF04F4D}" type="datetimeFigureOut">
              <a:rPr lang="en-US" smtClean="0"/>
              <a:t>12/27/2021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96CE-096E-48C5-A77A-AF94568C3A8A}" type="slidenum">
              <a:rPr lang="en-US" smtClean="0"/>
              <a:t>‹#›</a:t>
            </a:fld>
            <a:endParaRPr lang="en-US"/>
          </a:p>
        </p:txBody>
      </p:sp>
    </p:spTree>
    <p:extLst>
      <p:ext uri="{BB962C8B-B14F-4D97-AF65-F5344CB8AC3E}">
        <p14:creationId xmlns:p14="http://schemas.microsoft.com/office/powerpoint/2010/main" val="367573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98193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2F96CE-096E-48C5-A77A-AF94568C3A8A}" type="slidenum">
              <a:rPr lang="en-US" smtClean="0"/>
              <a:t>4</a:t>
            </a:fld>
            <a:endParaRPr lang="en-US"/>
          </a:p>
        </p:txBody>
      </p:sp>
    </p:spTree>
    <p:extLst>
      <p:ext uri="{BB962C8B-B14F-4D97-AF65-F5344CB8AC3E}">
        <p14:creationId xmlns:p14="http://schemas.microsoft.com/office/powerpoint/2010/main" val="419381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2F96CE-096E-48C5-A77A-AF94568C3A8A}" type="slidenum">
              <a:rPr lang="en-US" smtClean="0"/>
              <a:t>8</a:t>
            </a:fld>
            <a:endParaRPr lang="en-US"/>
          </a:p>
        </p:txBody>
      </p:sp>
    </p:spTree>
    <p:extLst>
      <p:ext uri="{BB962C8B-B14F-4D97-AF65-F5344CB8AC3E}">
        <p14:creationId xmlns:p14="http://schemas.microsoft.com/office/powerpoint/2010/main" val="367058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15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DEDC8-F581-455B-85E1-5B2F4409E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92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722821167"/>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6987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170390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150623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158127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21868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1866789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74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68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D65A57-EBA1-4EA8-AD22-47A5B24036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06" b="53364"/>
          <a:stretch/>
        </p:blipFill>
        <p:spPr>
          <a:xfrm>
            <a:off x="0" y="4654373"/>
            <a:ext cx="12192000" cy="2203627"/>
          </a:xfrm>
          <a:prstGeom prst="rect">
            <a:avLst/>
          </a:prstGeom>
        </p:spPr>
      </p:pic>
      <p:pic>
        <p:nvPicPr>
          <p:cNvPr id="3" name="图片 2">
            <a:extLst>
              <a:ext uri="{FF2B5EF4-FFF2-40B4-BE49-F238E27FC236}">
                <a16:creationId xmlns:a16="http://schemas.microsoft.com/office/drawing/2014/main" id="{98036802-EC14-4F2A-B2DD-D09CC42D78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3714750" cy="1834632"/>
          </a:xfrm>
          <a:prstGeom prst="rect">
            <a:avLst/>
          </a:prstGeom>
        </p:spPr>
      </p:pic>
    </p:spTree>
    <p:extLst>
      <p:ext uri="{BB962C8B-B14F-4D97-AF65-F5344CB8AC3E}">
        <p14:creationId xmlns:p14="http://schemas.microsoft.com/office/powerpoint/2010/main" val="4066152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FB5CEFA-83CF-4C86-9F4B-4735092314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06" b="53364"/>
          <a:stretch/>
        </p:blipFill>
        <p:spPr>
          <a:xfrm>
            <a:off x="0" y="4654373"/>
            <a:ext cx="12192000" cy="2203627"/>
          </a:xfrm>
          <a:prstGeom prst="rect">
            <a:avLst/>
          </a:prstGeom>
        </p:spPr>
      </p:pic>
      <p:pic>
        <p:nvPicPr>
          <p:cNvPr id="3" name="图片 2">
            <a:extLst>
              <a:ext uri="{FF2B5EF4-FFF2-40B4-BE49-F238E27FC236}">
                <a16:creationId xmlns:a16="http://schemas.microsoft.com/office/drawing/2014/main" id="{0116DAC3-B955-4DAD-BFE3-BA566CA745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3714750" cy="1834632"/>
          </a:xfrm>
          <a:prstGeom prst="rect">
            <a:avLst/>
          </a:prstGeom>
        </p:spPr>
      </p:pic>
    </p:spTree>
    <p:extLst>
      <p:ext uri="{BB962C8B-B14F-4D97-AF65-F5344CB8AC3E}">
        <p14:creationId xmlns:p14="http://schemas.microsoft.com/office/powerpoint/2010/main" val="8189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2021/12/27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146254368"/>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565E100-AD8A-431F-A68C-ED5B180083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06" b="53364"/>
          <a:stretch/>
        </p:blipFill>
        <p:spPr>
          <a:xfrm>
            <a:off x="0" y="4654373"/>
            <a:ext cx="12192000" cy="2203627"/>
          </a:xfrm>
          <a:prstGeom prst="rect">
            <a:avLst/>
          </a:prstGeom>
        </p:spPr>
      </p:pic>
      <p:pic>
        <p:nvPicPr>
          <p:cNvPr id="3" name="图片 2">
            <a:extLst>
              <a:ext uri="{FF2B5EF4-FFF2-40B4-BE49-F238E27FC236}">
                <a16:creationId xmlns:a16="http://schemas.microsoft.com/office/drawing/2014/main" id="{6FC7E2E4-B43F-469F-9661-7C2CD1A4AA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3714750" cy="1834632"/>
          </a:xfrm>
          <a:prstGeom prst="rect">
            <a:avLst/>
          </a:prstGeom>
        </p:spPr>
      </p:pic>
    </p:spTree>
    <p:extLst>
      <p:ext uri="{BB962C8B-B14F-4D97-AF65-F5344CB8AC3E}">
        <p14:creationId xmlns:p14="http://schemas.microsoft.com/office/powerpoint/2010/main" val="3654952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FDEC7D-F651-4261-BD79-305C6356B85B}"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59119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081824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DEC7D-F651-4261-BD79-305C6356B85B}"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62747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FDEC7D-F651-4261-BD79-305C6356B85B}"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72394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FDEC7D-F651-4261-BD79-305C6356B85B}" type="datetimeFigureOut">
              <a:rPr lang="en-US" smtClean="0"/>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545386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FDEC7D-F651-4261-BD79-305C6356B85B}" type="datetimeFigureOut">
              <a:rPr lang="en-US" smtClean="0"/>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443971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DEC7D-F651-4261-BD79-305C6356B85B}" type="datetimeFigureOut">
              <a:rPr lang="en-US" smtClean="0"/>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72996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949734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96166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2021/12/27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3032429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478803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846465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descr="025"/>
          <p:cNvPicPr>
            <a:picLocks noChangeAspect="1"/>
          </p:cNvPicPr>
          <p:nvPr userDrawn="1"/>
        </p:nvPicPr>
        <p:blipFill rotWithShape="1">
          <a:blip r:embed="rId2" cstate="email">
            <a:extLst>
              <a:ext uri="{28A0092B-C50C-407E-A947-70E740481C1C}">
                <a14:useLocalDpi xmlns:a14="http://schemas.microsoft.com/office/drawing/2010/main"/>
              </a:ext>
            </a:extLst>
          </a:blip>
          <a:srcRect l="13131" t="15242" r="18441"/>
          <a:stretch>
            <a:fillRect/>
          </a:stretch>
        </p:blipFill>
        <p:spPr>
          <a:xfrm>
            <a:off x="-10161" y="-11723"/>
            <a:ext cx="12215945" cy="6166344"/>
          </a:xfrm>
          <a:prstGeom prst="rect">
            <a:avLst/>
          </a:prstGeom>
          <a:solidFill>
            <a:srgbClr val="FFF8DC"/>
          </a:solidFill>
        </p:spPr>
      </p:pic>
    </p:spTree>
    <p:extLst>
      <p:ext uri="{BB962C8B-B14F-4D97-AF65-F5344CB8AC3E}">
        <p14:creationId xmlns:p14="http://schemas.microsoft.com/office/powerpoint/2010/main" val="1219510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任意多边形 17"/>
          <p:cNvSpPr/>
          <p:nvPr userDrawn="1"/>
        </p:nvSpPr>
        <p:spPr>
          <a:xfrm rot="11102034">
            <a:off x="-86563" y="-282662"/>
            <a:ext cx="727682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6C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16"/>
          <p:cNvSpPr/>
          <p:nvPr userDrawn="1"/>
        </p:nvSpPr>
        <p:spPr>
          <a:xfrm rot="11102034">
            <a:off x="-86565" y="-353783"/>
            <a:ext cx="727682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9D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18"/>
          <p:cNvSpPr/>
          <p:nvPr userDrawn="1"/>
        </p:nvSpPr>
        <p:spPr>
          <a:xfrm rot="11216246">
            <a:off x="6947944" y="-305469"/>
            <a:ext cx="531406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6C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20"/>
          <p:cNvSpPr/>
          <p:nvPr userDrawn="1"/>
        </p:nvSpPr>
        <p:spPr>
          <a:xfrm rot="11216246">
            <a:off x="6673851" y="-396958"/>
            <a:ext cx="5589163"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9D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7279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391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B727DE-7DB9-4C8E-9169-38AF78848443}"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9204C-3B34-4015-A717-5A06486B2B9E}" type="slidenum">
              <a:rPr lang="en-US" smtClean="0"/>
              <a:t>‹#›</a:t>
            </a:fld>
            <a:endParaRPr lang="en-US"/>
          </a:p>
        </p:txBody>
      </p:sp>
    </p:spTree>
    <p:extLst>
      <p:ext uri="{BB962C8B-B14F-4D97-AF65-F5344CB8AC3E}">
        <p14:creationId xmlns:p14="http://schemas.microsoft.com/office/powerpoint/2010/main" val="29251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B727DE-7DB9-4C8E-9169-38AF78848443}" type="datetimeFigureOut">
              <a:rPr lang="en-US" smtClean="0"/>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9204C-3B34-4015-A717-5A06486B2B9E}" type="slidenum">
              <a:rPr lang="en-US" smtClean="0"/>
              <a:t>‹#›</a:t>
            </a:fld>
            <a:endParaRPr lang="en-US"/>
          </a:p>
        </p:txBody>
      </p:sp>
    </p:spTree>
    <p:extLst>
      <p:ext uri="{BB962C8B-B14F-4D97-AF65-F5344CB8AC3E}">
        <p14:creationId xmlns:p14="http://schemas.microsoft.com/office/powerpoint/2010/main" val="1078982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727DE-7DB9-4C8E-9169-38AF78848443}" type="datetimeFigureOut">
              <a:rPr lang="en-US" smtClean="0"/>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9204C-3B34-4015-A717-5A06486B2B9E}" type="slidenum">
              <a:rPr lang="en-US" smtClean="0"/>
              <a:t>‹#›</a:t>
            </a:fld>
            <a:endParaRPr lang="en-US"/>
          </a:p>
        </p:txBody>
      </p:sp>
    </p:spTree>
    <p:extLst>
      <p:ext uri="{BB962C8B-B14F-4D97-AF65-F5344CB8AC3E}">
        <p14:creationId xmlns:p14="http://schemas.microsoft.com/office/powerpoint/2010/main" val="329838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727DE-7DB9-4C8E-9169-38AF78848443}" type="datetimeFigureOut">
              <a:rPr lang="en-US" smtClean="0"/>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9204C-3B34-4015-A717-5A06486B2B9E}" type="slidenum">
              <a:rPr lang="en-US" smtClean="0"/>
              <a:t>‹#›</a:t>
            </a:fld>
            <a:endParaRPr lang="en-US"/>
          </a:p>
        </p:txBody>
      </p:sp>
    </p:spTree>
    <p:extLst>
      <p:ext uri="{BB962C8B-B14F-4D97-AF65-F5344CB8AC3E}">
        <p14:creationId xmlns:p14="http://schemas.microsoft.com/office/powerpoint/2010/main" val="2888706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B727DE-7DB9-4C8E-9169-38AF78848443}"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9204C-3B34-4015-A717-5A06486B2B9E}" type="slidenum">
              <a:rPr lang="en-US" smtClean="0"/>
              <a:t>‹#›</a:t>
            </a:fld>
            <a:endParaRPr lang="en-US"/>
          </a:p>
        </p:txBody>
      </p:sp>
    </p:spTree>
    <p:extLst>
      <p:ext uri="{BB962C8B-B14F-4D97-AF65-F5344CB8AC3E}">
        <p14:creationId xmlns:p14="http://schemas.microsoft.com/office/powerpoint/2010/main" val="43533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2171757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B727DE-7DB9-4C8E-9169-38AF78848443}"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9204C-3B34-4015-A717-5A06486B2B9E}" type="slidenum">
              <a:rPr lang="en-US" smtClean="0"/>
              <a:t>‹#›</a:t>
            </a:fld>
            <a:endParaRPr lang="en-US"/>
          </a:p>
        </p:txBody>
      </p:sp>
    </p:spTree>
    <p:extLst>
      <p:ext uri="{BB962C8B-B14F-4D97-AF65-F5344CB8AC3E}">
        <p14:creationId xmlns:p14="http://schemas.microsoft.com/office/powerpoint/2010/main" val="822721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727DE-7DB9-4C8E-9169-38AF7884844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204C-3B34-4015-A717-5A06486B2B9E}" type="slidenum">
              <a:rPr lang="en-US" smtClean="0"/>
              <a:t>‹#›</a:t>
            </a:fld>
            <a:endParaRPr lang="en-US"/>
          </a:p>
        </p:txBody>
      </p:sp>
    </p:spTree>
    <p:extLst>
      <p:ext uri="{BB962C8B-B14F-4D97-AF65-F5344CB8AC3E}">
        <p14:creationId xmlns:p14="http://schemas.microsoft.com/office/powerpoint/2010/main" val="2876031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727DE-7DB9-4C8E-9169-38AF7884844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204C-3B34-4015-A717-5A06486B2B9E}" type="slidenum">
              <a:rPr lang="en-US" smtClean="0"/>
              <a:t>‹#›</a:t>
            </a:fld>
            <a:endParaRPr lang="en-US"/>
          </a:p>
        </p:txBody>
      </p:sp>
    </p:spTree>
    <p:extLst>
      <p:ext uri="{BB962C8B-B14F-4D97-AF65-F5344CB8AC3E}">
        <p14:creationId xmlns:p14="http://schemas.microsoft.com/office/powerpoint/2010/main" val="1145502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FFF8DC"/>
        </a:solidFill>
        <a:effectLst/>
      </p:bgPr>
    </p:bg>
    <p:spTree>
      <p:nvGrpSpPr>
        <p:cNvPr id="1" name=""/>
        <p:cNvGrpSpPr/>
        <p:nvPr/>
      </p:nvGrpSpPr>
      <p:grpSpPr>
        <a:xfrm>
          <a:off x="0" y="0"/>
          <a:ext cx="0" cy="0"/>
          <a:chOff x="0" y="0"/>
          <a:chExt cx="0" cy="0"/>
        </a:xfrm>
      </p:grpSpPr>
      <p:sp>
        <p:nvSpPr>
          <p:cNvPr id="18" name="任意多边形 17"/>
          <p:cNvSpPr/>
          <p:nvPr userDrawn="1"/>
        </p:nvSpPr>
        <p:spPr>
          <a:xfrm rot="11102034">
            <a:off x="-86563" y="-282662"/>
            <a:ext cx="727682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6C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11102034">
            <a:off x="-86565" y="-353783"/>
            <a:ext cx="727682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9D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userDrawn="1"/>
        </p:nvSpPr>
        <p:spPr>
          <a:xfrm rot="11216246">
            <a:off x="6947944" y="-305469"/>
            <a:ext cx="5314062"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6C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userDrawn="1"/>
        </p:nvSpPr>
        <p:spPr>
          <a:xfrm rot="11216246">
            <a:off x="6673851" y="-396958"/>
            <a:ext cx="5589163" cy="2052074"/>
          </a:xfrm>
          <a:custGeom>
            <a:avLst/>
            <a:gdLst>
              <a:gd name="connsiteX0" fmla="*/ 7276822 w 7276822"/>
              <a:gd name="connsiteY0" fmla="*/ 1440636 h 2052074"/>
              <a:gd name="connsiteX1" fmla="*/ 335359 w 7276822"/>
              <a:gd name="connsiteY1" fmla="*/ 2052074 h 2052074"/>
              <a:gd name="connsiteX2" fmla="*/ 364819 w 7276822"/>
              <a:gd name="connsiteY2" fmla="*/ 2025882 h 2052074"/>
              <a:gd name="connsiteX3" fmla="*/ 5361 w 7276822"/>
              <a:gd name="connsiteY3" fmla="*/ 1559715 h 2052074"/>
              <a:gd name="connsiteX4" fmla="*/ 661823 w 7276822"/>
              <a:gd name="connsiteY4" fmla="*/ 1145369 h 2052074"/>
              <a:gd name="connsiteX5" fmla="*/ 668102 w 7276822"/>
              <a:gd name="connsiteY5" fmla="*/ 1134447 h 2052074"/>
              <a:gd name="connsiteX6" fmla="*/ 668102 w 7276822"/>
              <a:gd name="connsiteY6" fmla="*/ 1134446 h 2052074"/>
              <a:gd name="connsiteX7" fmla="*/ 960523 w 7276822"/>
              <a:gd name="connsiteY7" fmla="*/ 539438 h 2052074"/>
              <a:gd name="connsiteX8" fmla="*/ 2383084 w 7276822"/>
              <a:gd name="connsiteY8" fmla="*/ 403502 h 2052074"/>
              <a:gd name="connsiteX9" fmla="*/ 2383357 w 7276822"/>
              <a:gd name="connsiteY9" fmla="*/ 403251 h 2052074"/>
              <a:gd name="connsiteX10" fmla="*/ 2382235 w 7276822"/>
              <a:gd name="connsiteY10" fmla="*/ 402705 h 2052074"/>
              <a:gd name="connsiteX11" fmla="*/ 2383406 w 7276822"/>
              <a:gd name="connsiteY11" fmla="*/ 403206 h 2052074"/>
              <a:gd name="connsiteX12" fmla="*/ 2508538 w 7276822"/>
              <a:gd name="connsiteY12" fmla="*/ 288018 h 2052074"/>
              <a:gd name="connsiteX13" fmla="*/ 3817354 w 7276822"/>
              <a:gd name="connsiteY13" fmla="*/ 262384 h 2052074"/>
              <a:gd name="connsiteX14" fmla="*/ 3823752 w 7276822"/>
              <a:gd name="connsiteY14" fmla="*/ 256199 h 2052074"/>
              <a:gd name="connsiteX15" fmla="*/ 3916659 w 7276822"/>
              <a:gd name="connsiteY15" fmla="*/ 166365 h 2052074"/>
              <a:gd name="connsiteX16" fmla="*/ 4376229 w 7276822"/>
              <a:gd name="connsiteY16" fmla="*/ 4704 h 2052074"/>
              <a:gd name="connsiteX17" fmla="*/ 4475552 w 7276822"/>
              <a:gd name="connsiteY17" fmla="*/ 10 h 2052074"/>
              <a:gd name="connsiteX18" fmla="*/ 4949006 w 7276822"/>
              <a:gd name="connsiteY18" fmla="*/ 106923 h 2052074"/>
              <a:gd name="connsiteX19" fmla="*/ 5060771 w 7276822"/>
              <a:gd name="connsiteY19" fmla="*/ 180885 h 2052074"/>
              <a:gd name="connsiteX20" fmla="*/ 5067144 w 7276822"/>
              <a:gd name="connsiteY20" fmla="*/ 175321 h 2052074"/>
              <a:gd name="connsiteX21" fmla="*/ 5061330 w 7276822"/>
              <a:gd name="connsiteY21" fmla="*/ 181255 h 2052074"/>
              <a:gd name="connsiteX22" fmla="*/ 5069350 w 7276822"/>
              <a:gd name="connsiteY22" fmla="*/ 186563 h 2052074"/>
              <a:gd name="connsiteX23" fmla="*/ 6024853 w 7276822"/>
              <a:gd name="connsiteY23" fmla="*/ 43770 h 2052074"/>
              <a:gd name="connsiteX24" fmla="*/ 6509392 w 7276822"/>
              <a:gd name="connsiteY24" fmla="*/ 433320 h 2052074"/>
              <a:gd name="connsiteX25" fmla="*/ 6512014 w 7276822"/>
              <a:gd name="connsiteY25" fmla="*/ 433893 h 2052074"/>
              <a:gd name="connsiteX26" fmla="*/ 6616414 w 7276822"/>
              <a:gd name="connsiteY26" fmla="*/ 456675 h 2052074"/>
              <a:gd name="connsiteX27" fmla="*/ 7131232 w 7276822"/>
              <a:gd name="connsiteY27" fmla="*/ 811390 h 2052074"/>
              <a:gd name="connsiteX28" fmla="*/ 7103399 w 7276822"/>
              <a:gd name="connsiteY28" fmla="*/ 1221350 h 2052074"/>
              <a:gd name="connsiteX29" fmla="*/ 7237482 w 7276822"/>
              <a:gd name="connsiteY29" fmla="*/ 1363801 h 20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6822" h="2052074">
                <a:moveTo>
                  <a:pt x="7276822" y="1440636"/>
                </a:moveTo>
                <a:lnTo>
                  <a:pt x="335359" y="2052074"/>
                </a:lnTo>
                <a:lnTo>
                  <a:pt x="364819" y="2025882"/>
                </a:lnTo>
                <a:cubicBezTo>
                  <a:pt x="111264" y="1930449"/>
                  <a:pt x="-29940" y="1747314"/>
                  <a:pt x="5361" y="1559715"/>
                </a:cubicBezTo>
                <a:cubicBezTo>
                  <a:pt x="46771" y="1340064"/>
                  <a:pt x="319335" y="1168012"/>
                  <a:pt x="661823" y="1145369"/>
                </a:cubicBezTo>
                <a:lnTo>
                  <a:pt x="668102" y="1134447"/>
                </a:lnTo>
                <a:lnTo>
                  <a:pt x="668102" y="1134446"/>
                </a:lnTo>
                <a:cubicBezTo>
                  <a:pt x="622109" y="918145"/>
                  <a:pt x="729370" y="700010"/>
                  <a:pt x="960523" y="539438"/>
                </a:cubicBezTo>
                <a:cubicBezTo>
                  <a:pt x="1325753" y="285824"/>
                  <a:pt x="1917892" y="229297"/>
                  <a:pt x="2383084" y="403502"/>
                </a:cubicBezTo>
                <a:lnTo>
                  <a:pt x="2383357" y="403251"/>
                </a:lnTo>
                <a:lnTo>
                  <a:pt x="2382235" y="402705"/>
                </a:lnTo>
                <a:lnTo>
                  <a:pt x="2383406" y="403206"/>
                </a:lnTo>
                <a:lnTo>
                  <a:pt x="2508538" y="288018"/>
                </a:lnTo>
                <a:cubicBezTo>
                  <a:pt x="2842256" y="48904"/>
                  <a:pt x="3439863" y="24496"/>
                  <a:pt x="3817354" y="262384"/>
                </a:cubicBezTo>
                <a:lnTo>
                  <a:pt x="3823752" y="256199"/>
                </a:lnTo>
                <a:lnTo>
                  <a:pt x="3916659" y="166365"/>
                </a:lnTo>
                <a:cubicBezTo>
                  <a:pt x="4032618" y="79404"/>
                  <a:pt x="4195355" y="21088"/>
                  <a:pt x="4376229" y="4704"/>
                </a:cubicBezTo>
                <a:cubicBezTo>
                  <a:pt x="4409409" y="1694"/>
                  <a:pt x="4442584" y="147"/>
                  <a:pt x="4475552" y="10"/>
                </a:cubicBezTo>
                <a:cubicBezTo>
                  <a:pt x="4648642" y="-708"/>
                  <a:pt x="4816085" y="37445"/>
                  <a:pt x="4949006" y="106923"/>
                </a:cubicBezTo>
                <a:lnTo>
                  <a:pt x="5060771" y="180885"/>
                </a:lnTo>
                <a:lnTo>
                  <a:pt x="5067144" y="175321"/>
                </a:lnTo>
                <a:lnTo>
                  <a:pt x="5061330" y="181255"/>
                </a:lnTo>
                <a:lnTo>
                  <a:pt x="5069350" y="186563"/>
                </a:lnTo>
                <a:cubicBezTo>
                  <a:pt x="5303898" y="10046"/>
                  <a:pt x="5691869" y="-47917"/>
                  <a:pt x="6024853" y="43770"/>
                </a:cubicBezTo>
                <a:cubicBezTo>
                  <a:pt x="6278578" y="113612"/>
                  <a:pt x="6460514" y="259833"/>
                  <a:pt x="6509392" y="433320"/>
                </a:cubicBezTo>
                <a:lnTo>
                  <a:pt x="6512014" y="433893"/>
                </a:lnTo>
                <a:lnTo>
                  <a:pt x="6616414" y="456675"/>
                </a:lnTo>
                <a:cubicBezTo>
                  <a:pt x="6858880" y="520657"/>
                  <a:pt x="7048071" y="649542"/>
                  <a:pt x="7131232" y="811390"/>
                </a:cubicBezTo>
                <a:cubicBezTo>
                  <a:pt x="7200306" y="945651"/>
                  <a:pt x="7190463" y="1091473"/>
                  <a:pt x="7103399" y="1221350"/>
                </a:cubicBezTo>
                <a:cubicBezTo>
                  <a:pt x="7156902" y="1265878"/>
                  <a:pt x="7201707" y="1313704"/>
                  <a:pt x="7237482" y="1363801"/>
                </a:cubicBezTo>
                <a:close/>
              </a:path>
            </a:pathLst>
          </a:custGeom>
          <a:solidFill>
            <a:srgbClr val="F9D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2202013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290969019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1494486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84788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748825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28484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4016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184636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62434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99498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170850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8879551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309497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797874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28592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818331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9435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0177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6475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23536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408610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1C4C31-3BF1-41BF-9EBE-DB8CE50D56C4}" type="datetimeFigureOut">
              <a:rPr lang="zh-CN" altLang="en-US" smtClean="0"/>
              <a:t>2021/12/27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xmlns:p14="http://schemas.microsoft.com/office/powerpoint/2010/main" val="2783447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microsoft.com/office/2007/relationships/hdphoto" Target="../media/hdphoto1.wdp"/><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6.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2021/12/27</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607719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C11C4C31-3BF1-41BF-9EBE-DB8CE50D56C4}" type="datetimeFigureOut">
              <a:rPr lang="zh-CN" altLang="en-US" smtClean="0"/>
              <a:pPr/>
              <a:t>2021/12/27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2B5578C-1C70-460D-A561-CE4265079FE7}" type="slidenum">
              <a:rPr lang="zh-CN" altLang="en-US" smtClean="0"/>
              <a:pPr/>
              <a:t>‹#›</a:t>
            </a:fld>
            <a:endParaRPr lang="zh-CN" altLang="en-US"/>
          </a:p>
        </p:txBody>
      </p:sp>
    </p:spTree>
    <p:extLst>
      <p:ext uri="{BB962C8B-B14F-4D97-AF65-F5344CB8AC3E}">
        <p14:creationId xmlns:p14="http://schemas.microsoft.com/office/powerpoint/2010/main" val="120111787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C4D570C-AF36-46FF-9604-3115B924A186}"/>
              </a:ext>
            </a:extLst>
          </p:cNvPr>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2667001" y="-2667000"/>
            <a:ext cx="6857998" cy="12192004"/>
          </a:xfrm>
          <a:prstGeom prst="rect">
            <a:avLst/>
          </a:prstGeom>
        </p:spPr>
      </p:pic>
      <p:pic>
        <p:nvPicPr>
          <p:cNvPr id="4" name="图片 3">
            <a:extLst>
              <a:ext uri="{FF2B5EF4-FFF2-40B4-BE49-F238E27FC236}">
                <a16:creationId xmlns:a16="http://schemas.microsoft.com/office/drawing/2014/main" id="{2A55372E-B0E0-4188-804F-04CC135AC1FD}"/>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t="9814"/>
          <a:stretch/>
        </p:blipFill>
        <p:spPr>
          <a:xfrm>
            <a:off x="0" y="0"/>
            <a:ext cx="12192000" cy="6858000"/>
          </a:xfrm>
          <a:prstGeom prst="rect">
            <a:avLst/>
          </a:prstGeom>
        </p:spPr>
      </p:pic>
    </p:spTree>
    <p:extLst>
      <p:ext uri="{BB962C8B-B14F-4D97-AF65-F5344CB8AC3E}">
        <p14:creationId xmlns:p14="http://schemas.microsoft.com/office/powerpoint/2010/main" val="35890645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DEC7D-F651-4261-BD79-305C6356B85B}" type="datetimeFigureOut">
              <a:rPr lang="en-US" smtClean="0"/>
              <a:t>12/27/2021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35867-5342-4512-90B0-6F596D0F7375}" type="slidenum">
              <a:rPr lang="en-US" smtClean="0"/>
              <a:t>‹#›</a:t>
            </a:fld>
            <a:endParaRPr lang="en-US"/>
          </a:p>
        </p:txBody>
      </p:sp>
    </p:spTree>
    <p:extLst>
      <p:ext uri="{BB962C8B-B14F-4D97-AF65-F5344CB8AC3E}">
        <p14:creationId xmlns:p14="http://schemas.microsoft.com/office/powerpoint/2010/main" val="223710534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727DE-7DB9-4C8E-9169-38AF78848443}" type="datetimeFigureOut">
              <a:rPr lang="en-US" smtClean="0"/>
              <a:t>12/27/2021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9204C-3B34-4015-A717-5A06486B2B9E}" type="slidenum">
              <a:rPr lang="en-US" smtClean="0"/>
              <a:t>‹#›</a:t>
            </a:fld>
            <a:endParaRPr lang="en-US"/>
          </a:p>
        </p:txBody>
      </p:sp>
    </p:spTree>
    <p:extLst>
      <p:ext uri="{BB962C8B-B14F-4D97-AF65-F5344CB8AC3E}">
        <p14:creationId xmlns:p14="http://schemas.microsoft.com/office/powerpoint/2010/main" val="42745043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5106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3641994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50.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23.emf"/><Relationship Id="rId5" Type="http://schemas.openxmlformats.org/officeDocument/2006/relationships/image" Target="../media/image25.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23.e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0CD03-8455-4243-83A9-C71747486A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36" r="1089" b="6823"/>
          <a:stretch/>
        </p:blipFill>
        <p:spPr>
          <a:xfrm>
            <a:off x="0" y="-1"/>
            <a:ext cx="12192000" cy="6858001"/>
          </a:xfrm>
          <a:prstGeom prst="rect">
            <a:avLst/>
          </a:prstGeom>
        </p:spPr>
      </p:pic>
    </p:spTree>
    <p:extLst>
      <p:ext uri="{BB962C8B-B14F-4D97-AF65-F5344CB8AC3E}">
        <p14:creationId xmlns:p14="http://schemas.microsoft.com/office/powerpoint/2010/main" val="426130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3932" y="1308292"/>
            <a:ext cx="7924136"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426454" y="2085392"/>
            <a:ext cx="7495896" cy="2677656"/>
          </a:xfrm>
          <a:prstGeom prst="rect">
            <a:avLst/>
          </a:prstGeom>
          <a:noFill/>
        </p:spPr>
        <p:txBody>
          <a:bodyPr wrap="square" rtlCol="0">
            <a:spAutoFit/>
          </a:bodyPr>
          <a:lstStyle/>
          <a:p>
            <a:pPr lvl="0" algn="ctr" defTabSz="914377">
              <a:defRPr/>
            </a:pPr>
            <a:r>
              <a:rPr lang="vi-VN" sz="4200" b="1">
                <a:solidFill>
                  <a:srgbClr val="FFFF00"/>
                </a:solidFill>
                <a:effectLst>
                  <a:outerShdw blurRad="38100" dist="38100" dir="2700000" algn="tl">
                    <a:srgbClr val="000000">
                      <a:alpha val="43137"/>
                    </a:srgbClr>
                  </a:outerShdw>
                </a:effectLst>
                <a:latin typeface="Calibri" panose="020F0502020204030204"/>
                <a:cs typeface="iCiel Cucho" pitchFamily="50" charset="0"/>
              </a:rPr>
              <a:t>Về nhà em hãy cắt móng chân, móng tay theo hướng dẫn của cha mẹ và tự chuẩn bị quần áo, giầy dép trước khi đi học.</a:t>
            </a:r>
            <a:endParaRPr kumimoji="0" lang="en-US" sz="4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extLst>
      <p:ext uri="{BB962C8B-B14F-4D97-AF65-F5344CB8AC3E}">
        <p14:creationId xmlns:p14="http://schemas.microsoft.com/office/powerpoint/2010/main" val="40237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157"/>
            <a:ext cx="12192000" cy="6903157"/>
          </a:xfrm>
          <a:prstGeom prst="rect">
            <a:avLst/>
          </a:prstGeom>
        </p:spPr>
      </p:pic>
      <p:sp>
        <p:nvSpPr>
          <p:cNvPr id="2" name="矩形 1"/>
          <p:cNvSpPr/>
          <p:nvPr/>
        </p:nvSpPr>
        <p:spPr>
          <a:xfrm>
            <a:off x="810228" y="1312498"/>
            <a:ext cx="10686372" cy="15214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spcBef>
                <a:spcPct val="0"/>
              </a:spcBef>
              <a:spcAft>
                <a:spcPct val="0"/>
              </a:spcAft>
            </a:pPr>
            <a:endParaRPr lang="zh-CN" altLang="en-US" sz="1707">
              <a:solidFill>
                <a:prstClr val="white"/>
              </a:solidFill>
              <a:latin typeface="微软雅黑"/>
              <a:ea typeface="微软雅黑"/>
              <a:cs typeface="+mn-ea"/>
              <a:sym typeface="+mn-lt"/>
            </a:endParaRPr>
          </a:p>
        </p:txBody>
      </p:sp>
      <p:sp>
        <p:nvSpPr>
          <p:cNvPr id="6" name="文本框 8"/>
          <p:cNvSpPr txBox="1"/>
          <p:nvPr/>
        </p:nvSpPr>
        <p:spPr>
          <a:xfrm>
            <a:off x="1248528" y="1568084"/>
            <a:ext cx="10009112" cy="1061000"/>
          </a:xfrm>
          <a:prstGeom prst="rect">
            <a:avLst/>
          </a:prstGeom>
          <a:noFill/>
          <a:ln>
            <a:noFill/>
          </a:ln>
        </p:spPr>
        <p:txBody>
          <a:bodyPr wrap="square" lIns="0" tIns="0" rIns="0" bIns="0" anchor="ctr" anchorCtr="1">
            <a:noAutofit/>
          </a:bodyPr>
          <a:lstStyle/>
          <a:p>
            <a:pPr algn="ctr" defTabSz="914277">
              <a:defRPr/>
            </a:pPr>
            <a:r>
              <a:rPr lang="en-US" altLang="zh-CN" sz="6637" b="1" kern="0" dirty="0" err="1">
                <a:solidFill>
                  <a:prstClr val="white"/>
                </a:solidFill>
                <a:latin typeface="Calibri" panose="020F0502020204030204" pitchFamily="34" charset="0"/>
                <a:ea typeface="微软雅黑"/>
                <a:cs typeface="+mn-ea"/>
                <a:sym typeface="+mn-lt"/>
              </a:rPr>
              <a:t>Bài</a:t>
            </a:r>
            <a:r>
              <a:rPr lang="en-US" altLang="zh-CN" sz="6637" b="1" kern="0" dirty="0">
                <a:solidFill>
                  <a:prstClr val="white"/>
                </a:solidFill>
                <a:latin typeface="Calibri" panose="020F0502020204030204" pitchFamily="34" charset="0"/>
                <a:ea typeface="微软雅黑"/>
                <a:cs typeface="+mn-ea"/>
                <a:sym typeface="+mn-lt"/>
              </a:rPr>
              <a:t> 16: </a:t>
            </a:r>
            <a:r>
              <a:rPr lang="en-US" altLang="zh-CN" sz="6637" b="1" kern="0" dirty="0" err="1">
                <a:solidFill>
                  <a:prstClr val="white"/>
                </a:solidFill>
                <a:latin typeface="Calibri" panose="020F0502020204030204" pitchFamily="34" charset="0"/>
                <a:ea typeface="微软雅黑"/>
                <a:cs typeface="+mn-ea"/>
                <a:sym typeface="+mn-lt"/>
              </a:rPr>
              <a:t>Lựa</a:t>
            </a:r>
            <a:r>
              <a:rPr lang="en-US" altLang="zh-CN" sz="6637" b="1" kern="0" dirty="0">
                <a:solidFill>
                  <a:prstClr val="white"/>
                </a:solidFill>
                <a:latin typeface="Calibri" panose="020F0502020204030204" pitchFamily="34" charset="0"/>
                <a:ea typeface="微软雅黑"/>
                <a:cs typeface="+mn-ea"/>
                <a:sym typeface="+mn-lt"/>
              </a:rPr>
              <a:t> </a:t>
            </a:r>
            <a:r>
              <a:rPr lang="en-US" altLang="zh-CN" sz="6637" b="1" kern="0" dirty="0" err="1">
                <a:solidFill>
                  <a:prstClr val="white"/>
                </a:solidFill>
                <a:latin typeface="Calibri" panose="020F0502020204030204" pitchFamily="34" charset="0"/>
                <a:ea typeface="微软雅黑"/>
                <a:cs typeface="+mn-ea"/>
                <a:sym typeface="+mn-lt"/>
              </a:rPr>
              <a:t>chọn</a:t>
            </a:r>
            <a:r>
              <a:rPr lang="en-US" altLang="zh-CN" sz="6637" b="1" kern="0" dirty="0">
                <a:solidFill>
                  <a:prstClr val="white"/>
                </a:solidFill>
                <a:latin typeface="Calibri" panose="020F0502020204030204" pitchFamily="34" charset="0"/>
                <a:ea typeface="微软雅黑"/>
                <a:cs typeface="+mn-ea"/>
                <a:sym typeface="+mn-lt"/>
              </a:rPr>
              <a:t> </a:t>
            </a:r>
            <a:r>
              <a:rPr lang="en-US" altLang="zh-CN" sz="6637" b="1" kern="0" dirty="0" err="1">
                <a:solidFill>
                  <a:prstClr val="white"/>
                </a:solidFill>
                <a:latin typeface="Calibri" panose="020F0502020204030204" pitchFamily="34" charset="0"/>
                <a:ea typeface="微软雅黑"/>
                <a:cs typeface="+mn-ea"/>
                <a:sym typeface="+mn-lt"/>
              </a:rPr>
              <a:t>trang</a:t>
            </a:r>
            <a:r>
              <a:rPr lang="en-US" altLang="zh-CN" sz="6637" b="1" kern="0" dirty="0">
                <a:solidFill>
                  <a:prstClr val="white"/>
                </a:solidFill>
                <a:latin typeface="Calibri" panose="020F0502020204030204" pitchFamily="34" charset="0"/>
                <a:ea typeface="微软雅黑"/>
                <a:cs typeface="+mn-ea"/>
                <a:sym typeface="+mn-lt"/>
              </a:rPr>
              <a:t> </a:t>
            </a:r>
            <a:r>
              <a:rPr lang="en-US" altLang="zh-CN" sz="6637" b="1" kern="0" dirty="0" err="1">
                <a:solidFill>
                  <a:prstClr val="white"/>
                </a:solidFill>
                <a:latin typeface="Calibri" panose="020F0502020204030204" pitchFamily="34" charset="0"/>
                <a:ea typeface="微软雅黑"/>
                <a:cs typeface="+mn-ea"/>
                <a:sym typeface="+mn-lt"/>
              </a:rPr>
              <a:t>phục</a:t>
            </a:r>
            <a:endParaRPr lang="zh-CN" altLang="en-US" sz="6637" b="1" kern="0" dirty="0">
              <a:solidFill>
                <a:prstClr val="white"/>
              </a:solidFill>
              <a:latin typeface="Calibri" panose="020F0502020204030204" pitchFamily="34" charset="0"/>
              <a:ea typeface="微软雅黑"/>
              <a:cs typeface="+mn-ea"/>
              <a:sym typeface="+mn-lt"/>
            </a:endParaRPr>
          </a:p>
        </p:txBody>
      </p:sp>
    </p:spTree>
    <p:extLst>
      <p:ext uri="{BB962C8B-B14F-4D97-AF65-F5344CB8AC3E}">
        <p14:creationId xmlns:p14="http://schemas.microsoft.com/office/powerpoint/2010/main" val="3200067870"/>
      </p:ext>
    </p:extLst>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H:\ppt\素材包\边框-1\956e9d60f655100a844a557877f1ce05.png">
            <a:extLst>
              <a:ext uri="{FF2B5EF4-FFF2-40B4-BE49-F238E27FC236}">
                <a16:creationId xmlns:a16="http://schemas.microsoft.com/office/drawing/2014/main" id="{3A16D57E-B29A-46FF-A3D5-8A244D106C39}"/>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7350" y="908408"/>
            <a:ext cx="9381490" cy="5041184"/>
          </a:xfrm>
          <a:prstGeom prst="rect">
            <a:avLst/>
          </a:prstGeom>
          <a:noFill/>
          <a:ln>
            <a:noFill/>
          </a:ln>
        </p:spPr>
      </p:pic>
      <p:sp>
        <p:nvSpPr>
          <p:cNvPr id="3" name="TextBox 2">
            <a:extLst>
              <a:ext uri="{FF2B5EF4-FFF2-40B4-BE49-F238E27FC236}">
                <a16:creationId xmlns:a16="http://schemas.microsoft.com/office/drawing/2014/main" id="{FC19AC50-8416-4BE7-84DC-C6DCC953E1B6}"/>
              </a:ext>
            </a:extLst>
          </p:cNvPr>
          <p:cNvSpPr txBox="1"/>
          <p:nvPr/>
        </p:nvSpPr>
        <p:spPr>
          <a:xfrm>
            <a:off x="2399030" y="2376377"/>
            <a:ext cx="789812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srgbClr val="0070C0"/>
                </a:solidFill>
                <a:latin typeface="Calibri" panose="020F0502020204030204" pitchFamily="34" charset="0"/>
                <a:ea typeface="微软雅黑"/>
              </a:rPr>
              <a:t>Ở </a:t>
            </a:r>
            <a:r>
              <a:rPr lang="en-US" sz="4000" noProof="0" dirty="0" err="1">
                <a:solidFill>
                  <a:srgbClr val="0070C0"/>
                </a:solidFill>
                <a:latin typeface="Calibri" panose="020F0502020204030204" pitchFamily="34" charset="0"/>
                <a:ea typeface="微软雅黑"/>
              </a:rPr>
              <a:t>nhà</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em</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đã</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tự</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biết</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lựa</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chọn</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trang</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phục</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và</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tự</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mặc</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quần</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áo</a:t>
            </a:r>
            <a:r>
              <a:rPr lang="en-US" sz="4000" noProof="0" dirty="0">
                <a:solidFill>
                  <a:srgbClr val="0070C0"/>
                </a:solidFill>
                <a:latin typeface="Calibri" panose="020F0502020204030204" pitchFamily="34" charset="0"/>
                <a:ea typeface="微软雅黑"/>
              </a:rPr>
              <a:t> </a:t>
            </a:r>
            <a:r>
              <a:rPr lang="en-US" sz="4000" noProof="0" dirty="0" err="1">
                <a:solidFill>
                  <a:srgbClr val="0070C0"/>
                </a:solidFill>
                <a:latin typeface="Calibri" panose="020F0502020204030204" pitchFamily="34" charset="0"/>
                <a:ea typeface="微软雅黑"/>
              </a:rPr>
              <a:t>chưa</a:t>
            </a:r>
            <a:r>
              <a:rPr lang="en-US" sz="4000" noProof="0" dirty="0">
                <a:solidFill>
                  <a:srgbClr val="0070C0"/>
                </a:solidFill>
                <a:latin typeface="Calibri" panose="020F0502020204030204" pitchFamily="34" charset="0"/>
                <a:ea typeface="微软雅黑"/>
              </a:rPr>
              <a:t>?</a:t>
            </a:r>
            <a:endParaRPr kumimoji="0" lang="en-US" sz="4000" b="0" i="0" u="none" strike="noStrike" kern="1200" cap="none" spc="0" normalizeH="0" baseline="0" noProof="0" dirty="0">
              <a:ln>
                <a:noFill/>
              </a:ln>
              <a:solidFill>
                <a:srgbClr val="0070C0"/>
              </a:solidFill>
              <a:effectLst/>
              <a:uLnTx/>
              <a:uFillTx/>
              <a:latin typeface="Calibri" panose="020F0502020204030204" pitchFamily="34" charset="0"/>
              <a:ea typeface="微软雅黑"/>
            </a:endParaRPr>
          </a:p>
        </p:txBody>
      </p:sp>
    </p:spTree>
    <p:extLst>
      <p:ext uri="{BB962C8B-B14F-4D97-AF65-F5344CB8AC3E}">
        <p14:creationId xmlns:p14="http://schemas.microsoft.com/office/powerpoint/2010/main" val="24068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0A73F3-E465-4D1C-901A-974D084DA6E3}"/>
              </a:ext>
            </a:extLst>
          </p:cNvPr>
          <p:cNvSpPr txBox="1"/>
          <p:nvPr/>
        </p:nvSpPr>
        <p:spPr>
          <a:xfrm>
            <a:off x="331470" y="171450"/>
            <a:ext cx="10949940" cy="600164"/>
          </a:xfrm>
          <a:prstGeom prst="rect">
            <a:avLst/>
          </a:prstGeom>
          <a:noFill/>
        </p:spPr>
        <p:txBody>
          <a:bodyPr wrap="square" rtlCol="0">
            <a:spAutoFit/>
          </a:bodyPr>
          <a:lstStyle/>
          <a:p>
            <a:r>
              <a:rPr lang="en-US" sz="3300" dirty="0">
                <a:highlight>
                  <a:srgbClr val="FFFF00"/>
                </a:highlight>
                <a:latin typeface="Calibri" panose="020F0502020204030204" pitchFamily="34" charset="0"/>
              </a:rPr>
              <a:t>2. </a:t>
            </a:r>
            <a:r>
              <a:rPr lang="en-US" sz="3300" b="1" dirty="0" err="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Lựa</a:t>
            </a:r>
            <a:r>
              <a:rPr lang="en-US" sz="33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chọn</a:t>
            </a:r>
            <a:r>
              <a:rPr lang="en-US" sz="33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trang</a:t>
            </a:r>
            <a:r>
              <a:rPr lang="en-US" sz="33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phục</a:t>
            </a:r>
            <a:r>
              <a:rPr lang="en-US" sz="33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phù</a:t>
            </a:r>
            <a:r>
              <a:rPr lang="en-US" sz="33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hợp</a:t>
            </a:r>
            <a:r>
              <a:rPr lang="en-US" sz="33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với</a:t>
            </a:r>
            <a:r>
              <a:rPr lang="en-US" sz="33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các</a:t>
            </a:r>
            <a:r>
              <a:rPr lang="en-US" sz="33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hoạt</a:t>
            </a:r>
            <a:r>
              <a:rPr lang="en-US" sz="33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động</a:t>
            </a:r>
            <a:r>
              <a:rPr lang="en-US" sz="33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dưới</a:t>
            </a:r>
            <a:r>
              <a:rPr lang="en-US" sz="33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3300" b="1"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đây</a:t>
            </a:r>
            <a:endParaRPr lang="en-US" sz="33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AC6DD1-3DC0-444B-8078-ED0A3925D968}"/>
              </a:ext>
            </a:extLst>
          </p:cNvPr>
          <p:cNvPicPr>
            <a:picLocks noChangeAspect="1"/>
          </p:cNvPicPr>
          <p:nvPr/>
        </p:nvPicPr>
        <p:blipFill>
          <a:blip r:embed="rId4"/>
          <a:stretch>
            <a:fillRect/>
          </a:stretch>
        </p:blipFill>
        <p:spPr>
          <a:xfrm>
            <a:off x="331470" y="1367605"/>
            <a:ext cx="3859324" cy="3067235"/>
          </a:xfrm>
          <a:prstGeom prst="rect">
            <a:avLst/>
          </a:prstGeom>
        </p:spPr>
      </p:pic>
      <p:pic>
        <p:nvPicPr>
          <p:cNvPr id="7" name="Picture 6">
            <a:extLst>
              <a:ext uri="{FF2B5EF4-FFF2-40B4-BE49-F238E27FC236}">
                <a16:creationId xmlns:a16="http://schemas.microsoft.com/office/drawing/2014/main" id="{3A9C7F20-D4FD-4596-A6BC-57E95B9FFA6C}"/>
              </a:ext>
            </a:extLst>
          </p:cNvPr>
          <p:cNvPicPr>
            <a:picLocks noChangeAspect="1"/>
          </p:cNvPicPr>
          <p:nvPr/>
        </p:nvPicPr>
        <p:blipFill>
          <a:blip r:embed="rId5"/>
          <a:stretch>
            <a:fillRect/>
          </a:stretch>
        </p:blipFill>
        <p:spPr>
          <a:xfrm>
            <a:off x="4344355" y="1367605"/>
            <a:ext cx="3572825" cy="3067236"/>
          </a:xfrm>
          <a:prstGeom prst="rect">
            <a:avLst/>
          </a:prstGeom>
        </p:spPr>
      </p:pic>
      <p:pic>
        <p:nvPicPr>
          <p:cNvPr id="9" name="Picture 8">
            <a:extLst>
              <a:ext uri="{FF2B5EF4-FFF2-40B4-BE49-F238E27FC236}">
                <a16:creationId xmlns:a16="http://schemas.microsoft.com/office/drawing/2014/main" id="{713DE2FE-A982-4523-860B-E4C0DF69F915}"/>
              </a:ext>
            </a:extLst>
          </p:cNvPr>
          <p:cNvPicPr>
            <a:picLocks noChangeAspect="1"/>
          </p:cNvPicPr>
          <p:nvPr/>
        </p:nvPicPr>
        <p:blipFill>
          <a:blip r:embed="rId6"/>
          <a:stretch>
            <a:fillRect/>
          </a:stretch>
        </p:blipFill>
        <p:spPr>
          <a:xfrm>
            <a:off x="8144738" y="1508760"/>
            <a:ext cx="3572825" cy="2813995"/>
          </a:xfrm>
          <a:prstGeom prst="rect">
            <a:avLst/>
          </a:prstGeom>
        </p:spPr>
      </p:pic>
      <p:sp>
        <p:nvSpPr>
          <p:cNvPr id="10" name="Rectangle: Rounded Corners 9">
            <a:extLst>
              <a:ext uri="{FF2B5EF4-FFF2-40B4-BE49-F238E27FC236}">
                <a16:creationId xmlns:a16="http://schemas.microsoft.com/office/drawing/2014/main" id="{72E97500-B9F7-4E88-A84F-7A735897B978}"/>
              </a:ext>
            </a:extLst>
          </p:cNvPr>
          <p:cNvSpPr/>
          <p:nvPr/>
        </p:nvSpPr>
        <p:spPr>
          <a:xfrm>
            <a:off x="331470" y="4720590"/>
            <a:ext cx="3859324" cy="149733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Calibri" panose="020F0502020204030204" pitchFamily="34" charset="0"/>
              </a:rPr>
              <a:t>Nên</a:t>
            </a:r>
            <a:r>
              <a:rPr lang="en-US" sz="3200" dirty="0">
                <a:latin typeface="Calibri" panose="020F0502020204030204" pitchFamily="34" charset="0"/>
              </a:rPr>
              <a:t> </a:t>
            </a:r>
            <a:r>
              <a:rPr lang="en-US" sz="3200" dirty="0" err="1">
                <a:latin typeface="Calibri" panose="020F0502020204030204" pitchFamily="34" charset="0"/>
              </a:rPr>
              <a:t>chọn</a:t>
            </a:r>
            <a:r>
              <a:rPr lang="en-US" sz="3200" dirty="0">
                <a:latin typeface="Calibri" panose="020F0502020204030204" pitchFamily="34" charset="0"/>
              </a:rPr>
              <a:t> </a:t>
            </a:r>
            <a:r>
              <a:rPr lang="en-US" sz="3200" dirty="0" err="1">
                <a:latin typeface="Calibri" panose="020F0502020204030204" pitchFamily="34" charset="0"/>
              </a:rPr>
              <a:t>áo</a:t>
            </a:r>
            <a:r>
              <a:rPr lang="en-US" sz="3200" dirty="0">
                <a:latin typeface="Calibri" panose="020F0502020204030204" pitchFamily="34" charset="0"/>
              </a:rPr>
              <a:t> </a:t>
            </a:r>
            <a:r>
              <a:rPr lang="en-US" sz="3200" dirty="0" err="1">
                <a:latin typeface="Calibri" panose="020F0502020204030204" pitchFamily="34" charset="0"/>
              </a:rPr>
              <a:t>thun</a:t>
            </a:r>
            <a:r>
              <a:rPr lang="en-US" sz="3200" dirty="0">
                <a:latin typeface="Calibri" panose="020F0502020204030204" pitchFamily="34" charset="0"/>
              </a:rPr>
              <a:t> </a:t>
            </a:r>
            <a:r>
              <a:rPr lang="en-US" sz="3200" dirty="0" err="1">
                <a:latin typeface="Calibri" panose="020F0502020204030204" pitchFamily="34" charset="0"/>
              </a:rPr>
              <a:t>và</a:t>
            </a:r>
            <a:r>
              <a:rPr lang="en-US" sz="3200" dirty="0">
                <a:latin typeface="Calibri" panose="020F0502020204030204" pitchFamily="34" charset="0"/>
              </a:rPr>
              <a:t> </a:t>
            </a:r>
            <a:r>
              <a:rPr lang="en-US" sz="3200" dirty="0" err="1">
                <a:latin typeface="Calibri" panose="020F0502020204030204" pitchFamily="34" charset="0"/>
              </a:rPr>
              <a:t>quần</a:t>
            </a:r>
            <a:r>
              <a:rPr lang="en-US" sz="3200" dirty="0">
                <a:latin typeface="Calibri" panose="020F0502020204030204" pitchFamily="34" charset="0"/>
              </a:rPr>
              <a:t> </a:t>
            </a:r>
            <a:r>
              <a:rPr lang="en-US" sz="3200" dirty="0" err="1">
                <a:latin typeface="Calibri" panose="020F0502020204030204" pitchFamily="34" charset="0"/>
              </a:rPr>
              <a:t>đùi</a:t>
            </a:r>
            <a:r>
              <a:rPr lang="en-US" sz="3200" dirty="0">
                <a:latin typeface="Calibri" panose="020F0502020204030204" pitchFamily="34" charset="0"/>
              </a:rPr>
              <a:t>, </a:t>
            </a:r>
            <a:r>
              <a:rPr lang="en-US" sz="3200" dirty="0" err="1">
                <a:latin typeface="Calibri" panose="020F0502020204030204" pitchFamily="34" charset="0"/>
              </a:rPr>
              <a:t>chất</a:t>
            </a:r>
            <a:r>
              <a:rPr lang="en-US" sz="3200" dirty="0">
                <a:latin typeface="Calibri" panose="020F0502020204030204" pitchFamily="34" charset="0"/>
              </a:rPr>
              <a:t> </a:t>
            </a:r>
            <a:r>
              <a:rPr lang="en-US" sz="3200" dirty="0" err="1">
                <a:latin typeface="Calibri" panose="020F0502020204030204" pitchFamily="34" charset="0"/>
              </a:rPr>
              <a:t>liệu</a:t>
            </a:r>
            <a:r>
              <a:rPr lang="en-US" sz="3200" dirty="0">
                <a:latin typeface="Calibri" panose="020F0502020204030204" pitchFamily="34" charset="0"/>
              </a:rPr>
              <a:t> </a:t>
            </a:r>
            <a:r>
              <a:rPr lang="en-US" sz="3200" dirty="0" err="1">
                <a:latin typeface="Calibri" panose="020F0502020204030204" pitchFamily="34" charset="0"/>
              </a:rPr>
              <a:t>rộng</a:t>
            </a:r>
            <a:r>
              <a:rPr lang="en-US" sz="3200" dirty="0">
                <a:latin typeface="Calibri" panose="020F0502020204030204" pitchFamily="34" charset="0"/>
              </a:rPr>
              <a:t> </a:t>
            </a:r>
            <a:r>
              <a:rPr lang="en-US" sz="3200" dirty="0" err="1">
                <a:latin typeface="Calibri" panose="020F0502020204030204" pitchFamily="34" charset="0"/>
              </a:rPr>
              <a:t>rãi</a:t>
            </a:r>
            <a:r>
              <a:rPr lang="en-US" sz="3200" dirty="0">
                <a:latin typeface="Calibri" panose="020F0502020204030204" pitchFamily="34" charset="0"/>
              </a:rPr>
              <a:t> </a:t>
            </a:r>
            <a:r>
              <a:rPr lang="en-US" sz="3200" dirty="0" err="1">
                <a:latin typeface="Calibri" panose="020F0502020204030204" pitchFamily="34" charset="0"/>
              </a:rPr>
              <a:t>thoáng</a:t>
            </a:r>
            <a:r>
              <a:rPr lang="en-US" sz="3200" dirty="0">
                <a:latin typeface="Calibri" panose="020F0502020204030204" pitchFamily="34" charset="0"/>
              </a:rPr>
              <a:t> </a:t>
            </a:r>
            <a:r>
              <a:rPr lang="en-US" sz="3200" dirty="0" err="1">
                <a:latin typeface="Calibri" panose="020F0502020204030204" pitchFamily="34" charset="0"/>
              </a:rPr>
              <a:t>mát</a:t>
            </a:r>
            <a:endParaRPr lang="en-US" sz="3200" dirty="0">
              <a:latin typeface="Calibri" panose="020F0502020204030204" pitchFamily="34" charset="0"/>
            </a:endParaRPr>
          </a:p>
        </p:txBody>
      </p:sp>
      <p:sp>
        <p:nvSpPr>
          <p:cNvPr id="11" name="Rectangle: Rounded Corners 10">
            <a:extLst>
              <a:ext uri="{FF2B5EF4-FFF2-40B4-BE49-F238E27FC236}">
                <a16:creationId xmlns:a16="http://schemas.microsoft.com/office/drawing/2014/main" id="{D9D24DF6-7B8A-4901-9CEB-A1CEBB3F4089}"/>
              </a:ext>
            </a:extLst>
          </p:cNvPr>
          <p:cNvSpPr/>
          <p:nvPr/>
        </p:nvSpPr>
        <p:spPr>
          <a:xfrm>
            <a:off x="4491990" y="4741730"/>
            <a:ext cx="3859324" cy="149733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Calibri" panose="020F0502020204030204" pitchFamily="34" charset="0"/>
              </a:rPr>
              <a:t>Nên</a:t>
            </a:r>
            <a:r>
              <a:rPr lang="en-US" sz="3200" dirty="0">
                <a:latin typeface="Calibri" panose="020F0502020204030204" pitchFamily="34" charset="0"/>
              </a:rPr>
              <a:t> </a:t>
            </a:r>
            <a:r>
              <a:rPr lang="en-US" sz="3200" dirty="0" err="1">
                <a:latin typeface="Calibri" panose="020F0502020204030204" pitchFamily="34" charset="0"/>
              </a:rPr>
              <a:t>chọn</a:t>
            </a:r>
            <a:r>
              <a:rPr lang="en-US" sz="3200" dirty="0">
                <a:latin typeface="Calibri" panose="020F0502020204030204" pitchFamily="34" charset="0"/>
              </a:rPr>
              <a:t> </a:t>
            </a:r>
            <a:r>
              <a:rPr lang="en-US" sz="3200" dirty="0" err="1">
                <a:latin typeface="Calibri" panose="020F0502020204030204" pitchFamily="34" charset="0"/>
              </a:rPr>
              <a:t>quần</a:t>
            </a:r>
            <a:r>
              <a:rPr lang="en-US" sz="3200" dirty="0">
                <a:latin typeface="Calibri" panose="020F0502020204030204" pitchFamily="34" charset="0"/>
              </a:rPr>
              <a:t> </a:t>
            </a:r>
            <a:r>
              <a:rPr lang="en-US" sz="3200" dirty="0" err="1">
                <a:latin typeface="Calibri" panose="020F0502020204030204" pitchFamily="34" charset="0"/>
              </a:rPr>
              <a:t>áo</a:t>
            </a:r>
            <a:r>
              <a:rPr lang="en-US" sz="3200" dirty="0">
                <a:latin typeface="Calibri" panose="020F0502020204030204" pitchFamily="34" charset="0"/>
              </a:rPr>
              <a:t> </a:t>
            </a:r>
            <a:r>
              <a:rPr lang="en-US" sz="3200" dirty="0" err="1">
                <a:latin typeface="Calibri" panose="020F0502020204030204" pitchFamily="34" charset="0"/>
              </a:rPr>
              <a:t>đẹp</a:t>
            </a:r>
            <a:r>
              <a:rPr lang="en-US" sz="3200" dirty="0">
                <a:latin typeface="Calibri" panose="020F0502020204030204" pitchFamily="34" charset="0"/>
              </a:rPr>
              <a:t>, </a:t>
            </a:r>
            <a:r>
              <a:rPr lang="en-US" sz="3200" dirty="0" err="1">
                <a:latin typeface="Calibri" panose="020F0502020204030204" pitchFamily="34" charset="0"/>
              </a:rPr>
              <a:t>lịch</a:t>
            </a:r>
            <a:r>
              <a:rPr lang="en-US" sz="3200" dirty="0">
                <a:latin typeface="Calibri" panose="020F0502020204030204" pitchFamily="34" charset="0"/>
              </a:rPr>
              <a:t> </a:t>
            </a:r>
            <a:r>
              <a:rPr lang="en-US" sz="3200" dirty="0" err="1">
                <a:latin typeface="Calibri" panose="020F0502020204030204" pitchFamily="34" charset="0"/>
              </a:rPr>
              <a:t>sự</a:t>
            </a:r>
            <a:r>
              <a:rPr lang="en-US" sz="3200" dirty="0">
                <a:latin typeface="Calibri" panose="020F0502020204030204" pitchFamily="34" charset="0"/>
              </a:rPr>
              <a:t>.</a:t>
            </a:r>
          </a:p>
        </p:txBody>
      </p:sp>
      <p:sp>
        <p:nvSpPr>
          <p:cNvPr id="12" name="Rectangle: Rounded Corners 11">
            <a:extLst>
              <a:ext uri="{FF2B5EF4-FFF2-40B4-BE49-F238E27FC236}">
                <a16:creationId xmlns:a16="http://schemas.microsoft.com/office/drawing/2014/main" id="{48EF7A11-3BBA-46D5-8EBE-ACD66DE9C6D4}"/>
              </a:ext>
            </a:extLst>
          </p:cNvPr>
          <p:cNvSpPr/>
          <p:nvPr/>
        </p:nvSpPr>
        <p:spPr>
          <a:xfrm>
            <a:off x="8526780" y="4694290"/>
            <a:ext cx="3859324" cy="149733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Calibri" panose="020F0502020204030204" pitchFamily="34" charset="0"/>
              </a:rPr>
              <a:t>Nên</a:t>
            </a:r>
            <a:r>
              <a:rPr lang="en-US" sz="3200" dirty="0">
                <a:latin typeface="Calibri" panose="020F0502020204030204" pitchFamily="34" charset="0"/>
              </a:rPr>
              <a:t> </a:t>
            </a:r>
            <a:r>
              <a:rPr lang="en-US" sz="3200" dirty="0" err="1">
                <a:latin typeface="Calibri" panose="020F0502020204030204" pitchFamily="34" charset="0"/>
              </a:rPr>
              <a:t>chọn</a:t>
            </a:r>
            <a:r>
              <a:rPr lang="en-US" sz="3200" dirty="0">
                <a:latin typeface="Calibri" panose="020F0502020204030204" pitchFamily="34" charset="0"/>
              </a:rPr>
              <a:t> </a:t>
            </a:r>
            <a:r>
              <a:rPr lang="en-US" sz="3200" dirty="0" err="1">
                <a:latin typeface="Calibri" panose="020F0502020204030204" pitchFamily="34" charset="0"/>
              </a:rPr>
              <a:t>thoái</a:t>
            </a:r>
            <a:r>
              <a:rPr lang="en-US" sz="3200" dirty="0">
                <a:latin typeface="Calibri" panose="020F0502020204030204" pitchFamily="34" charset="0"/>
              </a:rPr>
              <a:t> </a:t>
            </a:r>
            <a:r>
              <a:rPr lang="en-US" sz="3200" dirty="0" err="1">
                <a:latin typeface="Calibri" panose="020F0502020204030204" pitchFamily="34" charset="0"/>
              </a:rPr>
              <a:t>mái</a:t>
            </a:r>
            <a:r>
              <a:rPr lang="en-US" sz="3200" dirty="0">
                <a:latin typeface="Calibri" panose="020F0502020204030204" pitchFamily="34" charset="0"/>
              </a:rPr>
              <a:t>, co </a:t>
            </a:r>
            <a:r>
              <a:rPr lang="en-US" sz="3200" dirty="0" err="1">
                <a:latin typeface="Calibri" panose="020F0502020204030204" pitchFamily="34" charset="0"/>
              </a:rPr>
              <a:t>giãn</a:t>
            </a:r>
            <a:r>
              <a:rPr lang="en-US" sz="3200" dirty="0">
                <a:latin typeface="Calibri" panose="020F0502020204030204" pitchFamily="34" charset="0"/>
              </a:rPr>
              <a:t>.</a:t>
            </a:r>
          </a:p>
        </p:txBody>
      </p:sp>
    </p:spTree>
    <p:extLst>
      <p:ext uri="{BB962C8B-B14F-4D97-AF65-F5344CB8AC3E}">
        <p14:creationId xmlns:p14="http://schemas.microsoft.com/office/powerpoint/2010/main" val="7088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E78EEE5-0060-4590-BC60-AB7273D831C5}"/>
              </a:ext>
            </a:extLst>
          </p:cNvPr>
          <p:cNvSpPr/>
          <p:nvPr/>
        </p:nvSpPr>
        <p:spPr>
          <a:xfrm>
            <a:off x="1816608" y="2021139"/>
            <a:ext cx="8461248" cy="3221421"/>
          </a:xfrm>
          <a:prstGeom prst="cloudCallout">
            <a:avLst>
              <a:gd name="adj1" fmla="val -43599"/>
              <a:gd name="adj2" fmla="val 529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Vào</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ngày</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cuối</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tuần</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em</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thường</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gì</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4" name="Thought Bubble: Cloud 3">
            <a:extLst>
              <a:ext uri="{FF2B5EF4-FFF2-40B4-BE49-F238E27FC236}">
                <a16:creationId xmlns:a16="http://schemas.microsoft.com/office/drawing/2014/main" id="{52A32CE9-A1D6-44E9-A9FC-98DF99414924}"/>
              </a:ext>
            </a:extLst>
          </p:cNvPr>
          <p:cNvSpPr/>
          <p:nvPr/>
        </p:nvSpPr>
        <p:spPr>
          <a:xfrm>
            <a:off x="1816608" y="2021138"/>
            <a:ext cx="8461248" cy="3221421"/>
          </a:xfrm>
          <a:prstGeom prst="cloudCallout">
            <a:avLst>
              <a:gd name="adj1" fmla="val -43599"/>
              <a:gd name="adj2" fmla="val 529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white"/>
                </a:solidFill>
                <a:effectLst/>
                <a:uLnTx/>
                <a:uFillTx/>
                <a:latin typeface="Calibri" panose="020F0502020204030204"/>
                <a:ea typeface="+mn-ea"/>
                <a:cs typeface="+mn-cs"/>
              </a:rPr>
              <a:t>Những việc</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vi-VN" sz="4400" b="0" i="0" u="none" strike="noStrike" kern="1200" cap="none" spc="0" normalizeH="0" baseline="0" noProof="0" dirty="0">
                <a:ln>
                  <a:noFill/>
                </a:ln>
                <a:solidFill>
                  <a:prstClr val="white"/>
                </a:solidFill>
                <a:effectLst/>
                <a:uLnTx/>
                <a:uFillTx/>
                <a:latin typeface="Calibri" panose="020F0502020204030204"/>
                <a:ea typeface="+mn-ea"/>
                <a:cs typeface="+mn-cs"/>
              </a:rPr>
              <a:t>gì em thường xuyên tự làm không cần ai nhắc?</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hought Bubble: Cloud 4">
            <a:extLst>
              <a:ext uri="{FF2B5EF4-FFF2-40B4-BE49-F238E27FC236}">
                <a16:creationId xmlns:a16="http://schemas.microsoft.com/office/drawing/2014/main" id="{8592D197-DF44-45E6-8B4E-027BBC004445}"/>
              </a:ext>
            </a:extLst>
          </p:cNvPr>
          <p:cNvSpPr/>
          <p:nvPr/>
        </p:nvSpPr>
        <p:spPr>
          <a:xfrm>
            <a:off x="1816608" y="1615441"/>
            <a:ext cx="8461248" cy="3627118"/>
          </a:xfrm>
          <a:prstGeom prst="cloudCallout">
            <a:avLst>
              <a:gd name="adj1" fmla="val -43599"/>
              <a:gd name="adj2" fmla="val 529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4400">
                <a:solidFill>
                  <a:prstClr val="white"/>
                </a:solidFill>
                <a:latin typeface="Calibri" panose="020F0502020204030204"/>
              </a:rPr>
              <a:t>Em đã từng lựa chọn quần áo chưa phù hợp và không thấy thoải mái chưa?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6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14712" y="566166"/>
            <a:ext cx="536257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Kết</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luận</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701593" y="2008642"/>
            <a:ext cx="8322906" cy="3170099"/>
          </a:xfrm>
          <a:prstGeom prst="rect">
            <a:avLst/>
          </a:prstGeom>
          <a:noFill/>
        </p:spPr>
        <p:txBody>
          <a:bodyPr wrap="square" rtlCol="0">
            <a:spAutoFit/>
          </a:bodyPr>
          <a:lstStyle/>
          <a:p>
            <a:pPr lvl="0" algn="ctr">
              <a:defRPr/>
            </a:pPr>
            <a:r>
              <a:rPr lang="vi-VN" sz="4000" dirty="0">
                <a:solidFill>
                  <a:srgbClr val="FF0000"/>
                </a:solidFill>
                <a:latin typeface="Calibri" panose="020F0502020204030204" pitchFamily="34" charset="0"/>
                <a:cs typeface="Arial" panose="020B0604020202020204" pitchFamily="34" charset="0"/>
              </a:rPr>
              <a:t>Lựa chọn trang phục phù hợp với hoạt động giúp em thuận tiện, thoải mái hơn khi tham gia hoạt động, đồng thời thể hiện sự tôn trọng mọi người xung quanh. </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a:extLst>
              <a:ext uri="{FF2B5EF4-FFF2-40B4-BE49-F238E27FC236}">
                <a16:creationId xmlns:a16="http://schemas.microsoft.com/office/drawing/2014/main" id="{591CB65D-0537-4806-AC3B-164A0CD6968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2172" r="6123"/>
          <a:stretch>
            <a:fillRect/>
          </a:stretch>
        </p:blipFill>
        <p:spPr>
          <a:xfrm>
            <a:off x="0" y="4640366"/>
            <a:ext cx="5503492" cy="2217634"/>
          </a:xfrm>
          <a:prstGeom prst="rect">
            <a:avLst/>
          </a:prstGeom>
        </p:spPr>
      </p:pic>
      <p:pic>
        <p:nvPicPr>
          <p:cNvPr id="6" name="1166">
            <a:extLst>
              <a:ext uri="{FF2B5EF4-FFF2-40B4-BE49-F238E27FC236}">
                <a16:creationId xmlns:a16="http://schemas.microsoft.com/office/drawing/2014/main" id="{F8FF705A-7187-4CD1-B5A9-FC10E2B135E3}"/>
              </a:ext>
            </a:extLst>
          </p:cNvPr>
          <p:cNvPicPr>
            <a:picLocks noChangeAspect="1"/>
          </p:cNvPicPr>
          <p:nvPr/>
        </p:nvPicPr>
        <p:blipFill>
          <a:blip r:embed="rId3"/>
          <a:stretch>
            <a:fillRect/>
          </a:stretch>
        </p:blipFill>
        <p:spPr>
          <a:xfrm>
            <a:off x="219418" y="3064617"/>
            <a:ext cx="1737567" cy="2758388"/>
          </a:xfrm>
          <a:prstGeom prst="rect">
            <a:avLst/>
          </a:prstGeom>
        </p:spPr>
      </p:pic>
      <p:sp>
        <p:nvSpPr>
          <p:cNvPr id="2" name="TextBox 1">
            <a:extLst>
              <a:ext uri="{FF2B5EF4-FFF2-40B4-BE49-F238E27FC236}">
                <a16:creationId xmlns:a16="http://schemas.microsoft.com/office/drawing/2014/main" id="{91DFE54F-69DB-418F-8FE2-8CD35FC47C75}"/>
              </a:ext>
            </a:extLst>
          </p:cNvPr>
          <p:cNvSpPr txBox="1"/>
          <p:nvPr/>
        </p:nvSpPr>
        <p:spPr>
          <a:xfrm>
            <a:off x="3244709" y="1174327"/>
            <a:ext cx="7360920" cy="923330"/>
          </a:xfrm>
          <a:prstGeom prst="rect">
            <a:avLst/>
          </a:prstGeom>
          <a:noFill/>
        </p:spPr>
        <p:txBody>
          <a:bodyPr wrap="square" rtlCol="0">
            <a:spAutoFit/>
          </a:bodyPr>
          <a:lstStyle/>
          <a:p>
            <a:r>
              <a:rPr lang="en-US" sz="5400" dirty="0" err="1">
                <a:solidFill>
                  <a:srgbClr val="0070C0"/>
                </a:solidFill>
              </a:rPr>
              <a:t>Trò</a:t>
            </a:r>
            <a:r>
              <a:rPr lang="en-US" sz="5400" dirty="0">
                <a:solidFill>
                  <a:srgbClr val="0070C0"/>
                </a:solidFill>
              </a:rPr>
              <a:t> </a:t>
            </a:r>
            <a:r>
              <a:rPr lang="en-US" sz="5400" dirty="0" err="1">
                <a:solidFill>
                  <a:srgbClr val="0070C0"/>
                </a:solidFill>
              </a:rPr>
              <a:t>chơi</a:t>
            </a:r>
            <a:r>
              <a:rPr lang="en-US" sz="5400" dirty="0">
                <a:solidFill>
                  <a:srgbClr val="0070C0"/>
                </a:solidFill>
              </a:rPr>
              <a:t>: </a:t>
            </a:r>
            <a:r>
              <a:rPr lang="en-US" sz="5400" dirty="0" err="1">
                <a:solidFill>
                  <a:srgbClr val="0070C0"/>
                </a:solidFill>
              </a:rPr>
              <a:t>Ném</a:t>
            </a:r>
            <a:r>
              <a:rPr lang="en-US" sz="5400" dirty="0">
                <a:solidFill>
                  <a:srgbClr val="0070C0"/>
                </a:solidFill>
              </a:rPr>
              <a:t> </a:t>
            </a:r>
            <a:r>
              <a:rPr lang="en-US" sz="5400" dirty="0" err="1">
                <a:solidFill>
                  <a:srgbClr val="0070C0"/>
                </a:solidFill>
              </a:rPr>
              <a:t>bóng</a:t>
            </a:r>
            <a:endParaRPr lang="en-US" sz="5400" dirty="0">
              <a:solidFill>
                <a:srgbClr val="0070C0"/>
              </a:solidFill>
            </a:endParaRPr>
          </a:p>
        </p:txBody>
      </p:sp>
      <p:sp>
        <p:nvSpPr>
          <p:cNvPr id="3" name="Rectangle 2">
            <a:extLst>
              <a:ext uri="{FF2B5EF4-FFF2-40B4-BE49-F238E27FC236}">
                <a16:creationId xmlns:a16="http://schemas.microsoft.com/office/drawing/2014/main" id="{23DE61AB-EAF1-40D3-B2AB-AF55B6BE83A1}"/>
              </a:ext>
            </a:extLst>
          </p:cNvPr>
          <p:cNvSpPr/>
          <p:nvPr/>
        </p:nvSpPr>
        <p:spPr>
          <a:xfrm>
            <a:off x="128234" y="2408767"/>
            <a:ext cx="11871855" cy="27774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400" dirty="0"/>
              <a:t>L</a:t>
            </a:r>
            <a:r>
              <a:rPr lang="vi-VN" sz="3400" dirty="0"/>
              <a:t>uật chơi: Khi cô nói một câu chưa hoàn chỉnh (có liên quan đến chủ đề hoạt động) và ném bóng cho một bạn bất kì trong lớp thì bạn được nhận bóng phải kết thúc nốt câu đó.</a:t>
            </a:r>
            <a:endParaRPr lang="en-US" sz="3400" dirty="0"/>
          </a:p>
          <a:p>
            <a:pPr algn="ctr"/>
            <a:r>
              <a:rPr lang="vi-VN" sz="3400" dirty="0"/>
              <a:t>Ví dụ:</a:t>
            </a:r>
            <a:r>
              <a:rPr lang="en-US" sz="3400" dirty="0"/>
              <a:t> </a:t>
            </a:r>
            <a:r>
              <a:rPr lang="vi-VN" sz="3400" dirty="0"/>
              <a:t>Khi ra đường, đầu tóc cần …</a:t>
            </a:r>
            <a:r>
              <a:rPr lang="en-US" sz="3400" dirty="0"/>
              <a:t>…….</a:t>
            </a:r>
            <a:r>
              <a:rPr lang="vi-VN" sz="3400" dirty="0"/>
              <a:t> </a:t>
            </a:r>
            <a:endParaRPr lang="en-US" sz="3400" dirty="0"/>
          </a:p>
        </p:txBody>
      </p:sp>
      <p:sp>
        <p:nvSpPr>
          <p:cNvPr id="4" name="TextBox 3">
            <a:extLst>
              <a:ext uri="{FF2B5EF4-FFF2-40B4-BE49-F238E27FC236}">
                <a16:creationId xmlns:a16="http://schemas.microsoft.com/office/drawing/2014/main" id="{F0B8C023-5E5B-4897-933C-928AFDF1869F}"/>
              </a:ext>
            </a:extLst>
          </p:cNvPr>
          <p:cNvSpPr txBox="1"/>
          <p:nvPr/>
        </p:nvSpPr>
        <p:spPr>
          <a:xfrm>
            <a:off x="8514009" y="4220346"/>
            <a:ext cx="3328035" cy="584775"/>
          </a:xfrm>
          <a:prstGeom prst="rect">
            <a:avLst/>
          </a:prstGeom>
          <a:noFill/>
        </p:spPr>
        <p:txBody>
          <a:bodyPr wrap="square" rtlCol="0">
            <a:spAutoFit/>
          </a:bodyPr>
          <a:lstStyle/>
          <a:p>
            <a:r>
              <a:rPr lang="en-US" sz="3200" dirty="0" err="1">
                <a:solidFill>
                  <a:srgbClr val="FF0000"/>
                </a:solidFill>
              </a:rPr>
              <a:t>chải</a:t>
            </a:r>
            <a:r>
              <a:rPr lang="en-US" sz="3200" dirty="0">
                <a:solidFill>
                  <a:srgbClr val="FF0000"/>
                </a:solidFill>
              </a:rPr>
              <a:t> </a:t>
            </a:r>
            <a:r>
              <a:rPr lang="en-US" sz="3200" dirty="0" err="1">
                <a:solidFill>
                  <a:srgbClr val="FF0000"/>
                </a:solidFill>
              </a:rPr>
              <a:t>gọn</a:t>
            </a:r>
            <a:r>
              <a:rPr lang="en-US" sz="3200" dirty="0">
                <a:solidFill>
                  <a:srgbClr val="FF0000"/>
                </a:solidFill>
              </a:rPr>
              <a:t> </a:t>
            </a:r>
            <a:r>
              <a:rPr lang="en-US" sz="3200" dirty="0" err="1">
                <a:solidFill>
                  <a:srgbClr val="FF0000"/>
                </a:solidFill>
              </a:rPr>
              <a:t>gàng</a:t>
            </a:r>
            <a:endParaRPr lang="en-US" sz="3200" dirty="0">
              <a:solidFill>
                <a:srgbClr val="FF0000"/>
              </a:solidFill>
            </a:endParaRPr>
          </a:p>
        </p:txBody>
      </p:sp>
    </p:spTree>
    <p:extLst>
      <p:ext uri="{BB962C8B-B14F-4D97-AF65-F5344CB8AC3E}">
        <p14:creationId xmlns:p14="http://schemas.microsoft.com/office/powerpoint/2010/main" val="23527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p:cNvPicPr>
            <a:picLocks noChangeAspect="1"/>
          </p:cNvPicPr>
          <p:nvPr/>
        </p:nvPicPr>
        <p:blipFill rotWithShape="1">
          <a:blip r:embed="rId3" cstate="print">
            <a:extLst>
              <a:ext uri="{28A0092B-C50C-407E-A947-70E740481C1C}">
                <a14:useLocalDpi xmlns:a14="http://schemas.microsoft.com/office/drawing/2010/main"/>
              </a:ext>
            </a:extLst>
          </a:blip>
          <a:srcRect t="65315" r="14930"/>
          <a:stretch>
            <a:fillRect/>
          </a:stretch>
        </p:blipFill>
        <p:spPr>
          <a:xfrm>
            <a:off x="0" y="4554907"/>
            <a:ext cx="5648770" cy="2303093"/>
          </a:xfrm>
          <a:prstGeom prst="rect">
            <a:avLst/>
          </a:prstGeom>
        </p:spPr>
      </p:pic>
      <p:pic>
        <p:nvPicPr>
          <p:cNvPr id="3" name="3"/>
          <p:cNvPicPr>
            <a:picLocks noChangeAspect="1"/>
          </p:cNvPicPr>
          <p:nvPr/>
        </p:nvPicPr>
        <p:blipFill rotWithShape="1">
          <a:blip r:embed="rId4" cstate="print">
            <a:extLst>
              <a:ext uri="{28A0092B-C50C-407E-A947-70E740481C1C}">
                <a14:useLocalDpi xmlns:a14="http://schemas.microsoft.com/office/drawing/2010/main"/>
              </a:ext>
            </a:extLst>
          </a:blip>
          <a:srcRect t="62172" r="6123"/>
          <a:stretch>
            <a:fillRect/>
          </a:stretch>
        </p:blipFill>
        <p:spPr>
          <a:xfrm>
            <a:off x="0" y="4640366"/>
            <a:ext cx="5503492" cy="2217634"/>
          </a:xfrm>
          <a:prstGeom prst="rect">
            <a:avLst/>
          </a:prstGeom>
        </p:spPr>
      </p:pic>
      <p:pic>
        <p:nvPicPr>
          <p:cNvPr id="4" name="11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6958" y="4528501"/>
            <a:ext cx="2795624" cy="2199309"/>
          </a:xfrm>
          <a:prstGeom prst="rect">
            <a:avLst/>
          </a:prstGeom>
        </p:spPr>
      </p:pic>
      <p:pic>
        <p:nvPicPr>
          <p:cNvPr id="5" name="1166"/>
          <p:cNvPicPr>
            <a:picLocks noChangeAspect="1"/>
          </p:cNvPicPr>
          <p:nvPr/>
        </p:nvPicPr>
        <p:blipFill>
          <a:blip r:embed="rId6"/>
          <a:stretch>
            <a:fillRect/>
          </a:stretch>
        </p:blipFill>
        <p:spPr>
          <a:xfrm>
            <a:off x="219418" y="3064617"/>
            <a:ext cx="1737567" cy="2758388"/>
          </a:xfrm>
          <a:prstGeom prst="rect">
            <a:avLst/>
          </a:prstGeom>
        </p:spPr>
      </p:pic>
      <p:pic>
        <p:nvPicPr>
          <p:cNvPr id="6" name="6"/>
          <p:cNvPicPr/>
          <p:nvPr/>
        </p:nvPicPr>
        <p:blipFill rotWithShape="1">
          <a:blip r:embed="rId7" cstate="email">
            <a:extLst>
              <a:ext uri="{28A0092B-C50C-407E-A947-70E740481C1C}">
                <a14:useLocalDpi xmlns:a14="http://schemas.microsoft.com/office/drawing/2010/main"/>
              </a:ext>
            </a:extLst>
          </a:blip>
          <a:srcRect l="68108" b="58849"/>
          <a:stretch>
            <a:fillRect/>
          </a:stretch>
        </p:blipFill>
        <p:spPr>
          <a:xfrm>
            <a:off x="2911438" y="1901776"/>
            <a:ext cx="616684" cy="795704"/>
          </a:xfrm>
          <a:prstGeom prst="rect">
            <a:avLst/>
          </a:prstGeom>
        </p:spPr>
      </p:pic>
      <p:sp>
        <p:nvSpPr>
          <p:cNvPr id="8" name="8"/>
          <p:cNvSpPr txBox="1"/>
          <p:nvPr/>
        </p:nvSpPr>
        <p:spPr>
          <a:xfrm>
            <a:off x="3775009" y="2063243"/>
            <a:ext cx="8058026" cy="646331"/>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74F4F"/>
                </a:solidFill>
                <a:effectLst/>
                <a:uLnTx/>
                <a:uFillTx/>
                <a:ea typeface="等线" panose="02010600030101010101" pitchFamily="2" charset="-122"/>
                <a:cs typeface="+mn-ea"/>
                <a:sym typeface="+mn-lt"/>
              </a:rPr>
              <a:t>Khi </a:t>
            </a:r>
            <a:r>
              <a:rPr kumimoji="0" lang="en-US" altLang="zh-CN" sz="3600" b="1" i="0" u="none" strike="noStrike" kern="1200" cap="none" spc="0" normalizeH="0" baseline="0" noProof="0" dirty="0" err="1">
                <a:ln>
                  <a:noFill/>
                </a:ln>
                <a:solidFill>
                  <a:srgbClr val="F74F4F"/>
                </a:solidFill>
                <a:effectLst/>
                <a:uLnTx/>
                <a:uFillTx/>
                <a:ea typeface="等线" panose="02010600030101010101" pitchFamily="2" charset="-122"/>
                <a:cs typeface="+mn-ea"/>
                <a:sym typeface="+mn-lt"/>
              </a:rPr>
              <a:t>chúc</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Tết</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trang</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phục</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cần</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a:t>
            </a:r>
            <a:endParaRPr kumimoji="0" lang="zh-CN" altLang="en-US" sz="3600" b="1" i="0" u="none" strike="noStrike" kern="1200" cap="none" spc="0" normalizeH="0" baseline="0" noProof="0" dirty="0">
              <a:ln>
                <a:noFill/>
              </a:ln>
              <a:solidFill>
                <a:srgbClr val="F74F4F"/>
              </a:solidFill>
              <a:effectLst/>
              <a:uLnTx/>
              <a:uFillTx/>
              <a:ea typeface="等线" panose="02010600030101010101" pitchFamily="2" charset="-122"/>
              <a:cs typeface="+mn-ea"/>
              <a:sym typeface="+mn-lt"/>
            </a:endParaRPr>
          </a:p>
        </p:txBody>
      </p:sp>
      <p:pic>
        <p:nvPicPr>
          <p:cNvPr id="9" name="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11438" y="2941127"/>
            <a:ext cx="766609" cy="544586"/>
          </a:xfrm>
          <a:prstGeom prst="rect">
            <a:avLst/>
          </a:prstGeom>
        </p:spPr>
      </p:pic>
      <p:sp>
        <p:nvSpPr>
          <p:cNvPr id="10" name="11"/>
          <p:cNvSpPr txBox="1"/>
          <p:nvPr/>
        </p:nvSpPr>
        <p:spPr>
          <a:xfrm>
            <a:off x="3219780" y="2907886"/>
            <a:ext cx="7350460" cy="646331"/>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pPr lvl="0" algn="ctr"/>
            <a:r>
              <a:rPr lang="en-US" altLang="zh-CN" sz="3600" b="1" dirty="0">
                <a:solidFill>
                  <a:srgbClr val="F74F4F"/>
                </a:solidFill>
                <a:cs typeface="+mn-ea"/>
                <a:sym typeface="+mn-lt"/>
              </a:rPr>
              <a:t>Khi </a:t>
            </a:r>
            <a:r>
              <a:rPr lang="en-US" altLang="zh-CN" sz="3600" b="1" dirty="0" err="1">
                <a:solidFill>
                  <a:srgbClr val="F74F4F"/>
                </a:solidFill>
                <a:cs typeface="+mn-ea"/>
                <a:sym typeface="+mn-lt"/>
              </a:rPr>
              <a:t>đi</a:t>
            </a:r>
            <a:r>
              <a:rPr lang="en-US" altLang="zh-CN" sz="3600" b="1" dirty="0">
                <a:solidFill>
                  <a:srgbClr val="F74F4F"/>
                </a:solidFill>
                <a:cs typeface="+mn-ea"/>
                <a:sym typeface="+mn-lt"/>
              </a:rPr>
              <a:t> </a:t>
            </a:r>
            <a:r>
              <a:rPr lang="en-US" altLang="zh-CN" sz="3600" b="1" dirty="0" err="1">
                <a:solidFill>
                  <a:srgbClr val="F74F4F"/>
                </a:solidFill>
                <a:cs typeface="+mn-ea"/>
                <a:sym typeface="+mn-lt"/>
              </a:rPr>
              <a:t>ngủ</a:t>
            </a:r>
            <a:r>
              <a:rPr lang="en-US" altLang="zh-CN" sz="3600" b="1" dirty="0">
                <a:solidFill>
                  <a:srgbClr val="F74F4F"/>
                </a:solidFill>
                <a:cs typeface="+mn-ea"/>
                <a:sym typeface="+mn-lt"/>
              </a:rPr>
              <a:t>, </a:t>
            </a:r>
            <a:r>
              <a:rPr lang="en-US" altLang="zh-CN" sz="3600" b="1" dirty="0" err="1">
                <a:solidFill>
                  <a:srgbClr val="F74F4F"/>
                </a:solidFill>
                <a:cs typeface="+mn-ea"/>
                <a:sym typeface="+mn-lt"/>
              </a:rPr>
              <a:t>không</a:t>
            </a:r>
            <a:r>
              <a:rPr lang="en-US" altLang="zh-CN" sz="3600" b="1" dirty="0">
                <a:solidFill>
                  <a:srgbClr val="F74F4F"/>
                </a:solidFill>
                <a:cs typeface="+mn-ea"/>
                <a:sym typeface="+mn-lt"/>
              </a:rPr>
              <a:t> </a:t>
            </a:r>
            <a:r>
              <a:rPr lang="en-US" altLang="zh-CN" sz="3600" b="1" dirty="0" err="1">
                <a:solidFill>
                  <a:srgbClr val="F74F4F"/>
                </a:solidFill>
                <a:cs typeface="+mn-ea"/>
                <a:sym typeface="+mn-lt"/>
              </a:rPr>
              <a:t>nên</a:t>
            </a:r>
            <a:r>
              <a:rPr lang="en-US" altLang="zh-CN" sz="3600" b="1" dirty="0">
                <a:solidFill>
                  <a:srgbClr val="F74F4F"/>
                </a:solidFill>
                <a:cs typeface="+mn-ea"/>
                <a:sym typeface="+mn-lt"/>
              </a:rPr>
              <a:t> </a:t>
            </a:r>
            <a:r>
              <a:rPr lang="en-US" altLang="zh-CN" sz="3600" b="1" dirty="0" err="1">
                <a:solidFill>
                  <a:srgbClr val="F74F4F"/>
                </a:solidFill>
                <a:cs typeface="+mn-ea"/>
                <a:sym typeface="+mn-lt"/>
              </a:rPr>
              <a:t>mặc</a:t>
            </a:r>
            <a:r>
              <a:rPr lang="en-US" altLang="zh-CN" sz="3600" b="1" dirty="0">
                <a:solidFill>
                  <a:srgbClr val="F74F4F"/>
                </a:solidFill>
                <a:cs typeface="+mn-ea"/>
                <a:sym typeface="+mn-lt"/>
              </a:rPr>
              <a:t>…………</a:t>
            </a:r>
            <a:endParaRPr kumimoji="0" lang="zh-CN" altLang="en-US" sz="3600" b="1" i="0" u="none" strike="noStrike" kern="1200" cap="none" spc="0" normalizeH="0" baseline="0" noProof="0" dirty="0">
              <a:ln>
                <a:noFill/>
              </a:ln>
              <a:solidFill>
                <a:srgbClr val="F74F4F"/>
              </a:solidFill>
              <a:effectLst/>
              <a:uLnTx/>
              <a:uFillTx/>
              <a:ea typeface="等线" panose="02010600030101010101" pitchFamily="2" charset="-122"/>
              <a:cs typeface="+mn-ea"/>
              <a:sym typeface="+mn-lt"/>
            </a:endParaRPr>
          </a:p>
        </p:txBody>
      </p:sp>
      <p:pic>
        <p:nvPicPr>
          <p:cNvPr id="11" name="12"/>
          <p:cNvPicPr>
            <a:picLocks noChangeAspect="1"/>
          </p:cNvPicPr>
          <p:nvPr/>
        </p:nvPicPr>
        <p:blipFill rotWithShape="1">
          <a:blip r:embed="rId7" cstate="email">
            <a:extLst>
              <a:ext uri="{28A0092B-C50C-407E-A947-70E740481C1C}">
                <a14:useLocalDpi xmlns:a14="http://schemas.microsoft.com/office/drawing/2010/main"/>
              </a:ext>
            </a:extLst>
          </a:blip>
          <a:srcRect l="68108" b="58849"/>
          <a:stretch>
            <a:fillRect/>
          </a:stretch>
        </p:blipFill>
        <p:spPr>
          <a:xfrm>
            <a:off x="2911438" y="3838263"/>
            <a:ext cx="616684" cy="795704"/>
          </a:xfrm>
          <a:prstGeom prst="rect">
            <a:avLst/>
          </a:prstGeom>
        </p:spPr>
      </p:pic>
      <p:sp>
        <p:nvSpPr>
          <p:cNvPr id="12" name="13"/>
          <p:cNvSpPr txBox="1"/>
          <p:nvPr/>
        </p:nvSpPr>
        <p:spPr>
          <a:xfrm>
            <a:off x="3775010" y="3999730"/>
            <a:ext cx="643014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74F4F"/>
                </a:solidFill>
                <a:effectLst/>
                <a:uLnTx/>
                <a:uFillTx/>
                <a:ea typeface="等线" panose="02010600030101010101" pitchFamily="2" charset="-122"/>
                <a:cs typeface="+mn-ea"/>
                <a:sym typeface="+mn-lt"/>
              </a:rPr>
              <a:t>Khi </a:t>
            </a:r>
            <a:r>
              <a:rPr kumimoji="0" lang="en-US" altLang="zh-CN" sz="3600" b="1" i="0" u="none" strike="noStrike" kern="1200" cap="none" spc="0" normalizeH="0" baseline="0" noProof="0" dirty="0" err="1">
                <a:ln>
                  <a:noFill/>
                </a:ln>
                <a:solidFill>
                  <a:srgbClr val="F74F4F"/>
                </a:solidFill>
                <a:effectLst/>
                <a:uLnTx/>
                <a:uFillTx/>
                <a:ea typeface="等线" panose="02010600030101010101" pitchFamily="2" charset="-122"/>
                <a:cs typeface="+mn-ea"/>
                <a:sym typeface="+mn-lt"/>
              </a:rPr>
              <a:t>đi</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chơi</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nên</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mặc</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a:t>
            </a:r>
            <a:endParaRPr kumimoji="0" lang="zh-CN" altLang="en-US" sz="3600" b="1" i="0" u="none" strike="noStrike" kern="1200" cap="none" spc="0" normalizeH="0" baseline="0" noProof="0" dirty="0">
              <a:ln>
                <a:noFill/>
              </a:ln>
              <a:solidFill>
                <a:srgbClr val="F74F4F"/>
              </a:solidFill>
              <a:effectLst/>
              <a:uLnTx/>
              <a:uFillTx/>
              <a:ea typeface="等线" panose="02010600030101010101" pitchFamily="2" charset="-122"/>
              <a:cs typeface="+mn-ea"/>
              <a:sym typeface="+mn-lt"/>
            </a:endParaRPr>
          </a:p>
        </p:txBody>
      </p:sp>
      <p:pic>
        <p:nvPicPr>
          <p:cNvPr id="13" name="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0457" y="4969815"/>
            <a:ext cx="766609" cy="544586"/>
          </a:xfrm>
          <a:prstGeom prst="rect">
            <a:avLst/>
          </a:prstGeom>
        </p:spPr>
      </p:pic>
      <p:sp>
        <p:nvSpPr>
          <p:cNvPr id="14" name="15"/>
          <p:cNvSpPr txBox="1"/>
          <p:nvPr/>
        </p:nvSpPr>
        <p:spPr>
          <a:xfrm>
            <a:off x="3813440" y="5048478"/>
            <a:ext cx="5503492"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74F4F"/>
                </a:solidFill>
                <a:effectLst/>
                <a:uLnTx/>
                <a:uFillTx/>
                <a:ea typeface="等线" panose="02010600030101010101" pitchFamily="2" charset="-122"/>
                <a:cs typeface="+mn-ea"/>
                <a:sym typeface="+mn-lt"/>
              </a:rPr>
              <a:t>Khi </a:t>
            </a:r>
            <a:r>
              <a:rPr kumimoji="0" lang="en-US" altLang="zh-CN" sz="3600" b="1" i="0" u="none" strike="noStrike" kern="1200" cap="none" spc="0" normalizeH="0" baseline="0" noProof="0" dirty="0" err="1">
                <a:ln>
                  <a:noFill/>
                </a:ln>
                <a:solidFill>
                  <a:srgbClr val="F74F4F"/>
                </a:solidFill>
                <a:effectLst/>
                <a:uLnTx/>
                <a:uFillTx/>
                <a:ea typeface="等线" panose="02010600030101010101" pitchFamily="2" charset="-122"/>
                <a:cs typeface="+mn-ea"/>
                <a:sym typeface="+mn-lt"/>
              </a:rPr>
              <a:t>đi</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bơi</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nên</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 </a:t>
            </a:r>
            <a:r>
              <a:rPr kumimoji="0" lang="en-US" altLang="zh-CN" sz="3600" b="1" i="0" u="none" strike="noStrike" kern="1200" cap="none" spc="0" normalizeH="0" noProof="0" dirty="0" err="1">
                <a:ln>
                  <a:noFill/>
                </a:ln>
                <a:solidFill>
                  <a:srgbClr val="F74F4F"/>
                </a:solidFill>
                <a:effectLst/>
                <a:uLnTx/>
                <a:uFillTx/>
                <a:ea typeface="等线" panose="02010600030101010101" pitchFamily="2" charset="-122"/>
                <a:cs typeface="+mn-ea"/>
                <a:sym typeface="+mn-lt"/>
              </a:rPr>
              <a:t>mặc</a:t>
            </a:r>
            <a:r>
              <a:rPr kumimoji="0" lang="en-US" altLang="zh-CN" sz="3600" b="1" i="0" u="none" strike="noStrike" kern="1200" cap="none" spc="0" normalizeH="0" noProof="0" dirty="0">
                <a:ln>
                  <a:noFill/>
                </a:ln>
                <a:solidFill>
                  <a:srgbClr val="F74F4F"/>
                </a:solidFill>
                <a:effectLst/>
                <a:uLnTx/>
                <a:uFillTx/>
                <a:ea typeface="等线" panose="02010600030101010101" pitchFamily="2" charset="-122"/>
                <a:cs typeface="+mn-ea"/>
                <a:sym typeface="+mn-lt"/>
              </a:rPr>
              <a:t>…</a:t>
            </a:r>
            <a:endParaRPr kumimoji="0" lang="zh-CN" altLang="en-US" sz="3600" b="1" i="0" u="none" strike="noStrike" kern="1200" cap="none" spc="0" normalizeH="0" baseline="0" noProof="0" dirty="0">
              <a:ln>
                <a:noFill/>
              </a:ln>
              <a:solidFill>
                <a:srgbClr val="F74F4F"/>
              </a:solidFill>
              <a:effectLst/>
              <a:uLnTx/>
              <a:uFillTx/>
              <a:ea typeface="等线" panose="02010600030101010101" pitchFamily="2" charset="-122"/>
              <a:cs typeface="+mn-ea"/>
              <a:sym typeface="+mn-lt"/>
            </a:endParaRPr>
          </a:p>
        </p:txBody>
      </p:sp>
      <p:sp>
        <p:nvSpPr>
          <p:cNvPr id="15" name="TextBox 14">
            <a:extLst>
              <a:ext uri="{FF2B5EF4-FFF2-40B4-BE49-F238E27FC236}">
                <a16:creationId xmlns:a16="http://schemas.microsoft.com/office/drawing/2014/main" id="{24B509AB-CBDD-4149-8D21-00AB98A5C6CC}"/>
              </a:ext>
            </a:extLst>
          </p:cNvPr>
          <p:cNvSpPr txBox="1"/>
          <p:nvPr/>
        </p:nvSpPr>
        <p:spPr>
          <a:xfrm>
            <a:off x="9204720" y="1974435"/>
            <a:ext cx="2731039" cy="584775"/>
          </a:xfrm>
          <a:prstGeom prst="rect">
            <a:avLst/>
          </a:prstGeom>
          <a:noFill/>
        </p:spPr>
        <p:txBody>
          <a:bodyPr wrap="square" rtlCol="0">
            <a:spAutoFit/>
          </a:bodyPr>
          <a:lstStyle/>
          <a:p>
            <a:r>
              <a:rPr lang="en-US" sz="3200" dirty="0" err="1">
                <a:solidFill>
                  <a:srgbClr val="002060"/>
                </a:solidFill>
              </a:rPr>
              <a:t>sạch</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sự</a:t>
            </a:r>
            <a:endParaRPr lang="en-US" sz="3200" dirty="0">
              <a:solidFill>
                <a:srgbClr val="002060"/>
              </a:solidFill>
            </a:endParaRPr>
          </a:p>
        </p:txBody>
      </p:sp>
      <p:sp>
        <p:nvSpPr>
          <p:cNvPr id="16" name="TextBox 15">
            <a:extLst>
              <a:ext uri="{FF2B5EF4-FFF2-40B4-BE49-F238E27FC236}">
                <a16:creationId xmlns:a16="http://schemas.microsoft.com/office/drawing/2014/main" id="{BCF2F6BE-5AFC-4638-A516-8FAFAE528680}"/>
              </a:ext>
            </a:extLst>
          </p:cNvPr>
          <p:cNvSpPr txBox="1"/>
          <p:nvPr/>
        </p:nvSpPr>
        <p:spPr>
          <a:xfrm>
            <a:off x="8839636" y="2811232"/>
            <a:ext cx="2731039" cy="584775"/>
          </a:xfrm>
          <a:prstGeom prst="rect">
            <a:avLst/>
          </a:prstGeom>
          <a:noFill/>
        </p:spPr>
        <p:txBody>
          <a:bodyPr wrap="square" rtlCol="0">
            <a:spAutoFit/>
          </a:bodyPr>
          <a:lstStyle/>
          <a:p>
            <a:r>
              <a:rPr lang="en-US" sz="3200" dirty="0" err="1">
                <a:solidFill>
                  <a:srgbClr val="002060"/>
                </a:solidFill>
              </a:rPr>
              <a:t>quần</a:t>
            </a:r>
            <a:r>
              <a:rPr lang="en-US" sz="3200" dirty="0">
                <a:solidFill>
                  <a:srgbClr val="002060"/>
                </a:solidFill>
              </a:rPr>
              <a:t> </a:t>
            </a:r>
            <a:r>
              <a:rPr lang="en-US" sz="3200" dirty="0" err="1">
                <a:solidFill>
                  <a:srgbClr val="002060"/>
                </a:solidFill>
              </a:rPr>
              <a:t>áo</a:t>
            </a:r>
            <a:r>
              <a:rPr lang="en-US" sz="3200" dirty="0">
                <a:solidFill>
                  <a:srgbClr val="002060"/>
                </a:solidFill>
              </a:rPr>
              <a:t> </a:t>
            </a:r>
            <a:r>
              <a:rPr lang="en-US" sz="3200" dirty="0" err="1">
                <a:solidFill>
                  <a:srgbClr val="002060"/>
                </a:solidFill>
              </a:rPr>
              <a:t>đi</a:t>
            </a:r>
            <a:r>
              <a:rPr lang="en-US" sz="3200" dirty="0">
                <a:solidFill>
                  <a:srgbClr val="002060"/>
                </a:solidFill>
              </a:rPr>
              <a:t> </a:t>
            </a:r>
            <a:r>
              <a:rPr lang="en-US" sz="3200" dirty="0" err="1">
                <a:solidFill>
                  <a:srgbClr val="002060"/>
                </a:solidFill>
              </a:rPr>
              <a:t>học</a:t>
            </a:r>
            <a:endParaRPr lang="en-US" sz="3200" dirty="0">
              <a:solidFill>
                <a:srgbClr val="002060"/>
              </a:solidFill>
            </a:endParaRPr>
          </a:p>
        </p:txBody>
      </p:sp>
      <p:sp>
        <p:nvSpPr>
          <p:cNvPr id="17" name="TextBox 16">
            <a:extLst>
              <a:ext uri="{FF2B5EF4-FFF2-40B4-BE49-F238E27FC236}">
                <a16:creationId xmlns:a16="http://schemas.microsoft.com/office/drawing/2014/main" id="{0DDB4469-2F1C-43F7-9634-07DD6CF3F42F}"/>
              </a:ext>
            </a:extLst>
          </p:cNvPr>
          <p:cNvSpPr txBox="1"/>
          <p:nvPr/>
        </p:nvSpPr>
        <p:spPr>
          <a:xfrm>
            <a:off x="7643930" y="3943727"/>
            <a:ext cx="3786011" cy="584775"/>
          </a:xfrm>
          <a:prstGeom prst="rect">
            <a:avLst/>
          </a:prstGeom>
          <a:noFill/>
        </p:spPr>
        <p:txBody>
          <a:bodyPr wrap="square" rtlCol="0">
            <a:spAutoFit/>
          </a:bodyPr>
          <a:lstStyle/>
          <a:p>
            <a:r>
              <a:rPr lang="en-US" sz="3200" dirty="0" err="1">
                <a:solidFill>
                  <a:srgbClr val="002060"/>
                </a:solidFill>
              </a:rPr>
              <a:t>quần</a:t>
            </a:r>
            <a:r>
              <a:rPr lang="en-US" sz="3200" dirty="0">
                <a:solidFill>
                  <a:srgbClr val="002060"/>
                </a:solidFill>
              </a:rPr>
              <a:t> </a:t>
            </a:r>
            <a:r>
              <a:rPr lang="en-US" sz="3200" dirty="0" err="1">
                <a:solidFill>
                  <a:srgbClr val="002060"/>
                </a:solidFill>
              </a:rPr>
              <a:t>áo</a:t>
            </a:r>
            <a:r>
              <a:rPr lang="en-US" sz="3200" dirty="0">
                <a:solidFill>
                  <a:srgbClr val="002060"/>
                </a:solidFill>
              </a:rPr>
              <a:t> </a:t>
            </a:r>
            <a:r>
              <a:rPr lang="en-US" sz="3200" dirty="0" err="1">
                <a:solidFill>
                  <a:srgbClr val="002060"/>
                </a:solidFill>
              </a:rPr>
              <a:t>thoáng</a:t>
            </a:r>
            <a:r>
              <a:rPr lang="en-US" sz="3200" dirty="0">
                <a:solidFill>
                  <a:srgbClr val="002060"/>
                </a:solidFill>
              </a:rPr>
              <a:t> </a:t>
            </a:r>
            <a:r>
              <a:rPr lang="en-US" sz="3200" dirty="0" err="1">
                <a:solidFill>
                  <a:srgbClr val="002060"/>
                </a:solidFill>
              </a:rPr>
              <a:t>mát</a:t>
            </a:r>
            <a:endParaRPr lang="en-US" sz="3200" dirty="0">
              <a:solidFill>
                <a:srgbClr val="002060"/>
              </a:solidFill>
            </a:endParaRPr>
          </a:p>
        </p:txBody>
      </p:sp>
      <p:sp>
        <p:nvSpPr>
          <p:cNvPr id="18" name="TextBox 17">
            <a:extLst>
              <a:ext uri="{FF2B5EF4-FFF2-40B4-BE49-F238E27FC236}">
                <a16:creationId xmlns:a16="http://schemas.microsoft.com/office/drawing/2014/main" id="{25F6CBB0-A5F6-4296-87AA-7053E9787DF4}"/>
              </a:ext>
            </a:extLst>
          </p:cNvPr>
          <p:cNvSpPr txBox="1"/>
          <p:nvPr/>
        </p:nvSpPr>
        <p:spPr>
          <a:xfrm>
            <a:off x="7505225" y="5054001"/>
            <a:ext cx="2731039" cy="584775"/>
          </a:xfrm>
          <a:prstGeom prst="rect">
            <a:avLst/>
          </a:prstGeom>
          <a:noFill/>
        </p:spPr>
        <p:txBody>
          <a:bodyPr wrap="square" rtlCol="0">
            <a:spAutoFit/>
          </a:bodyPr>
          <a:lstStyle/>
          <a:p>
            <a:r>
              <a:rPr lang="en-US" sz="3200" dirty="0" err="1">
                <a:solidFill>
                  <a:srgbClr val="002060"/>
                </a:solidFill>
              </a:rPr>
              <a:t>đồ</a:t>
            </a:r>
            <a:r>
              <a:rPr lang="en-US" sz="3200" dirty="0">
                <a:solidFill>
                  <a:srgbClr val="002060"/>
                </a:solidFill>
              </a:rPr>
              <a:t> </a:t>
            </a:r>
            <a:r>
              <a:rPr lang="en-US" sz="3200" dirty="0" err="1">
                <a:solidFill>
                  <a:srgbClr val="002060"/>
                </a:solidFill>
              </a:rPr>
              <a:t>bơi</a:t>
            </a:r>
            <a:endParaRPr lang="en-US" sz="3200" dirty="0">
              <a:solidFill>
                <a:srgbClr val="002060"/>
              </a:solidFill>
            </a:endParaRPr>
          </a:p>
        </p:txBody>
      </p:sp>
    </p:spTree>
    <p:extLst>
      <p:ext uri="{BB962C8B-B14F-4D97-AF65-F5344CB8AC3E}">
        <p14:creationId xmlns:p14="http://schemas.microsoft.com/office/powerpoint/2010/main" val="37005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 calcmode="lin" valueType="num">
                                      <p:cBhvr additive="base">
                                        <p:cTn id="4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 calcmode="lin" valueType="num">
                                      <p:cBhvr additive="base">
                                        <p:cTn id="5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 calcmode="lin" valueType="num">
                                      <p:cBhvr additive="base">
                                        <p:cTn id="5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229054" y="1420756"/>
            <a:ext cx="536257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Kết</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luận</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956985" y="2581006"/>
            <a:ext cx="8322906" cy="2554545"/>
          </a:xfrm>
          <a:prstGeom prst="rect">
            <a:avLst/>
          </a:prstGeom>
          <a:noFill/>
        </p:spPr>
        <p:txBody>
          <a:bodyPr wrap="square" rtlCol="0">
            <a:spAutoFit/>
          </a:bodyPr>
          <a:lstStyle/>
          <a:p>
            <a:pPr lvl="0" algn="ctr">
              <a:defRPr/>
            </a:pPr>
            <a:r>
              <a:rPr lang="vi-VN" sz="4000">
                <a:solidFill>
                  <a:srgbClr val="FF0000"/>
                </a:solidFill>
                <a:latin typeface="Calibri" panose="020F0502020204030204" pitchFamily="34" charset="0"/>
                <a:cs typeface="Arial" panose="020B0604020202020204" pitchFamily="34" charset="0"/>
              </a:rPr>
              <a:t>Trước khi đi ra ngoài, chúng ta cần giữ vệ sinh cá nhân sạch sẽ, đầu tóc chải gọn gàng, chọn trang phục phù hợp với tính chất hoạt động.</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pic>
        <p:nvPicPr>
          <p:cNvPr id="4" name="3">
            <a:extLst>
              <a:ext uri="{FF2B5EF4-FFF2-40B4-BE49-F238E27FC236}">
                <a16:creationId xmlns:a16="http://schemas.microsoft.com/office/drawing/2014/main" id="{02D89B9F-A801-46EE-84C5-E1BBCAA6E75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2172" r="6123"/>
          <a:stretch>
            <a:fillRect/>
          </a:stretch>
        </p:blipFill>
        <p:spPr>
          <a:xfrm>
            <a:off x="0" y="4640366"/>
            <a:ext cx="5503492" cy="2217634"/>
          </a:xfrm>
          <a:prstGeom prst="rect">
            <a:avLst/>
          </a:prstGeom>
        </p:spPr>
      </p:pic>
      <p:pic>
        <p:nvPicPr>
          <p:cNvPr id="5" name="1166">
            <a:extLst>
              <a:ext uri="{FF2B5EF4-FFF2-40B4-BE49-F238E27FC236}">
                <a16:creationId xmlns:a16="http://schemas.microsoft.com/office/drawing/2014/main" id="{EBC6F4CF-0FDC-433C-A51F-8C4D927657FF}"/>
              </a:ext>
            </a:extLst>
          </p:cNvPr>
          <p:cNvPicPr>
            <a:picLocks noChangeAspect="1"/>
          </p:cNvPicPr>
          <p:nvPr/>
        </p:nvPicPr>
        <p:blipFill>
          <a:blip r:embed="rId5"/>
          <a:stretch>
            <a:fillRect/>
          </a:stretch>
        </p:blipFill>
        <p:spPr>
          <a:xfrm>
            <a:off x="219418" y="3064617"/>
            <a:ext cx="1737567" cy="2758388"/>
          </a:xfrm>
          <a:prstGeom prst="rect">
            <a:avLst/>
          </a:prstGeom>
        </p:spPr>
      </p:pic>
    </p:spTree>
    <p:extLst>
      <p:ext uri="{BB962C8B-B14F-4D97-AF65-F5344CB8AC3E}">
        <p14:creationId xmlns:p14="http://schemas.microsoft.com/office/powerpoint/2010/main" val="174919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418AB3"/>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328</Words>
  <Application>Microsoft Office PowerPoint</Application>
  <PresentationFormat>Widescreen</PresentationFormat>
  <Paragraphs>34</Paragraphs>
  <Slides>11</Slides>
  <Notes>7</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微软雅黑</vt:lpstr>
      <vt:lpstr>Arial</vt:lpstr>
      <vt:lpstr>Averta Std CY Bold</vt:lpstr>
      <vt:lpstr>Calibri</vt:lpstr>
      <vt:lpstr>Calibri Light</vt:lpstr>
      <vt:lpstr>Quicksand Medium</vt:lpstr>
      <vt:lpstr>印品黑体</vt:lpstr>
      <vt:lpstr>自定义设计方案</vt:lpstr>
      <vt:lpstr>1_Office 主题​​</vt:lpstr>
      <vt:lpstr>包图主题2</vt:lpstr>
      <vt:lpstr>Office Theme</vt:lpstr>
      <vt:lpstr>1_Office Theme</vt:lpstr>
      <vt:lpstr>Hoạt động</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14</cp:revision>
  <dcterms:created xsi:type="dcterms:W3CDTF">2021-06-16T14:20:35Z</dcterms:created>
  <dcterms:modified xsi:type="dcterms:W3CDTF">2021-12-27T12:42:36Z</dcterms:modified>
</cp:coreProperties>
</file>