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7" r:id="rId3"/>
    <p:sldId id="282" r:id="rId4"/>
    <p:sldId id="283" r:id="rId5"/>
    <p:sldId id="291" r:id="rId6"/>
    <p:sldId id="259" r:id="rId7"/>
    <p:sldId id="261" r:id="rId8"/>
    <p:sldId id="297" r:id="rId9"/>
    <p:sldId id="260" r:id="rId10"/>
    <p:sldId id="263" r:id="rId11"/>
    <p:sldId id="300" r:id="rId12"/>
    <p:sldId id="264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336E-CC0A-41CE-B895-91AD88503750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BE0F-34F7-4E05-9FF5-4E79EC641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g9a54481165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0" name="Google Shape;4130;g9a54481165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DB01-D999-427F-9851-FDBAB08D9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B4C67-348C-41DD-9CD4-E3586178E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2D581-3106-4026-9863-CB1F6E1A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42B3-AD1C-4A8A-AFE5-B314E5BF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C8191-5198-434B-AF06-3FB202AD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7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6A23-1BBC-45B8-BC89-0C582D1D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8EC9A-30E2-47F3-B142-4FE6C96E6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A5003-7567-44A6-9D29-0E6636F2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6AB3-82A9-4F21-A3E8-E7BDF13B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DB844-0D1A-4D3A-B872-A9BF8E5E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BCB54A-953F-419D-AB40-C7886ECDC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2ABA1-6525-42E7-9FF3-866126BA7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96B25-0E70-4A2D-9837-38C7B244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FEEEE-F0FF-4C9E-9668-406EA679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3450-DD5C-48A4-8B99-0F9CD281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32373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520563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A2AA-00CC-41F2-BB37-42F64546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56601-42FB-4414-A317-3571E389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C80B-AD38-4634-83D8-A03C29E2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AD45-0C66-43CF-86F2-BFFDA137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4E3F4-03EA-4BF0-99D0-4F0CE51E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11FB-0E09-4AD4-8087-60C8421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55BBE-C1E8-4225-80FA-C923BD35E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EFF9F-5FF8-4403-8387-57C3045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55BB-FACF-4DCE-8910-61772049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CF969-F457-4EC3-B0B9-93DE442C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47F4-7370-496D-81A1-D5A1BDC2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5B5D-25C3-4D91-B41B-3B0C3CB85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05F6E-B64C-4066-B92C-A38B1EFB3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690E-CA4E-47A9-B846-8578638D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E39B-95E0-4685-9C01-0AA09477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44A7-EF11-4487-9FB0-0B0AA53D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2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1242-CA5D-4E7F-B9D7-46C42013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D0DD4-D22B-45E4-8290-1263A525F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1A964-93C5-429A-9D74-7D87D73F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DA497-71E2-4867-AFE7-D3773649F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5F6DA-81F8-48D8-AF6B-C4892FF3D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AC1BF-ACAA-4798-BD14-4D4F8D25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46B24-EF03-4804-B34E-DB32E3B3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8212C-DB1F-4476-A987-46723E21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3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C9DF-8BB8-4C35-BA36-A843F0CB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A7186-0695-4ABB-8BC7-C52BE702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86AEB-9F3B-4F08-91A9-092783B0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C12F4-CD02-42A7-897F-F96A8AA4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1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1B1BE-DF2B-4CFB-B2A9-F902B532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9ECF3-89EF-44D7-B39A-EB7E3438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805CC-2F3C-423D-B230-0AE790B6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A97E-14EB-4344-917F-C56A24E7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B523-215E-434D-9CD0-E869C267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D82D6-8D4F-4FBE-8B06-E9E6EE959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C1890-403D-4187-8C83-9B2265EC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14646-3C43-44BE-BD71-323B7874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B416F-DE9E-4EA9-9C4E-ACE9BF58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3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0C903-ECAC-43C0-B739-FC9E389F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C3E374-4905-4BBE-ABB6-D875B356E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2C8E5-FF22-4C22-B18A-DEF7A1F53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E35E5-B6AE-4036-ACEA-B18F1479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21D38-4757-427D-914E-6B1D2AB1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CBFD7-7F8F-4C54-8A60-BCF15F78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D31B8-C13A-4623-97C4-64959C59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7AB7E-3FC0-44AE-A4BB-6DB309734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A9761-BF0F-4DBA-8DB1-13734545A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A13E-96C3-4B2F-9507-57C3995C06D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34CA-BA13-4B34-AEE8-22DD133E4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36B33-29D6-440F-BDA3-C90DDA9DD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FADB-C35B-4465-80AE-E1BDD5C2A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2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7F35B6-2A3C-458E-983E-31B344EFB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2AD40-9963-4B37-A3C6-A0FE2AA41E1E}"/>
              </a:ext>
            </a:extLst>
          </p:cNvPr>
          <p:cNvSpPr txBox="1"/>
          <p:nvPr/>
        </p:nvSpPr>
        <p:spPr>
          <a:xfrm>
            <a:off x="3583115" y="65346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CA019-8C89-4F4E-99FE-ABA4E699BD78}"/>
              </a:ext>
            </a:extLst>
          </p:cNvPr>
          <p:cNvSpPr txBox="1"/>
          <p:nvPr/>
        </p:nvSpPr>
        <p:spPr>
          <a:xfrm>
            <a:off x="1009035" y="2044075"/>
            <a:ext cx="10205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ĐẠO ĐỨC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7B72F-8AAA-4874-9F3A-E3B7E518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2" t="11465"/>
          <a:stretch/>
        </p:blipFill>
        <p:spPr>
          <a:xfrm>
            <a:off x="2654663" y="2158307"/>
            <a:ext cx="7512034" cy="44177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D10183-060A-4E97-854C-7C921CD3FD39}"/>
              </a:ext>
            </a:extLst>
          </p:cNvPr>
          <p:cNvSpPr/>
          <p:nvPr/>
        </p:nvSpPr>
        <p:spPr>
          <a:xfrm>
            <a:off x="127014" y="89011"/>
            <a:ext cx="7512035" cy="671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0339B4-8F14-4297-AAC7-86C0B8F81B8A}"/>
              </a:ext>
            </a:extLst>
          </p:cNvPr>
          <p:cNvGrpSpPr/>
          <p:nvPr/>
        </p:nvGrpSpPr>
        <p:grpSpPr>
          <a:xfrm>
            <a:off x="3990974" y="782427"/>
            <a:ext cx="5734052" cy="1056970"/>
            <a:chOff x="3990974" y="782427"/>
            <a:chExt cx="5734052" cy="1056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5D74F5-7AAE-4650-96B9-86A63D2AA044}"/>
                </a:ext>
              </a:extLst>
            </p:cNvPr>
            <p:cNvSpPr/>
            <p:nvPr/>
          </p:nvSpPr>
          <p:spPr>
            <a:xfrm>
              <a:off x="3990974" y="1079306"/>
              <a:ext cx="5019675" cy="671385"/>
            </a:xfrm>
            <a:prstGeom prst="rect">
              <a:avLst/>
            </a:prstGeom>
            <a:solidFill>
              <a:schemeClr val="bg1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LÀM THẾ NÀO LÀ ĐÚNG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AF3D353A-C666-4F7F-86C4-6F125FFBF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056" y="782427"/>
              <a:ext cx="1056970" cy="1056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09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D10183-060A-4E97-854C-7C921CD3FD39}"/>
              </a:ext>
            </a:extLst>
          </p:cNvPr>
          <p:cNvSpPr/>
          <p:nvPr/>
        </p:nvSpPr>
        <p:spPr>
          <a:xfrm>
            <a:off x="127014" y="89011"/>
            <a:ext cx="7512035" cy="671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D74F5-7AAE-4650-96B9-86A63D2AA044}"/>
              </a:ext>
            </a:extLst>
          </p:cNvPr>
          <p:cNvSpPr/>
          <p:nvPr/>
        </p:nvSpPr>
        <p:spPr>
          <a:xfrm>
            <a:off x="3990974" y="1079306"/>
            <a:ext cx="5019675" cy="671385"/>
          </a:xfrm>
          <a:prstGeom prst="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LÀM THẾ NÀO LÀ ĐÚNG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F3D353A-C666-4F7F-86C4-6F125FFBF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56" y="782427"/>
            <a:ext cx="1056970" cy="1056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1BDBD-8264-4619-963E-C69EF762A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89" y="2314575"/>
            <a:ext cx="9109621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9156FF-3A40-407D-85D2-FCAC2C717EB1}"/>
              </a:ext>
            </a:extLst>
          </p:cNvPr>
          <p:cNvSpPr/>
          <p:nvPr/>
        </p:nvSpPr>
        <p:spPr>
          <a:xfrm>
            <a:off x="127014" y="89011"/>
            <a:ext cx="7512035" cy="671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1C8D4-D0CB-417B-9398-76CF6C86E31A}"/>
              </a:ext>
            </a:extLst>
          </p:cNvPr>
          <p:cNvSpPr/>
          <p:nvPr/>
        </p:nvSpPr>
        <p:spPr>
          <a:xfrm>
            <a:off x="3990974" y="1079306"/>
            <a:ext cx="5019675" cy="671385"/>
          </a:xfrm>
          <a:prstGeom prst="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LÀM THẾ NÀO LÀ ĐÚNG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821EC6C-5106-48A5-8604-0768BBAE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56" y="782427"/>
            <a:ext cx="1056970" cy="10569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370A82-CAAD-4E50-9078-C10BEB13A31C}"/>
              </a:ext>
            </a:extLst>
          </p:cNvPr>
          <p:cNvGrpSpPr/>
          <p:nvPr/>
        </p:nvGrpSpPr>
        <p:grpSpPr>
          <a:xfrm>
            <a:off x="758833" y="2344667"/>
            <a:ext cx="10410989" cy="3998983"/>
            <a:chOff x="758833" y="2344667"/>
            <a:chExt cx="10410989" cy="39989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AE4977-67E2-43E8-B7A3-609E0BA43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833" y="2433373"/>
              <a:ext cx="10410989" cy="39102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B49B4E-7586-45C0-B681-57E542F640A3}"/>
                </a:ext>
              </a:extLst>
            </p:cNvPr>
            <p:cNvSpPr/>
            <p:nvPr/>
          </p:nvSpPr>
          <p:spPr>
            <a:xfrm>
              <a:off x="4173427" y="2344667"/>
              <a:ext cx="2208323" cy="525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18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E9C171-BC95-4D22-B129-E18C5D3941D6}"/>
              </a:ext>
            </a:extLst>
          </p:cNvPr>
          <p:cNvSpPr/>
          <p:nvPr/>
        </p:nvSpPr>
        <p:spPr>
          <a:xfrm>
            <a:off x="1654033" y="2312117"/>
            <a:ext cx="10213504" cy="3222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86415-B3D2-42F4-97B7-1551C0059D95}"/>
              </a:ext>
            </a:extLst>
          </p:cNvPr>
          <p:cNvSpPr txBox="1"/>
          <p:nvPr/>
        </p:nvSpPr>
        <p:spPr>
          <a:xfrm>
            <a:off x="2901342" y="2584553"/>
            <a:ext cx="8966195" cy="272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</a:t>
            </a:r>
            <a:r>
              <a:rPr lang="nl-N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lại câu chuyện </a:t>
            </a:r>
            <a:r>
              <a:rPr lang="nl-NL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nl-NL" sz="2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thế nào là đúng</a:t>
            </a:r>
            <a:r>
              <a:rPr lang="nl-NL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nl-N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sau đó thảo luận và trả lời các câu hỏi sau:</a:t>
            </a:r>
          </a:p>
          <a:p>
            <a:pPr marL="285750" marR="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Vì sao mẹ của Nam vui vẻ tha lỗi còn bố của Huy lại tức giận?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Biết nhận lỗi và sửa lỗi sẽ mang lại điều gì?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Nếu không biết nhận lỗi và sửa lỗi, điều gì sẽ xảy ra?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5F1111-ACF7-44F5-8301-5B798A986D6F}"/>
              </a:ext>
            </a:extLst>
          </p:cNvPr>
          <p:cNvSpPr/>
          <p:nvPr/>
        </p:nvSpPr>
        <p:spPr>
          <a:xfrm>
            <a:off x="127014" y="89011"/>
            <a:ext cx="7512035" cy="671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8A11A20-19E5-45EB-B530-BDC44A11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19" y="2125957"/>
            <a:ext cx="3453772" cy="34537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C4B337A-60CB-4EC5-A21F-3EB95A23897F}"/>
              </a:ext>
            </a:extLst>
          </p:cNvPr>
          <p:cNvGrpSpPr/>
          <p:nvPr/>
        </p:nvGrpSpPr>
        <p:grpSpPr>
          <a:xfrm>
            <a:off x="3450848" y="991294"/>
            <a:ext cx="6238874" cy="1517898"/>
            <a:chOff x="3450848" y="991294"/>
            <a:chExt cx="6238874" cy="151789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9970444-A4C9-4DE4-8D0E-54B933C34A4B}"/>
                </a:ext>
              </a:extLst>
            </p:cNvPr>
            <p:cNvSpPr/>
            <p:nvPr/>
          </p:nvSpPr>
          <p:spPr>
            <a:xfrm>
              <a:off x="4000500" y="991294"/>
              <a:ext cx="5095875" cy="1517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2B62C4-54FE-4BDE-9FA4-8B1A9BA49C60}"/>
                </a:ext>
              </a:extLst>
            </p:cNvPr>
            <p:cNvSpPr txBox="1"/>
            <p:nvPr/>
          </p:nvSpPr>
          <p:spPr>
            <a:xfrm>
              <a:off x="3450848" y="1120255"/>
              <a:ext cx="62388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7D7AF7-DD66-427D-8DF0-5ED6FC7C3529}"/>
                </a:ext>
              </a:extLst>
            </p:cNvPr>
            <p:cNvSpPr/>
            <p:nvPr/>
          </p:nvSpPr>
          <p:spPr>
            <a:xfrm>
              <a:off x="5562794" y="1907089"/>
              <a:ext cx="2243579" cy="4377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6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44D159-B07B-4305-A035-B9A371C1FFFE}"/>
              </a:ext>
            </a:extLst>
          </p:cNvPr>
          <p:cNvSpPr/>
          <p:nvPr/>
        </p:nvSpPr>
        <p:spPr>
          <a:xfrm>
            <a:off x="127014" y="89011"/>
            <a:ext cx="7512035" cy="6713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FFD660-AB1A-489C-837C-0BCD69F99DF2}"/>
              </a:ext>
            </a:extLst>
          </p:cNvPr>
          <p:cNvSpPr/>
          <p:nvPr/>
        </p:nvSpPr>
        <p:spPr>
          <a:xfrm>
            <a:off x="508083" y="1668979"/>
            <a:ext cx="6092741" cy="1058854"/>
          </a:xfrm>
          <a:prstGeom prst="roundRect">
            <a:avLst>
              <a:gd name="adj" fmla="val 9841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F36BA7-1A31-4595-80DB-76EBE3BD4100}"/>
              </a:ext>
            </a:extLst>
          </p:cNvPr>
          <p:cNvSpPr/>
          <p:nvPr/>
        </p:nvSpPr>
        <p:spPr>
          <a:xfrm>
            <a:off x="508084" y="3224906"/>
            <a:ext cx="6092741" cy="798786"/>
          </a:xfrm>
          <a:prstGeom prst="roundRect">
            <a:avLst>
              <a:gd name="adj" fmla="val 7154"/>
            </a:avLst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81ED9C-6AE0-4DF9-9BF9-827831EFB50D}"/>
              </a:ext>
            </a:extLst>
          </p:cNvPr>
          <p:cNvSpPr/>
          <p:nvPr/>
        </p:nvSpPr>
        <p:spPr>
          <a:xfrm>
            <a:off x="2988128" y="4931263"/>
            <a:ext cx="8483988" cy="1441624"/>
          </a:xfrm>
          <a:prstGeom prst="roundRect">
            <a:avLst>
              <a:gd name="adj" fmla="val 6671"/>
            </a:avLst>
          </a:prstGeom>
          <a:solidFill>
            <a:srgbClr val="FFD9D9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17CBA61-DD29-43E3-944C-77D987D25436}"/>
              </a:ext>
            </a:extLst>
          </p:cNvPr>
          <p:cNvSpPr/>
          <p:nvPr/>
        </p:nvSpPr>
        <p:spPr>
          <a:xfrm>
            <a:off x="818392" y="5113912"/>
            <a:ext cx="1762125" cy="10763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3033D0-BB34-45C8-A721-E780DC6333C3}"/>
              </a:ext>
            </a:extLst>
          </p:cNvPr>
          <p:cNvGrpSpPr/>
          <p:nvPr/>
        </p:nvGrpSpPr>
        <p:grpSpPr>
          <a:xfrm>
            <a:off x="7048726" y="1053699"/>
            <a:ext cx="6245141" cy="3240506"/>
            <a:chOff x="2401755" y="2727834"/>
            <a:chExt cx="5761298" cy="27754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9F9624-571E-42EC-898C-F1834978F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394"/>
            <a:stretch/>
          </p:blipFill>
          <p:spPr>
            <a:xfrm>
              <a:off x="2401755" y="2727834"/>
              <a:ext cx="4362339" cy="2775488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36E266F-AE60-4FF8-AD94-00F69EC2A4B7}"/>
                </a:ext>
              </a:extLst>
            </p:cNvPr>
            <p:cNvSpPr/>
            <p:nvPr/>
          </p:nvSpPr>
          <p:spPr>
            <a:xfrm>
              <a:off x="6126985" y="2738984"/>
              <a:ext cx="1895475" cy="89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608311-5486-49C5-A0A2-1F1CA56740A8}"/>
                </a:ext>
              </a:extLst>
            </p:cNvPr>
            <p:cNvSpPr/>
            <p:nvPr/>
          </p:nvSpPr>
          <p:spPr>
            <a:xfrm>
              <a:off x="6267578" y="2869515"/>
              <a:ext cx="1895475" cy="897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3547D6-4B8B-4798-90D1-03E6E8D371AA}"/>
              </a:ext>
            </a:extLst>
          </p:cNvPr>
          <p:cNvGrpSpPr/>
          <p:nvPr/>
        </p:nvGrpSpPr>
        <p:grpSpPr>
          <a:xfrm>
            <a:off x="6600824" y="851845"/>
            <a:ext cx="5246315" cy="3891647"/>
            <a:chOff x="6818671" y="779026"/>
            <a:chExt cx="5246315" cy="38916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4DDABF-9575-40A2-85C0-60E616A3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545"/>
            <a:stretch/>
          </p:blipFill>
          <p:spPr>
            <a:xfrm>
              <a:off x="7148052" y="779026"/>
              <a:ext cx="4916934" cy="389164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B4CD88-E4AE-4D36-BD4A-5BF47301246B}"/>
                </a:ext>
              </a:extLst>
            </p:cNvPr>
            <p:cNvSpPr/>
            <p:nvPr/>
          </p:nvSpPr>
          <p:spPr>
            <a:xfrm>
              <a:off x="6818671" y="1689801"/>
              <a:ext cx="1125794" cy="15559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355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ách nói lời xin lỗi và nhận lỗi bằng tiếng Anh - Tiếng Anh Nhanh">
            <a:extLst>
              <a:ext uri="{FF2B5EF4-FFF2-40B4-BE49-F238E27FC236}">
                <a16:creationId xmlns:a16="http://schemas.microsoft.com/office/drawing/2014/main" id="{1C432092-C8A4-4F7F-B4D0-FDDDB8BE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2305051"/>
            <a:ext cx="6907797" cy="46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DCB7F0-7977-4E98-BB3B-42B8E7C46E6B}"/>
              </a:ext>
            </a:extLst>
          </p:cNvPr>
          <p:cNvSpPr/>
          <p:nvPr/>
        </p:nvSpPr>
        <p:spPr>
          <a:xfrm>
            <a:off x="848860" y="671830"/>
            <a:ext cx="9577633" cy="1907840"/>
          </a:xfrm>
          <a:prstGeom prst="roundRect">
            <a:avLst>
              <a:gd name="adj" fmla="val 1370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4B646-4DA1-41A5-83EF-D3A192DDE47F}"/>
              </a:ext>
            </a:extLst>
          </p:cNvPr>
          <p:cNvSpPr txBox="1"/>
          <p:nvPr/>
        </p:nvSpPr>
        <p:spPr>
          <a:xfrm>
            <a:off x="945140" y="1012729"/>
            <a:ext cx="9025178" cy="12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C06D25A-D6C2-49BF-83E8-34235372C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39" y="100505"/>
            <a:ext cx="2676122" cy="26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0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ể về một lần em mắc lỗi (bỏ học, nói dối, không làm bài...) (9 mẫu) - Bài  tập làm văn số 2 lớp 6 đề 2 - VnDoc.com">
            <a:extLst>
              <a:ext uri="{FF2B5EF4-FFF2-40B4-BE49-F238E27FC236}">
                <a16:creationId xmlns:a16="http://schemas.microsoft.com/office/drawing/2014/main" id="{8C6531B7-A051-43D9-BD00-682FD31F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800"/>
            <a:ext cx="6872618" cy="38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ể về một lần em mắc lỗi với mẹ của mình | Học giỏi văn">
            <a:extLst>
              <a:ext uri="{FF2B5EF4-FFF2-40B4-BE49-F238E27FC236}">
                <a16:creationId xmlns:a16="http://schemas.microsoft.com/office/drawing/2014/main" id="{6B42C911-EE64-48F3-BCF7-523B0558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1" y="3295389"/>
            <a:ext cx="5525729" cy="372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83802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53530" y="1152501"/>
            <a:ext cx="10256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LỖI VÀ SỬA LỖI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9B11-64B3-4646-97F3-93822372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303277"/>
            <a:ext cx="10272000" cy="636800"/>
          </a:xfrm>
        </p:spPr>
        <p:txBody>
          <a:bodyPr/>
          <a:lstStyle/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CHÍNH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94EE8E-348F-4369-BAD4-16C78A04E6CB}"/>
              </a:ext>
            </a:extLst>
          </p:cNvPr>
          <p:cNvGrpSpPr/>
          <p:nvPr/>
        </p:nvGrpSpPr>
        <p:grpSpPr>
          <a:xfrm>
            <a:off x="1750757" y="1956618"/>
            <a:ext cx="3984665" cy="3931920"/>
            <a:chOff x="4402369" y="2096728"/>
            <a:chExt cx="3251533" cy="3273248"/>
          </a:xfrm>
        </p:grpSpPr>
        <p:sp>
          <p:nvSpPr>
            <p:cNvPr id="8" name="Google Shape;1975;p24">
              <a:extLst>
                <a:ext uri="{FF2B5EF4-FFF2-40B4-BE49-F238E27FC236}">
                  <a16:creationId xmlns:a16="http://schemas.microsoft.com/office/drawing/2014/main" id="{FECCF6B9-D693-41FB-82D0-8C1CD5ED43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2369" y="2096728"/>
              <a:ext cx="3251533" cy="32732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rnd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7630F8-C36E-4F50-9E72-30E8CD616CDB}"/>
                </a:ext>
              </a:extLst>
            </p:cNvPr>
            <p:cNvSpPr txBox="1"/>
            <p:nvPr/>
          </p:nvSpPr>
          <p:spPr>
            <a:xfrm>
              <a:off x="4584203" y="3070693"/>
              <a:ext cx="2887863" cy="1676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sửa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endPara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6EA092-7B3A-4CF9-851A-BE7287FC3B1C}"/>
                </a:ext>
              </a:extLst>
            </p:cNvPr>
            <p:cNvSpPr txBox="1"/>
            <p:nvPr/>
          </p:nvSpPr>
          <p:spPr>
            <a:xfrm>
              <a:off x="5711732" y="2150338"/>
              <a:ext cx="560439" cy="768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4225B8-CD7F-45DF-8724-847410FA6056}"/>
              </a:ext>
            </a:extLst>
          </p:cNvPr>
          <p:cNvGrpSpPr/>
          <p:nvPr/>
        </p:nvGrpSpPr>
        <p:grpSpPr>
          <a:xfrm>
            <a:off x="6623136" y="1956619"/>
            <a:ext cx="3887551" cy="3967028"/>
            <a:chOff x="8365182" y="2096729"/>
            <a:chExt cx="3179170" cy="32004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3AA147C-872B-4F8F-8803-6809419BC9DF}"/>
                </a:ext>
              </a:extLst>
            </p:cNvPr>
            <p:cNvGrpSpPr/>
            <p:nvPr/>
          </p:nvGrpSpPr>
          <p:grpSpPr>
            <a:xfrm>
              <a:off x="8365182" y="2096729"/>
              <a:ext cx="3179170" cy="3200400"/>
              <a:chOff x="8365182" y="2096729"/>
              <a:chExt cx="3179170" cy="3200400"/>
            </a:xfrm>
          </p:grpSpPr>
          <p:sp>
            <p:nvSpPr>
              <p:cNvPr id="11" name="Google Shape;1975;p24">
                <a:extLst>
                  <a:ext uri="{FF2B5EF4-FFF2-40B4-BE49-F238E27FC236}">
                    <a16:creationId xmlns:a16="http://schemas.microsoft.com/office/drawing/2014/main" id="{F1EE44B4-1EF8-4592-A6C1-B30D291210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65184" y="2096729"/>
                <a:ext cx="3179168" cy="32004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 cap="rnd" cmpd="sng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b="1" dirty="0">
                  <a:solidFill>
                    <a:schemeClr val="dk1"/>
                  </a:solidFill>
                  <a:latin typeface="Arial" panose="020B0604020202020204" pitchFamily="34" charset="0"/>
                  <a:ea typeface="Merriweather"/>
                  <a:cs typeface="Arial" panose="020B0604020202020204" pitchFamily="34" charset="0"/>
                  <a:sym typeface="Merriweather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4EEF76-189B-4DD2-9996-154EDC7B8DAC}"/>
                  </a:ext>
                </a:extLst>
              </p:cNvPr>
              <p:cNvSpPr txBox="1"/>
              <p:nvPr/>
            </p:nvSpPr>
            <p:spPr>
              <a:xfrm>
                <a:off x="8365182" y="3010791"/>
                <a:ext cx="3179168" cy="1624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lỗi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sửa</a:t>
                </a: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lỗi</a:t>
                </a:r>
                <a:endParaRPr lang="en-US" sz="32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08F00C-C87B-4035-900D-7C6746A970C9}"/>
                </a:ext>
              </a:extLst>
            </p:cNvPr>
            <p:cNvSpPr txBox="1"/>
            <p:nvPr/>
          </p:nvSpPr>
          <p:spPr>
            <a:xfrm>
              <a:off x="9674546" y="2144046"/>
              <a:ext cx="560439" cy="74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00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DDCD8E-2BB2-4465-BD91-BFBE7CCB7108}"/>
              </a:ext>
            </a:extLst>
          </p:cNvPr>
          <p:cNvSpPr/>
          <p:nvPr/>
        </p:nvSpPr>
        <p:spPr>
          <a:xfrm>
            <a:off x="127015" y="89011"/>
            <a:ext cx="6617914" cy="671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CEF59-E499-47D3-B2F2-92C9B0080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" t="4619" r="66147" b="1612"/>
          <a:stretch/>
        </p:blipFill>
        <p:spPr>
          <a:xfrm>
            <a:off x="793151" y="3020682"/>
            <a:ext cx="3210439" cy="3641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A0C800-4A52-498D-84BF-4B12F8D7E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0" t="3948" r="35325" b="1238"/>
          <a:stretch/>
        </p:blipFill>
        <p:spPr>
          <a:xfrm>
            <a:off x="4612187" y="3096224"/>
            <a:ext cx="2967624" cy="3564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E2AC85-1C48-44C7-8023-F3616327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6" t="4015" r="3659" b="11273"/>
          <a:stretch/>
        </p:blipFill>
        <p:spPr>
          <a:xfrm>
            <a:off x="8188409" y="3086100"/>
            <a:ext cx="3252481" cy="347161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67DAB3A-D18C-4572-936E-E29B6D5710F3}"/>
              </a:ext>
            </a:extLst>
          </p:cNvPr>
          <p:cNvGrpSpPr/>
          <p:nvPr/>
        </p:nvGrpSpPr>
        <p:grpSpPr>
          <a:xfrm>
            <a:off x="8106286" y="300290"/>
            <a:ext cx="3782739" cy="1222083"/>
            <a:chOff x="8106286" y="300290"/>
            <a:chExt cx="3782739" cy="12220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914C20-2AF2-4B4C-8B36-A71F06FCC530}"/>
                </a:ext>
              </a:extLst>
            </p:cNvPr>
            <p:cNvSpPr/>
            <p:nvPr/>
          </p:nvSpPr>
          <p:spPr>
            <a:xfrm>
              <a:off x="8106286" y="300290"/>
              <a:ext cx="3782739" cy="1222083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  <a:p>
              <a:pPr algn="ctr">
                <a:spcBef>
                  <a:spcPts val="1200"/>
                </a:spcBef>
              </a:pP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C4C016-3371-44A4-BA6B-56831688C394}"/>
                </a:ext>
              </a:extLst>
            </p:cNvPr>
            <p:cNvSpPr/>
            <p:nvPr/>
          </p:nvSpPr>
          <p:spPr>
            <a:xfrm>
              <a:off x="8875865" y="902984"/>
              <a:ext cx="2243579" cy="437737"/>
            </a:xfrm>
            <a:prstGeom prst="rect">
              <a:avLst/>
            </a:prstGeom>
            <a:solidFill>
              <a:srgbClr val="FC6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59A74-F613-41D7-86F1-4F0991D9E5E8}"/>
              </a:ext>
            </a:extLst>
          </p:cNvPr>
          <p:cNvGrpSpPr/>
          <p:nvPr/>
        </p:nvGrpSpPr>
        <p:grpSpPr>
          <a:xfrm>
            <a:off x="606242" y="902984"/>
            <a:ext cx="8011890" cy="2299900"/>
            <a:chOff x="751110" y="801322"/>
            <a:chExt cx="8011890" cy="229990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A68ACA71-BBF3-46DE-A81D-0AFDF409CEDB}"/>
                </a:ext>
              </a:extLst>
            </p:cNvPr>
            <p:cNvSpPr/>
            <p:nvPr/>
          </p:nvSpPr>
          <p:spPr>
            <a:xfrm>
              <a:off x="751110" y="801322"/>
              <a:ext cx="8011890" cy="2299900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7318E3-1982-4515-98FF-1B752501485D}"/>
                </a:ext>
              </a:extLst>
            </p:cNvPr>
            <p:cNvSpPr txBox="1"/>
            <p:nvPr/>
          </p:nvSpPr>
          <p:spPr>
            <a:xfrm>
              <a:off x="1735543" y="1100996"/>
              <a:ext cx="7027457" cy="16889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indent="-28575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2400" b="1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 bạn trong tranh đã mắc lỗi gì? </a:t>
              </a:r>
              <a:endPara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marR="0" indent="-28575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2400" b="1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 bạn đã nhận lỗi và sửa lỗi như thế nào?</a:t>
              </a:r>
              <a:endPara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marR="0" indent="-28575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2400" b="1" i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 em, cần làm gì khi mắc lỗi?</a:t>
              </a:r>
              <a:endPara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18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0E71FC-DF8D-4E96-A2A7-08F0343412A6}"/>
              </a:ext>
            </a:extLst>
          </p:cNvPr>
          <p:cNvSpPr/>
          <p:nvPr/>
        </p:nvSpPr>
        <p:spPr>
          <a:xfrm>
            <a:off x="127015" y="89011"/>
            <a:ext cx="6617914" cy="671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EB4A1-859D-4C02-8EC0-89CD77125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" t="4619" r="66147" b="1612"/>
          <a:stretch/>
        </p:blipFill>
        <p:spPr>
          <a:xfrm>
            <a:off x="127015" y="1132918"/>
            <a:ext cx="3933708" cy="508155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4F4DC2-E4B5-4888-8914-1AF00A6D8296}"/>
              </a:ext>
            </a:extLst>
          </p:cNvPr>
          <p:cNvSpPr/>
          <p:nvPr/>
        </p:nvSpPr>
        <p:spPr>
          <a:xfrm>
            <a:off x="5055969" y="1981212"/>
            <a:ext cx="4740652" cy="740557"/>
          </a:xfrm>
          <a:prstGeom prst="roundRect">
            <a:avLst>
              <a:gd name="adj" fmla="val 999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6E47BDD-312D-4FD9-B8E5-511871E497CE}"/>
              </a:ext>
            </a:extLst>
          </p:cNvPr>
          <p:cNvSpPr/>
          <p:nvPr/>
        </p:nvSpPr>
        <p:spPr>
          <a:xfrm>
            <a:off x="4756179" y="3704885"/>
            <a:ext cx="1190846" cy="740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9D4F2B-5F58-4D20-A55C-E46F6F9AC0CE}"/>
              </a:ext>
            </a:extLst>
          </p:cNvPr>
          <p:cNvSpPr/>
          <p:nvPr/>
        </p:nvSpPr>
        <p:spPr>
          <a:xfrm>
            <a:off x="6331974" y="3542971"/>
            <a:ext cx="4904154" cy="1147015"/>
          </a:xfrm>
          <a:prstGeom prst="roundRect">
            <a:avLst>
              <a:gd name="adj" fmla="val 999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ạn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hứa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cẩn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5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BED05A-12EB-4E59-A1CC-76DC3CBEE7BE}"/>
              </a:ext>
            </a:extLst>
          </p:cNvPr>
          <p:cNvSpPr/>
          <p:nvPr/>
        </p:nvSpPr>
        <p:spPr>
          <a:xfrm>
            <a:off x="127015" y="89011"/>
            <a:ext cx="6617914" cy="671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B7B1B-9C23-4AA5-BEEF-632F68AAD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0" t="3948" r="35325" b="1238"/>
          <a:stretch/>
        </p:blipFill>
        <p:spPr>
          <a:xfrm>
            <a:off x="-1" y="1138956"/>
            <a:ext cx="4135257" cy="52046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54577-DC2B-4736-B57C-33B3EE479B52}"/>
              </a:ext>
            </a:extLst>
          </p:cNvPr>
          <p:cNvSpPr/>
          <p:nvPr/>
        </p:nvSpPr>
        <p:spPr>
          <a:xfrm>
            <a:off x="4520205" y="1951716"/>
            <a:ext cx="7042529" cy="740557"/>
          </a:xfrm>
          <a:prstGeom prst="roundRect">
            <a:avLst>
              <a:gd name="adj" fmla="val 999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0751AE-B1D5-4FCB-A6E5-3D2B8F71133D}"/>
              </a:ext>
            </a:extLst>
          </p:cNvPr>
          <p:cNvSpPr/>
          <p:nvPr/>
        </p:nvSpPr>
        <p:spPr>
          <a:xfrm>
            <a:off x="4520205" y="3741283"/>
            <a:ext cx="1190846" cy="740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BD187-C2D4-43B5-A26E-A2B2C8401C76}"/>
              </a:ext>
            </a:extLst>
          </p:cNvPr>
          <p:cNvSpPr/>
          <p:nvPr/>
        </p:nvSpPr>
        <p:spPr>
          <a:xfrm>
            <a:off x="6096000" y="3513474"/>
            <a:ext cx="4904154" cy="1196177"/>
          </a:xfrm>
          <a:prstGeom prst="roundRect">
            <a:avLst>
              <a:gd name="adj" fmla="val 999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5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04D676-7A7B-46A9-A705-5E4F32AFE33C}"/>
              </a:ext>
            </a:extLst>
          </p:cNvPr>
          <p:cNvSpPr/>
          <p:nvPr/>
        </p:nvSpPr>
        <p:spPr>
          <a:xfrm>
            <a:off x="127015" y="89011"/>
            <a:ext cx="6617914" cy="671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D6A15-89D2-4868-86E1-954E4BD89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6" t="4015" r="3659" b="11273"/>
          <a:stretch/>
        </p:blipFill>
        <p:spPr>
          <a:xfrm>
            <a:off x="0" y="1227604"/>
            <a:ext cx="4149213" cy="48285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5EC160-B4AE-43E8-A8D7-AC413E7789C0}"/>
              </a:ext>
            </a:extLst>
          </p:cNvPr>
          <p:cNvSpPr/>
          <p:nvPr/>
        </p:nvSpPr>
        <p:spPr>
          <a:xfrm>
            <a:off x="5406670" y="1961548"/>
            <a:ext cx="6282813" cy="740557"/>
          </a:xfrm>
          <a:prstGeom prst="roundRect">
            <a:avLst>
              <a:gd name="adj" fmla="val 999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BA5E10B-A482-4892-8A46-736893D3595A}"/>
              </a:ext>
            </a:extLst>
          </p:cNvPr>
          <p:cNvSpPr/>
          <p:nvPr/>
        </p:nvSpPr>
        <p:spPr>
          <a:xfrm>
            <a:off x="4520205" y="3741283"/>
            <a:ext cx="1190846" cy="740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0C7738-9FE0-4C6D-BDD5-7749DE6C57D4}"/>
              </a:ext>
            </a:extLst>
          </p:cNvPr>
          <p:cNvSpPr/>
          <p:nvPr/>
        </p:nvSpPr>
        <p:spPr>
          <a:xfrm>
            <a:off x="6096000" y="3513474"/>
            <a:ext cx="4904154" cy="1196177"/>
          </a:xfrm>
          <a:prstGeom prst="roundRect">
            <a:avLst>
              <a:gd name="adj" fmla="val 999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dậy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AA7B49-DB3E-45BE-931A-769C5E50BBBC}"/>
              </a:ext>
            </a:extLst>
          </p:cNvPr>
          <p:cNvSpPr/>
          <p:nvPr/>
        </p:nvSpPr>
        <p:spPr>
          <a:xfrm>
            <a:off x="127015" y="89011"/>
            <a:ext cx="6617914" cy="6713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pt-BR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871D5-12D5-4FAC-9906-C614D1202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" t="4619" r="66147" b="1612"/>
          <a:stretch/>
        </p:blipFill>
        <p:spPr>
          <a:xfrm>
            <a:off x="793151" y="3020682"/>
            <a:ext cx="3210439" cy="3641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B1633-80AA-4371-90F0-36254916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0" t="3948" r="35325" b="1238"/>
          <a:stretch/>
        </p:blipFill>
        <p:spPr>
          <a:xfrm>
            <a:off x="4612187" y="3096224"/>
            <a:ext cx="2967624" cy="3564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E885CC-A36B-4AAD-857B-D83F4002D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6" t="4015" r="3659" b="11273"/>
          <a:stretch/>
        </p:blipFill>
        <p:spPr>
          <a:xfrm>
            <a:off x="8188409" y="3086100"/>
            <a:ext cx="3252481" cy="34716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EB56B1-4DCA-4CC4-A4EA-03FCCE2CAF52}"/>
              </a:ext>
            </a:extLst>
          </p:cNvPr>
          <p:cNvGrpSpPr/>
          <p:nvPr/>
        </p:nvGrpSpPr>
        <p:grpSpPr>
          <a:xfrm>
            <a:off x="1399203" y="1133301"/>
            <a:ext cx="9393591" cy="1514475"/>
            <a:chOff x="1588734" y="1160949"/>
            <a:chExt cx="9393591" cy="151447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EFAAAC6-85D7-470C-883D-29E6D53DAC51}"/>
                </a:ext>
              </a:extLst>
            </p:cNvPr>
            <p:cNvSpPr/>
            <p:nvPr/>
          </p:nvSpPr>
          <p:spPr>
            <a:xfrm>
              <a:off x="1588734" y="1160949"/>
              <a:ext cx="9393591" cy="151447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38EA0-0324-4C9A-A6F8-F3A06AD1480A}"/>
                </a:ext>
              </a:extLst>
            </p:cNvPr>
            <p:cNvSpPr txBox="1"/>
            <p:nvPr/>
          </p:nvSpPr>
          <p:spPr>
            <a:xfrm>
              <a:off x="2285029" y="1313361"/>
              <a:ext cx="8001000" cy="1154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mắc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xin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kịp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sửa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lỗi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9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NỘI DUNG CHÍNH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2021-11-28T15:44:30Z</dcterms:created>
  <dcterms:modified xsi:type="dcterms:W3CDTF">2021-11-28T15:46:23Z</dcterms:modified>
</cp:coreProperties>
</file>