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62" r:id="rId9"/>
    <p:sldId id="264" r:id="rId10"/>
    <p:sldId id="266" r:id="rId11"/>
    <p:sldId id="28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048"/>
    <a:srgbClr val="6D6E72"/>
    <a:srgbClr val="007DC9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3BE66-D427-48C9-B098-F324C1AACB6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B8B08-945A-43B9-B3E0-35FA60BC1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0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81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96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E3F-6A52-4C3A-800F-22722CE2B8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DE67-25C9-49B8-935F-CB3B60057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04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21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DC6A5-E0F4-4BFF-8A5B-E6929F21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C2BFC-5CD2-4613-91C3-3EFE71EA1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66956-79A8-4B82-AE2C-0049B914EDB6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BBDCC-C93D-4F3E-9410-6EAE2A7E9629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338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776C8-3B66-4C64-B8FB-913A909D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B512C8-1349-4B70-B749-6131C1A3C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63720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32741" y="3802970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358955" y="3888621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95340" y="939554"/>
            <a:ext cx="16257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37479" y="786193"/>
            <a:ext cx="18774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en-US" sz="72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54130" y="1063092"/>
            <a:ext cx="19078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05477" y="986148"/>
            <a:ext cx="17652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37671" y="823418"/>
            <a:ext cx="20649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2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2907" y="1496717"/>
            <a:ext cx="77997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</a:t>
            </a:r>
            <a:r>
              <a:rPr kumimoji="0" lang="en-US" sz="36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(tr.76)</a:t>
            </a:r>
            <a:endParaRPr kumimoji="0" lang="en-US" sz="3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A45EAC-FC04-4E1E-9350-0C42B836F2C9}"/>
              </a:ext>
            </a:extLst>
          </p:cNvPr>
          <p:cNvSpPr/>
          <p:nvPr/>
        </p:nvSpPr>
        <p:spPr>
          <a:xfrm>
            <a:off x="9099755" y="6282813"/>
            <a:ext cx="2831690" cy="60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39958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5895310" y="4220716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17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cộng 7 bằng 13, viết 3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37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23 + 67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46 + 18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59 + 21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67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57625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5731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57625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57625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340</Words>
  <Application>Microsoft Office PowerPoint</Application>
  <PresentationFormat>Widescreen</PresentationFormat>
  <Paragraphs>119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61</cp:revision>
  <dcterms:created xsi:type="dcterms:W3CDTF">2021-06-02T01:34:28Z</dcterms:created>
  <dcterms:modified xsi:type="dcterms:W3CDTF">2021-11-09T15:26:41Z</dcterms:modified>
</cp:coreProperties>
</file>